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8" r:id="rId2"/>
    <p:sldId id="270" r:id="rId3"/>
    <p:sldId id="271" r:id="rId4"/>
    <p:sldId id="272" r:id="rId5"/>
    <p:sldId id="262" r:id="rId6"/>
    <p:sldId id="289" r:id="rId7"/>
    <p:sldId id="290" r:id="rId8"/>
    <p:sldId id="291" r:id="rId9"/>
    <p:sldId id="292" r:id="rId10"/>
    <p:sldId id="293" r:id="rId11"/>
    <p:sldId id="294" r:id="rId12"/>
    <p:sldId id="299" r:id="rId13"/>
    <p:sldId id="295" r:id="rId14"/>
    <p:sldId id="296" r:id="rId15"/>
    <p:sldId id="297" r:id="rId16"/>
    <p:sldId id="264" r:id="rId17"/>
    <p:sldId id="300" r:id="rId18"/>
    <p:sldId id="301" r:id="rId19"/>
    <p:sldId id="258" r:id="rId20"/>
    <p:sldId id="302" r:id="rId21"/>
    <p:sldId id="265" r:id="rId22"/>
    <p:sldId id="266" r:id="rId23"/>
    <p:sldId id="267" r:id="rId24"/>
    <p:sldId id="268" r:id="rId25"/>
    <p:sldId id="269"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59" r:id="rId41"/>
    <p:sldId id="260"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0DCBD-F155-4908-823F-B04D6A786B6E}"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FB146-976A-4109-8ABF-59DD6FC75027}" type="slidenum">
              <a:rPr lang="en-US" smtClean="0"/>
              <a:t>‹#›</a:t>
            </a:fld>
            <a:endParaRPr lang="en-US"/>
          </a:p>
        </p:txBody>
      </p:sp>
    </p:spTree>
    <p:extLst>
      <p:ext uri="{BB962C8B-B14F-4D97-AF65-F5344CB8AC3E}">
        <p14:creationId xmlns:p14="http://schemas.microsoft.com/office/powerpoint/2010/main" val="112245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eaLnBrk="0" hangingPunct="0"/>
            <a:fld id="{17AE9B0D-2FE1-4D27-8F8E-04653A3DBC08}" type="slidenum">
              <a:rPr lang="en-US" altLang="en-US"/>
              <a:pPr eaLnBrk="0" hangingPunct="0"/>
              <a:t>28</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5759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2FB2CA5-6F27-47C6-88B3-591C0CC4D1FE}" type="slidenum">
              <a:rPr lang="en-US" altLang="en-US"/>
              <a:pPr/>
              <a:t>39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vi-VN" altLang="en-US" smtClean="0">
              <a:latin typeface="Arial" pitchFamily="34" charset="0"/>
            </a:endParaRPr>
          </a:p>
        </p:txBody>
      </p:sp>
    </p:spTree>
    <p:extLst>
      <p:ext uri="{BB962C8B-B14F-4D97-AF65-F5344CB8AC3E}">
        <p14:creationId xmlns:p14="http://schemas.microsoft.com/office/powerpoint/2010/main" val="4770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588124-5BF3-4131-87C4-BBD011FBE30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74147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88124-5BF3-4131-87C4-BBD011FBE30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329255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88124-5BF3-4131-87C4-BBD011FBE30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373448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92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6300"/>
            <a:ext cx="2133600" cy="342900"/>
          </a:xfrm>
        </p:spPr>
        <p:txBody>
          <a:bodyPr/>
          <a:lstStyle>
            <a:lvl1pPr>
              <a:defRPr/>
            </a:lvl1pPr>
          </a:lstStyle>
          <a:p>
            <a:endParaRPr lang="en-US"/>
          </a:p>
        </p:txBody>
      </p:sp>
      <p:sp>
        <p:nvSpPr>
          <p:cNvPr id="4" name="Footer Placeholder 3"/>
          <p:cNvSpPr>
            <a:spLocks noGrp="1"/>
          </p:cNvSpPr>
          <p:nvPr>
            <p:ph type="ftr" sz="quarter" idx="11"/>
          </p:nvPr>
        </p:nvSpPr>
        <p:spPr>
          <a:xfrm>
            <a:off x="3124200" y="4686300"/>
            <a:ext cx="2895600" cy="3429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4686300"/>
            <a:ext cx="2133600" cy="342900"/>
          </a:xfrm>
        </p:spPr>
        <p:txBody>
          <a:bodyPr/>
          <a:lstStyle>
            <a:lvl1pPr>
              <a:defRPr/>
            </a:lvl1pPr>
          </a:lstStyle>
          <a:p>
            <a:fld id="{96D90C3B-3B7B-4118-94E8-83F14EE8A347}" type="slidenum">
              <a:rPr lang="en-US"/>
              <a:pPr/>
              <a:t>‹#›</a:t>
            </a:fld>
            <a:endParaRPr lang="en-US"/>
          </a:p>
        </p:txBody>
      </p:sp>
    </p:spTree>
    <p:extLst>
      <p:ext uri="{BB962C8B-B14F-4D97-AF65-F5344CB8AC3E}">
        <p14:creationId xmlns:p14="http://schemas.microsoft.com/office/powerpoint/2010/main" val="419229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vi-VN"/>
              <a:t>Nguyễn Văn Đông- THCS Lê Hồng Phong, Đức Trọng -LĐ</a:t>
            </a:r>
            <a:endParaRPr lang="en-US"/>
          </a:p>
        </p:txBody>
      </p:sp>
      <p:sp>
        <p:nvSpPr>
          <p:cNvPr id="7" name="Rectangle 6"/>
          <p:cNvSpPr>
            <a:spLocks noGrp="1" noChangeArrowheads="1"/>
          </p:cNvSpPr>
          <p:nvPr>
            <p:ph type="sldNum" sz="quarter" idx="12"/>
          </p:nvPr>
        </p:nvSpPr>
        <p:spPr>
          <a:ln/>
        </p:spPr>
        <p:txBody>
          <a:bodyPr/>
          <a:lstStyle>
            <a:lvl1pPr>
              <a:defRPr/>
            </a:lvl1pPr>
          </a:lstStyle>
          <a:p>
            <a:fld id="{3482A0C1-CEF7-4B1B-BAE0-CB2BB087A629}" type="slidenum">
              <a:rPr lang="en-US"/>
              <a:pPr/>
              <a:t>‹#›</a:t>
            </a:fld>
            <a:endParaRPr lang="en-US"/>
          </a:p>
        </p:txBody>
      </p:sp>
    </p:spTree>
    <p:extLst>
      <p:ext uri="{BB962C8B-B14F-4D97-AF65-F5344CB8AC3E}">
        <p14:creationId xmlns:p14="http://schemas.microsoft.com/office/powerpoint/2010/main" val="67893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88124-5BF3-4131-87C4-BBD011FBE30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416707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88124-5BF3-4131-87C4-BBD011FBE30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118068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88124-5BF3-4131-87C4-BBD011FBE30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363885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588124-5BF3-4131-87C4-BBD011FBE305}"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407014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88124-5BF3-4131-87C4-BBD011FBE305}"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45374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88124-5BF3-4131-87C4-BBD011FBE305}"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128308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88124-5BF3-4131-87C4-BBD011FBE30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278722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88124-5BF3-4131-87C4-BBD011FBE30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E8745-EE03-42C1-9AEF-C8C06C95DF1F}" type="slidenum">
              <a:rPr lang="en-US" smtClean="0"/>
              <a:t>‹#›</a:t>
            </a:fld>
            <a:endParaRPr lang="en-US"/>
          </a:p>
        </p:txBody>
      </p:sp>
    </p:spTree>
    <p:extLst>
      <p:ext uri="{BB962C8B-B14F-4D97-AF65-F5344CB8AC3E}">
        <p14:creationId xmlns:p14="http://schemas.microsoft.com/office/powerpoint/2010/main" val="171860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588124-5BF3-4131-87C4-BBD011FBE305}" type="datetimeFigureOut">
              <a:rPr lang="en-US" smtClean="0"/>
              <a:t>9/4/2023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CE8745-EE03-42C1-9AEF-C8C06C95DF1F}" type="slidenum">
              <a:rPr lang="en-US" smtClean="0"/>
              <a:t>‹#›</a:t>
            </a:fld>
            <a:endParaRPr lang="en-US"/>
          </a:p>
        </p:txBody>
      </p:sp>
    </p:spTree>
    <p:extLst>
      <p:ext uri="{BB962C8B-B14F-4D97-AF65-F5344CB8AC3E}">
        <p14:creationId xmlns:p14="http://schemas.microsoft.com/office/powerpoint/2010/main" val="4081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vi.wikipedia.org/wiki/Sao_b%C4%83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gif"/><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hyperlink" Target="https://vi.wikipedia.org/wiki/C%E1%BB%B1c_quan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7182" y="1401686"/>
            <a:ext cx="4957852" cy="2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Title 1"/>
          <p:cNvSpPr txBox="1">
            <a:spLocks/>
          </p:cNvSpPr>
          <p:nvPr/>
        </p:nvSpPr>
        <p:spPr>
          <a:xfrm>
            <a:off x="152401" y="514350"/>
            <a:ext cx="7307262"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vi-VN" sz="2800" b="1" dirty="0">
                <a:solidFill>
                  <a:srgbClr val="002060"/>
                </a:solidFill>
                <a:effectLst>
                  <a:outerShdw blurRad="38100" dist="38100" dir="2700000" algn="tl">
                    <a:srgbClr val="000000">
                      <a:alpha val="43137"/>
                    </a:srgbClr>
                  </a:outerShdw>
                </a:effectLst>
                <a:latin typeface="Cambria" pitchFamily="18" charset="0"/>
              </a:rPr>
              <a:t>CHƯƠNG 4. KHÍ HẬU VÀ BIẾN ĐỔI KHÍ HẬU</a:t>
            </a:r>
          </a:p>
          <a:p>
            <a:pPr>
              <a:defRPr/>
            </a:pPr>
            <a:r>
              <a:rPr lang="en-US" sz="2800" b="1" dirty="0" smtClean="0">
                <a:solidFill>
                  <a:srgbClr val="FF0000"/>
                </a:solidFill>
                <a:effectLst>
                  <a:outerShdw blurRad="38100" dist="38100" dir="2700000" algn="tl">
                    <a:srgbClr val="000000">
                      <a:alpha val="43137"/>
                    </a:srgbClr>
                  </a:outerShdw>
                </a:effectLst>
                <a:latin typeface="Cambria" pitchFamily="18" charset="0"/>
              </a:rPr>
              <a:t>TIẾT 20 - </a:t>
            </a:r>
            <a:r>
              <a:rPr lang="vi-VN" sz="2800" b="1" dirty="0" smtClean="0">
                <a:solidFill>
                  <a:srgbClr val="FF0000"/>
                </a:solidFill>
                <a:effectLst>
                  <a:outerShdw blurRad="38100" dist="38100" dir="2700000" algn="tl">
                    <a:srgbClr val="000000">
                      <a:alpha val="43137"/>
                    </a:srgbClr>
                  </a:outerShdw>
                </a:effectLst>
                <a:latin typeface="Cambria" pitchFamily="18" charset="0"/>
              </a:rPr>
              <a:t>BÀI </a:t>
            </a:r>
            <a:r>
              <a:rPr lang="vi-VN" sz="2800" b="1" dirty="0">
                <a:solidFill>
                  <a:srgbClr val="FF0000"/>
                </a:solidFill>
                <a:effectLst>
                  <a:outerShdw blurRad="38100" dist="38100" dir="2700000" algn="tl">
                    <a:srgbClr val="000000">
                      <a:alpha val="43137"/>
                    </a:srgbClr>
                  </a:outerShdw>
                </a:effectLst>
                <a:latin typeface="Cambria" pitchFamily="18" charset="0"/>
              </a:rPr>
              <a:t>12. LỚP VỎ KHÍ. KHỐI KHÍ.</a:t>
            </a:r>
          </a:p>
          <a:p>
            <a:pPr>
              <a:defRPr/>
            </a:pPr>
            <a:r>
              <a:rPr lang="vi-VN" sz="2800" b="1" dirty="0">
                <a:solidFill>
                  <a:srgbClr val="FF0000"/>
                </a:solidFill>
                <a:effectLst>
                  <a:outerShdw blurRad="38100" dist="38100" dir="2700000" algn="tl">
                    <a:srgbClr val="000000">
                      <a:alpha val="43137"/>
                    </a:srgbClr>
                  </a:outerShdw>
                </a:effectLst>
                <a:latin typeface="Cambria" pitchFamily="18" charset="0"/>
              </a:rPr>
              <a:t>KHÍ ÁP VÀ GIÓ TRÊN TRÁI ĐẤT</a:t>
            </a:r>
          </a:p>
        </p:txBody>
      </p:sp>
      <p:sp>
        <p:nvSpPr>
          <p:cNvPr id="26" name="Title 1"/>
          <p:cNvSpPr txBox="1">
            <a:spLocks/>
          </p:cNvSpPr>
          <p:nvPr/>
        </p:nvSpPr>
        <p:spPr>
          <a:xfrm>
            <a:off x="1116807" y="1843011"/>
            <a:ext cx="6154940"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vi-VN" sz="2000" b="1" dirty="0">
                <a:solidFill>
                  <a:srgbClr val="0D30DD"/>
                </a:solidFill>
                <a:effectLst>
                  <a:outerShdw blurRad="38100" dist="38100" dir="2700000" algn="tl">
                    <a:srgbClr val="000000">
                      <a:alpha val="43137"/>
                    </a:srgbClr>
                  </a:outerShdw>
                </a:effectLst>
                <a:latin typeface="Cambria" pitchFamily="18" charset="0"/>
              </a:rPr>
              <a:t>CÁC TẦNG KHÍ QUYỂN VÀ THÀNH PHẦN KHÔNG KHÍ</a:t>
            </a:r>
            <a:endParaRPr lang="en-US" sz="20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96169" y="2605011"/>
            <a:ext cx="6177893"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vi-VN" sz="2000" b="1" dirty="0">
                <a:solidFill>
                  <a:srgbClr val="0D30DD"/>
                </a:solidFill>
                <a:effectLst>
                  <a:outerShdw blurRad="38100" dist="38100" dir="2700000" algn="tl">
                    <a:srgbClr val="000000">
                      <a:alpha val="43137"/>
                    </a:srgbClr>
                  </a:outerShdw>
                </a:effectLst>
                <a:latin typeface="Cambria" pitchFamily="18" charset="0"/>
              </a:rPr>
              <a:t>KHỐI KHÍ</a:t>
            </a:r>
            <a:endParaRPr lang="en-US" sz="20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83470" y="3430511"/>
            <a:ext cx="6176127"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vi-VN" sz="2000" b="1" dirty="0">
                <a:solidFill>
                  <a:srgbClr val="0D30DD"/>
                </a:solidFill>
                <a:effectLst>
                  <a:outerShdw blurRad="38100" dist="38100" dir="2700000" algn="tl">
                    <a:srgbClr val="000000">
                      <a:alpha val="43137"/>
                    </a:srgbClr>
                  </a:outerShdw>
                </a:effectLst>
                <a:latin typeface="Cambria" pitchFamily="18" charset="0"/>
              </a:rPr>
              <a:t>KHÍ ÁP VÀ GIÓ TRÊN TRÁI ĐẤT</a:t>
            </a:r>
            <a:endParaRPr lang="en-US" sz="2000" b="1" dirty="0">
              <a:solidFill>
                <a:srgbClr val="0D30DD"/>
              </a:solidFill>
              <a:effectLst>
                <a:outerShdw blurRad="38100" dist="38100" dir="2700000" algn="tl">
                  <a:srgbClr val="000000">
                    <a:alpha val="43137"/>
                  </a:srgbClr>
                </a:outerShdw>
              </a:effectLst>
              <a:latin typeface="Cambria" pitchFamily="18" charset="0"/>
            </a:endParaRPr>
          </a:p>
        </p:txBody>
      </p:sp>
      <p:sp>
        <p:nvSpPr>
          <p:cNvPr id="25" name="Title 1"/>
          <p:cNvSpPr txBox="1">
            <a:spLocks/>
          </p:cNvSpPr>
          <p:nvPr/>
        </p:nvSpPr>
        <p:spPr>
          <a:xfrm>
            <a:off x="1083470" y="4230611"/>
            <a:ext cx="6176127"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20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700881" y="1509636"/>
            <a:ext cx="6758781" cy="331470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ound Same Side Corner Rectangle 41"/>
          <p:cNvSpPr/>
          <p:nvPr/>
        </p:nvSpPr>
        <p:spPr>
          <a:xfrm rot="5400000">
            <a:off x="626580" y="1729989"/>
            <a:ext cx="473075" cy="635622"/>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43" name="Round Same Side Corner Rectangle 42"/>
          <p:cNvSpPr/>
          <p:nvPr/>
        </p:nvSpPr>
        <p:spPr>
          <a:xfrm rot="5400000">
            <a:off x="627070" y="2555799"/>
            <a:ext cx="473075" cy="571500"/>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 name="Title 1"/>
          <p:cNvSpPr txBox="1">
            <a:spLocks/>
          </p:cNvSpPr>
          <p:nvPr/>
        </p:nvSpPr>
        <p:spPr>
          <a:xfrm>
            <a:off x="389732" y="1839836"/>
            <a:ext cx="939308"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FF0000"/>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389732" y="2605011"/>
            <a:ext cx="939308"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FF0000"/>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622848" y="3359073"/>
            <a:ext cx="473075" cy="571500"/>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 name="Title 1"/>
          <p:cNvSpPr txBox="1">
            <a:spLocks/>
          </p:cNvSpPr>
          <p:nvPr/>
        </p:nvSpPr>
        <p:spPr>
          <a:xfrm>
            <a:off x="377032" y="3430511"/>
            <a:ext cx="939308"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FF0000"/>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620282" y="4159173"/>
            <a:ext cx="473075" cy="571500"/>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 name="Title 1"/>
          <p:cNvSpPr txBox="1">
            <a:spLocks/>
          </p:cNvSpPr>
          <p:nvPr/>
        </p:nvSpPr>
        <p:spPr>
          <a:xfrm>
            <a:off x="377032" y="4230611"/>
            <a:ext cx="939308" cy="428625"/>
          </a:xfrm>
          <a:prstGeom prst="rect">
            <a:avLst/>
          </a:prstGeom>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rgbClr val="FF0000"/>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3307224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250"/>
                                        <p:tgtEl>
                                          <p:spTgt spid="4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250"/>
                                        <p:tgtEl>
                                          <p:spTgt spid="44"/>
                                        </p:tgtEl>
                                      </p:cBhvr>
                                    </p:animEffect>
                                  </p:childTnLst>
                                </p:cTn>
                              </p:par>
                            </p:childTnLst>
                          </p:cTn>
                        </p:par>
                        <p:par>
                          <p:cTn id="22" fill="hold" nodeType="afterGroup">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nodeType="afterGroup">
                            <p:stCondLst>
                              <p:cond delay="175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250"/>
                                        <p:tgtEl>
                                          <p:spTgt spid="4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250"/>
                                        <p:tgtEl>
                                          <p:spTgt spid="45"/>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250"/>
                                        <p:tgtEl>
                                          <p:spTgt spid="4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250"/>
                                        <p:tgtEl>
                                          <p:spTgt spid="47"/>
                                        </p:tgtEl>
                                      </p:cBhvr>
                                    </p:animEffect>
                                  </p:childTnLst>
                                </p:cTn>
                              </p:par>
                            </p:childTnLst>
                          </p:cTn>
                        </p:par>
                        <p:par>
                          <p:cTn id="44" fill="hold" nodeType="afterGroup">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nodeType="afterGroup">
                            <p:stCondLst>
                              <p:cond delay="3250"/>
                            </p:stCondLst>
                            <p:childTnLst>
                              <p:par>
                                <p:cTn id="49" presetID="22" presetClass="entr" presetSubtype="8"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250"/>
                                        <p:tgtEl>
                                          <p:spTgt spid="4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21" grpId="0"/>
      <p:bldP spid="25" grpId="0"/>
      <p:bldP spid="37" grpId="0" animBg="1"/>
      <p:bldP spid="44" grpId="0"/>
      <p:bldP spid="45" grpId="0"/>
      <p:bldP spid="47" grpId="0"/>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28600" y="514350"/>
            <a:ext cx="8534400" cy="3394472"/>
          </a:xfrm>
        </p:spPr>
        <p:txBody>
          <a:bodyPr>
            <a:normAutofit lnSpcReduction="10000"/>
          </a:bodyPr>
          <a:lstStyle/>
          <a:p>
            <a:r>
              <a:rPr lang="vi-VN" smtClean="0"/>
              <a:t>Sao băng, hay sao sa, là đường nhìn thấy của các thiên thạch và vẫn thạch khi chúng đi vào khí quyển Trái Đất. Trên Trái Đất, việc nhìn thấy đường chuyển động của các thiên thạch này là do nhiệt phát sinh ra bởi áp suất nén khi chúng đi vào khí quyển. </a:t>
            </a:r>
            <a:r>
              <a:rPr lang="vi-VN" smtClean="0">
                <a:hlinkClick r:id="rId2"/>
              </a:rPr>
              <a:t>Wikipedia</a:t>
            </a:r>
            <a:endParaRPr lang="en-US" smtClean="0"/>
          </a:p>
        </p:txBody>
      </p:sp>
    </p:spTree>
    <p:extLst>
      <p:ext uri="{BB962C8B-B14F-4D97-AF65-F5344CB8AC3E}">
        <p14:creationId xmlns:p14="http://schemas.microsoft.com/office/powerpoint/2010/main" val="177552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9" name="Group 61"/>
          <p:cNvGraphicFramePr>
            <a:graphicFrameLocks noGrp="1"/>
          </p:cNvGraphicFramePr>
          <p:nvPr>
            <p:extLst>
              <p:ext uri="{D42A27DB-BD31-4B8C-83A1-F6EECF244321}">
                <p14:modId xmlns:p14="http://schemas.microsoft.com/office/powerpoint/2010/main" val="2689346591"/>
              </p:ext>
            </p:extLst>
          </p:nvPr>
        </p:nvGraphicFramePr>
        <p:xfrm>
          <a:off x="5181600" y="2114550"/>
          <a:ext cx="2474912" cy="617537"/>
        </p:xfrm>
        <a:graphic>
          <a:graphicData uri="http://schemas.openxmlformats.org/drawingml/2006/table">
            <a:tbl>
              <a:tblPr/>
              <a:tblGrid>
                <a:gridCol w="825368">
                  <a:extLst>
                    <a:ext uri="{9D8B030D-6E8A-4147-A177-3AD203B41FA5}"/>
                  </a:extLst>
                </a:gridCol>
                <a:gridCol w="824177">
                  <a:extLst>
                    <a:ext uri="{9D8B030D-6E8A-4147-A177-3AD203B41FA5}"/>
                  </a:extLst>
                </a:gridCol>
                <a:gridCol w="825367">
                  <a:extLst>
                    <a:ext uri="{9D8B030D-6E8A-4147-A177-3AD203B41FA5}"/>
                  </a:extLst>
                </a:gridCol>
              </a:tblGrid>
              <a:tr h="617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chemeClr val="hlink"/>
                        </a:solidFill>
                        <a:effectLst/>
                        <a:latin typeface=".VnVogue" pitchFamily="34" charset="0"/>
                      </a:endParaRPr>
                    </a:p>
                  </a:txBody>
                  <a:tcPr marL="68602" marR="68602" marT="34228" marB="342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smtClean="0">
                        <a:ln>
                          <a:noFill/>
                        </a:ln>
                        <a:solidFill>
                          <a:srgbClr val="CC3300"/>
                        </a:solidFill>
                        <a:effectLst/>
                        <a:latin typeface=".VnVogue" pitchFamily="34" charset="0"/>
                      </a:endParaRPr>
                    </a:p>
                  </a:txBody>
                  <a:tcPr marL="68602" marR="68602" marT="34228" marB="342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sng" strike="noStrike" cap="none" normalizeH="0" baseline="0" dirty="0" smtClean="0">
                        <a:ln>
                          <a:noFill/>
                        </a:ln>
                        <a:solidFill>
                          <a:srgbClr val="CC3300"/>
                        </a:solidFill>
                        <a:effectLst/>
                        <a:latin typeface=".VnVogue" pitchFamily="34" charset="0"/>
                      </a:endParaRPr>
                    </a:p>
                  </a:txBody>
                  <a:tcPr marL="68602" marR="68602" marT="34228" marB="342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0492" name="Rectangle 54">
            <a:hlinkClick r:id="rId2" action="ppaction://hlinksldjump"/>
          </p:cNvPr>
          <p:cNvSpPr>
            <a:spLocks noChangeArrowheads="1"/>
          </p:cNvSpPr>
          <p:nvPr/>
        </p:nvSpPr>
        <p:spPr bwMode="auto">
          <a:xfrm>
            <a:off x="5275263" y="2114550"/>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4800" b="1" u="sng">
                <a:solidFill>
                  <a:schemeClr val="hlink"/>
                </a:solidFill>
              </a:rPr>
              <a:t>1</a:t>
            </a:r>
          </a:p>
        </p:txBody>
      </p:sp>
      <p:sp>
        <p:nvSpPr>
          <p:cNvPr id="20493" name="Rectangle 55">
            <a:hlinkClick r:id="rId3" action="ppaction://hlinksldjump"/>
          </p:cNvPr>
          <p:cNvSpPr>
            <a:spLocks noChangeArrowheads="1"/>
          </p:cNvSpPr>
          <p:nvPr/>
        </p:nvSpPr>
        <p:spPr bwMode="auto">
          <a:xfrm>
            <a:off x="6018213" y="2114550"/>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4800" b="1" u="sng">
                <a:solidFill>
                  <a:schemeClr val="hlink"/>
                </a:solidFill>
              </a:rPr>
              <a:t>2</a:t>
            </a:r>
          </a:p>
        </p:txBody>
      </p:sp>
      <p:sp>
        <p:nvSpPr>
          <p:cNvPr id="20494" name="Rectangle 57">
            <a:hlinkClick r:id="rId4" action="ppaction://hlinksldjump"/>
          </p:cNvPr>
          <p:cNvSpPr>
            <a:spLocks noChangeArrowheads="1"/>
          </p:cNvSpPr>
          <p:nvPr/>
        </p:nvSpPr>
        <p:spPr bwMode="auto">
          <a:xfrm>
            <a:off x="6818313" y="2114550"/>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4800" b="1" u="sng">
                <a:solidFill>
                  <a:schemeClr val="hlink"/>
                </a:solidFill>
              </a:rPr>
              <a:t>3</a:t>
            </a:r>
          </a:p>
        </p:txBody>
      </p:sp>
      <p:sp>
        <p:nvSpPr>
          <p:cNvPr id="20495" name="TextBox 10"/>
          <p:cNvSpPr txBox="1">
            <a:spLocks noChangeArrowheads="1"/>
          </p:cNvSpPr>
          <p:nvPr/>
        </p:nvSpPr>
        <p:spPr bwMode="auto">
          <a:xfrm>
            <a:off x="787523" y="2057400"/>
            <a:ext cx="3276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r>
              <a:rPr lang="en-US" altLang="en-US" sz="4800">
                <a:solidFill>
                  <a:srgbClr val="FF0000"/>
                </a:solidFill>
                <a:latin typeface="Arial" charset="0"/>
              </a:rPr>
              <a:t>Trò ch</a:t>
            </a:r>
            <a:r>
              <a:rPr lang="vi-VN" altLang="en-US" sz="4800">
                <a:solidFill>
                  <a:srgbClr val="FF0000"/>
                </a:solidFill>
                <a:latin typeface="Arial" charset="0"/>
              </a:rPr>
              <a:t>ơi</a:t>
            </a:r>
            <a:r>
              <a:rPr lang="en-US" altLang="en-US" sz="4800">
                <a:solidFill>
                  <a:srgbClr val="FF0000"/>
                </a:solidFill>
                <a:latin typeface="Arial" charset="0"/>
              </a:rPr>
              <a:t>: </a:t>
            </a:r>
          </a:p>
        </p:txBody>
      </p:sp>
      <p:sp>
        <p:nvSpPr>
          <p:cNvPr id="20496" name="Rectangle 6"/>
          <p:cNvSpPr>
            <a:spLocks noChangeArrowheads="1"/>
          </p:cNvSpPr>
          <p:nvPr/>
        </p:nvSpPr>
        <p:spPr bwMode="auto">
          <a:xfrm>
            <a:off x="381000" y="2952750"/>
            <a:ext cx="822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3600">
                <a:solidFill>
                  <a:schemeClr val="tx2"/>
                </a:solidFill>
              </a:rPr>
              <a:t>Có 3 số thứ tự tương ứng 3 câu hỏi liên quan đến nội dung mục 2. Em hãy chọn và trả lời câu hỏi.</a:t>
            </a:r>
          </a:p>
        </p:txBody>
      </p:sp>
      <p:sp>
        <p:nvSpPr>
          <p:cNvPr id="8" name="Title 1">
            <a:extLst>
              <a:ext uri="{FF2B5EF4-FFF2-40B4-BE49-F238E27FC236}">
                <a16:creationId xmlns="" xmlns:a16="http://schemas.microsoft.com/office/drawing/2014/main" id="{3B32466D-17B2-4F35-981D-0585BA24F238}"/>
              </a:ext>
            </a:extLst>
          </p:cNvPr>
          <p:cNvSpPr txBox="1">
            <a:spLocks/>
          </p:cNvSpPr>
          <p:nvPr/>
        </p:nvSpPr>
        <p:spPr>
          <a:xfrm>
            <a:off x="398463" y="1402935"/>
            <a:ext cx="48768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tx1">
                    <a:lumMod val="85000"/>
                    <a:lumOff val="15000"/>
                  </a:schemeClr>
                </a:solidFill>
                <a:latin typeface="+mn-lt"/>
              </a:rPr>
              <a:t>2</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Thành</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phần</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không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9" name="Title 1">
            <a:extLst>
              <a:ext uri="{FF2B5EF4-FFF2-40B4-BE49-F238E27FC236}">
                <a16:creationId xmlns="" xmlns:a16="http://schemas.microsoft.com/office/drawing/2014/main" id="{3B32466D-17B2-4F35-981D-0585BA24F238}"/>
              </a:ext>
            </a:extLst>
          </p:cNvPr>
          <p:cNvSpPr txBox="1">
            <a:spLocks/>
          </p:cNvSpPr>
          <p:nvPr/>
        </p:nvSpPr>
        <p:spPr>
          <a:xfrm>
            <a:off x="304800" y="388000"/>
            <a:ext cx="8382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85000"/>
                    <a:lumOff val="15000"/>
                  </a:schemeClr>
                </a:solidFill>
                <a:latin typeface="+mn-lt"/>
              </a:rPr>
              <a:t>I. </a:t>
            </a:r>
            <a:r>
              <a:rPr lang="en-US" sz="3200" b="1" dirty="0" err="1" smtClean="0">
                <a:solidFill>
                  <a:schemeClr val="tx1">
                    <a:lumMod val="85000"/>
                    <a:lumOff val="15000"/>
                  </a:schemeClr>
                </a:solidFill>
                <a:latin typeface="+mn-lt"/>
              </a:rPr>
              <a:t>Các</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tầng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quyển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và</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thành</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phần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không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endParaRPr lang="en-US" sz="3200" b="1" dirty="0">
              <a:solidFill>
                <a:schemeClr val="tx1">
                  <a:lumMod val="85000"/>
                  <a:lumOff val="15000"/>
                </a:schemeClr>
              </a:solidFill>
              <a:latin typeface="+mn-lt"/>
            </a:endParaRPr>
          </a:p>
        </p:txBody>
      </p:sp>
      <p:sp>
        <p:nvSpPr>
          <p:cNvPr id="10" name="Title 1">
            <a:extLst>
              <a:ext uri="{FF2B5EF4-FFF2-40B4-BE49-F238E27FC236}">
                <a16:creationId xmlns="" xmlns:a16="http://schemas.microsoft.com/office/drawing/2014/main" id="{3B32466D-17B2-4F35-981D-0585BA24F238}"/>
              </a:ext>
            </a:extLst>
          </p:cNvPr>
          <p:cNvSpPr txBox="1">
            <a:spLocks/>
          </p:cNvSpPr>
          <p:nvPr/>
        </p:nvSpPr>
        <p:spPr>
          <a:xfrm>
            <a:off x="424649" y="845301"/>
            <a:ext cx="4191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1. </a:t>
            </a:r>
            <a:r>
              <a:rPr lang="en-US" sz="3200" dirty="0" err="1" smtClean="0">
                <a:solidFill>
                  <a:schemeClr val="tx1">
                    <a:lumMod val="85000"/>
                    <a:lumOff val="15000"/>
                  </a:schemeClr>
                </a:solidFill>
                <a:latin typeface="+mn-lt"/>
              </a:rPr>
              <a:t>Các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quyển</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Tree>
    <p:extLst>
      <p:ext uri="{BB962C8B-B14F-4D97-AF65-F5344CB8AC3E}">
        <p14:creationId xmlns:p14="http://schemas.microsoft.com/office/powerpoint/2010/main" val="18778116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0"/>
            <a:ext cx="6629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56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Text Box 16"/>
          <p:cNvSpPr txBox="1">
            <a:spLocks noChangeArrowheads="1"/>
          </p:cNvSpPr>
          <p:nvPr/>
        </p:nvSpPr>
        <p:spPr bwMode="auto">
          <a:xfrm>
            <a:off x="276225" y="285750"/>
            <a:ext cx="4857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eaLnBrk="1" hangingPunct="1">
              <a:spcBef>
                <a:spcPct val="50000"/>
              </a:spcBef>
            </a:pPr>
            <a:r>
              <a:rPr lang="en-US" altLang="en-US" sz="4000" b="1" i="1"/>
              <a:t>Câu 1:Loại khí chiếm tỉ lệ lớn nhất trong không khí?</a:t>
            </a:r>
          </a:p>
        </p:txBody>
      </p:sp>
      <p:sp>
        <p:nvSpPr>
          <p:cNvPr id="35857" name="Text Box 17"/>
          <p:cNvSpPr txBox="1">
            <a:spLocks noChangeArrowheads="1"/>
          </p:cNvSpPr>
          <p:nvPr/>
        </p:nvSpPr>
        <p:spPr bwMode="auto">
          <a:xfrm>
            <a:off x="394501" y="2764631"/>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altLang="en-US" sz="4000" b="1" i="1">
                <a:solidFill>
                  <a:srgbClr val="0000FF"/>
                </a:solidFill>
              </a:rPr>
              <a:t>Đáp án</a:t>
            </a:r>
            <a:r>
              <a:rPr lang="en-US" altLang="en-US" sz="4000" b="1" i="1">
                <a:solidFill>
                  <a:srgbClr val="0000FF"/>
                </a:solidFill>
              </a:rPr>
              <a:t>: </a:t>
            </a:r>
            <a:r>
              <a:rPr lang="en-US" altLang="en-US" sz="4000" b="1" i="1" smtClean="0">
                <a:solidFill>
                  <a:srgbClr val="0000FF"/>
                </a:solidFill>
              </a:rPr>
              <a:t>Nitrogen </a:t>
            </a:r>
            <a:r>
              <a:rPr lang="en-US" altLang="en-US" sz="4000" b="1" i="1">
                <a:solidFill>
                  <a:srgbClr val="0000FF"/>
                </a:solidFill>
              </a:rPr>
              <a:t>(78%)</a:t>
            </a:r>
          </a:p>
        </p:txBody>
      </p:sp>
      <p:pic>
        <p:nvPicPr>
          <p:cNvPr id="35859" name="Picture 19" descr="AG0004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6610">
            <a:off x="5483225" y="4384675"/>
            <a:ext cx="631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Oval 2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4000">
                <a:solidFill>
                  <a:srgbClr val="FF0066"/>
                </a:solidFill>
              </a:rPr>
              <a:t>Hết giờ</a:t>
            </a:r>
          </a:p>
        </p:txBody>
      </p:sp>
      <p:sp>
        <p:nvSpPr>
          <p:cNvPr id="35861" name="Oval 2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00</a:t>
            </a:r>
          </a:p>
        </p:txBody>
      </p:sp>
      <p:sp>
        <p:nvSpPr>
          <p:cNvPr id="35862" name="Oval 2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01</a:t>
            </a:r>
          </a:p>
        </p:txBody>
      </p:sp>
      <p:sp>
        <p:nvSpPr>
          <p:cNvPr id="35863" name="Oval 2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02</a:t>
            </a:r>
          </a:p>
        </p:txBody>
      </p:sp>
      <p:sp>
        <p:nvSpPr>
          <p:cNvPr id="35864" name="Oval 2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03</a:t>
            </a:r>
          </a:p>
        </p:txBody>
      </p:sp>
      <p:sp>
        <p:nvSpPr>
          <p:cNvPr id="35865" name="Oval 2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04</a:t>
            </a:r>
          </a:p>
        </p:txBody>
      </p:sp>
      <p:sp>
        <p:nvSpPr>
          <p:cNvPr id="35866" name="Oval 26"/>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05</a:t>
            </a:r>
          </a:p>
        </p:txBody>
      </p:sp>
      <p:sp>
        <p:nvSpPr>
          <p:cNvPr id="35867" name="Oval 27"/>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06</a:t>
            </a:r>
            <a:endParaRPr lang="en-US" altLang="en-US" sz="9600">
              <a:solidFill>
                <a:srgbClr val="FF0066"/>
              </a:solidFill>
            </a:endParaRPr>
          </a:p>
        </p:txBody>
      </p:sp>
      <p:sp>
        <p:nvSpPr>
          <p:cNvPr id="35868" name="Oval 28"/>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07</a:t>
            </a:r>
            <a:endParaRPr lang="en-US" altLang="en-US" sz="9600">
              <a:solidFill>
                <a:srgbClr val="FF0066"/>
              </a:solidFill>
            </a:endParaRPr>
          </a:p>
        </p:txBody>
      </p:sp>
      <p:sp>
        <p:nvSpPr>
          <p:cNvPr id="35869" name="Oval 29"/>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08</a:t>
            </a:r>
            <a:endParaRPr lang="en-US" altLang="en-US" sz="9600">
              <a:solidFill>
                <a:srgbClr val="FF0066"/>
              </a:solidFill>
            </a:endParaRPr>
          </a:p>
        </p:txBody>
      </p:sp>
      <p:sp>
        <p:nvSpPr>
          <p:cNvPr id="35870" name="Oval 3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09</a:t>
            </a:r>
            <a:endParaRPr lang="en-US" altLang="en-US" sz="9600">
              <a:solidFill>
                <a:srgbClr val="FF0066"/>
              </a:solidFill>
            </a:endParaRPr>
          </a:p>
        </p:txBody>
      </p:sp>
      <p:sp>
        <p:nvSpPr>
          <p:cNvPr id="35871" name="Oval 3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10</a:t>
            </a:r>
            <a:endParaRPr lang="en-US" altLang="en-US" sz="9600">
              <a:solidFill>
                <a:srgbClr val="FF0066"/>
              </a:solidFill>
            </a:endParaRPr>
          </a:p>
        </p:txBody>
      </p:sp>
      <p:sp>
        <p:nvSpPr>
          <p:cNvPr id="35872" name="Oval 3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smtClean="0">
                <a:solidFill>
                  <a:srgbClr val="FF0066"/>
                </a:solidFill>
              </a:rPr>
              <a:t>11</a:t>
            </a:r>
            <a:endParaRPr lang="en-US" altLang="en-US" sz="9600">
              <a:solidFill>
                <a:srgbClr val="FF0066"/>
              </a:solidFill>
            </a:endParaRPr>
          </a:p>
        </p:txBody>
      </p:sp>
      <p:sp>
        <p:nvSpPr>
          <p:cNvPr id="35873" name="Oval 3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12</a:t>
            </a:r>
          </a:p>
        </p:txBody>
      </p:sp>
      <p:sp>
        <p:nvSpPr>
          <p:cNvPr id="35874" name="Oval 3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13</a:t>
            </a:r>
          </a:p>
        </p:txBody>
      </p:sp>
      <p:sp>
        <p:nvSpPr>
          <p:cNvPr id="35875" name="Oval 3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14</a:t>
            </a:r>
          </a:p>
        </p:txBody>
      </p:sp>
      <p:sp>
        <p:nvSpPr>
          <p:cNvPr id="35876" name="Oval 36"/>
          <p:cNvSpPr>
            <a:spLocks noChangeArrowheads="1"/>
          </p:cNvSpPr>
          <p:nvPr/>
        </p:nvSpPr>
        <p:spPr bwMode="auto">
          <a:xfrm>
            <a:off x="5991225" y="3776663"/>
            <a:ext cx="1323975" cy="1049337"/>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15</a:t>
            </a:r>
          </a:p>
        </p:txBody>
      </p:sp>
      <p:pic>
        <p:nvPicPr>
          <p:cNvPr id="35892" name="j0212467.wav">
            <a:hlinkClick r:id="" action="ppaction://media"/>
          </p:cNvPr>
          <p:cNvPicPr>
            <a:picLocks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7488238"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noChangeArrowheads="1"/>
          </p:cNvPicPr>
          <p:nvPr/>
        </p:nvPicPr>
        <p:blipFill>
          <a:blip r:embed="rId7">
            <a:extLst>
              <a:ext uri="{28A0092B-C50C-407E-A947-70E740481C1C}">
                <a14:useLocalDpi xmlns:a14="http://schemas.microsoft.com/office/drawing/2010/main" val="0"/>
              </a:ext>
            </a:extLst>
          </a:blip>
          <a:srcRect b="58228"/>
          <a:stretch>
            <a:fillRect/>
          </a:stretch>
        </p:blipFill>
        <p:spPr bwMode="auto">
          <a:xfrm>
            <a:off x="5838825" y="231775"/>
            <a:ext cx="3290888" cy="294798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3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35861"/>
                                        </p:tgtEl>
                                        <p:attrNameLst>
                                          <p:attrName>style.visibility</p:attrName>
                                        </p:attrNameLst>
                                      </p:cBhvr>
                                      <p:to>
                                        <p:strVal val="visible"/>
                                      </p:to>
                                    </p:set>
                                    <p:anim calcmode="lin" valueType="num">
                                      <p:cBhvr additive="base">
                                        <p:cTn id="7" dur="500" fill="hold"/>
                                        <p:tgtEl>
                                          <p:spTgt spid="35861"/>
                                        </p:tgtEl>
                                        <p:attrNameLst>
                                          <p:attrName>ppt_x</p:attrName>
                                        </p:attrNameLst>
                                      </p:cBhvr>
                                      <p:tavLst>
                                        <p:tav tm="0">
                                          <p:val>
                                            <p:strVal val="1+#ppt_w/2"/>
                                          </p:val>
                                        </p:tav>
                                        <p:tav tm="100000">
                                          <p:val>
                                            <p:strVal val="#ppt_x"/>
                                          </p:val>
                                        </p:tav>
                                      </p:tavLst>
                                    </p:anim>
                                    <p:anim calcmode="lin" valueType="num">
                                      <p:cBhvr additive="base">
                                        <p:cTn id="8" dur="500" fill="hold"/>
                                        <p:tgtEl>
                                          <p:spTgt spid="35861"/>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5862"/>
                                        </p:tgtEl>
                                        <p:attrNameLst>
                                          <p:attrName>style.visibility</p:attrName>
                                        </p:attrNameLst>
                                      </p:cBhvr>
                                      <p:to>
                                        <p:strVal val="visible"/>
                                      </p:to>
                                    </p:set>
                                    <p:anim calcmode="lin" valueType="num">
                                      <p:cBhvr additive="base">
                                        <p:cTn id="11" dur="500" fill="hold"/>
                                        <p:tgtEl>
                                          <p:spTgt spid="35862"/>
                                        </p:tgtEl>
                                        <p:attrNameLst>
                                          <p:attrName>ppt_x</p:attrName>
                                        </p:attrNameLst>
                                      </p:cBhvr>
                                      <p:tavLst>
                                        <p:tav tm="0">
                                          <p:val>
                                            <p:strVal val="1+#ppt_w/2"/>
                                          </p:val>
                                        </p:tav>
                                        <p:tav tm="100000">
                                          <p:val>
                                            <p:strVal val="#ppt_x"/>
                                          </p:val>
                                        </p:tav>
                                      </p:tavLst>
                                    </p:anim>
                                    <p:anim calcmode="lin" valueType="num">
                                      <p:cBhvr additive="base">
                                        <p:cTn id="12" dur="500" fill="hold"/>
                                        <p:tgtEl>
                                          <p:spTgt spid="3586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5863"/>
                                        </p:tgtEl>
                                        <p:attrNameLst>
                                          <p:attrName>style.visibility</p:attrName>
                                        </p:attrNameLst>
                                      </p:cBhvr>
                                      <p:to>
                                        <p:strVal val="visible"/>
                                      </p:to>
                                    </p:set>
                                    <p:anim calcmode="lin" valueType="num">
                                      <p:cBhvr additive="base">
                                        <p:cTn id="15" dur="500" fill="hold"/>
                                        <p:tgtEl>
                                          <p:spTgt spid="35863"/>
                                        </p:tgtEl>
                                        <p:attrNameLst>
                                          <p:attrName>ppt_x</p:attrName>
                                        </p:attrNameLst>
                                      </p:cBhvr>
                                      <p:tavLst>
                                        <p:tav tm="0">
                                          <p:val>
                                            <p:strVal val="1+#ppt_w/2"/>
                                          </p:val>
                                        </p:tav>
                                        <p:tav tm="100000">
                                          <p:val>
                                            <p:strVal val="#ppt_x"/>
                                          </p:val>
                                        </p:tav>
                                      </p:tavLst>
                                    </p:anim>
                                    <p:anim calcmode="lin" valueType="num">
                                      <p:cBhvr additive="base">
                                        <p:cTn id="16" dur="500" fill="hold"/>
                                        <p:tgtEl>
                                          <p:spTgt spid="3586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35864"/>
                                        </p:tgtEl>
                                        <p:attrNameLst>
                                          <p:attrName>style.visibility</p:attrName>
                                        </p:attrNameLst>
                                      </p:cBhvr>
                                      <p:to>
                                        <p:strVal val="visible"/>
                                      </p:to>
                                    </p:set>
                                    <p:anim calcmode="lin" valueType="num">
                                      <p:cBhvr additive="base">
                                        <p:cTn id="19" dur="500" fill="hold"/>
                                        <p:tgtEl>
                                          <p:spTgt spid="35864"/>
                                        </p:tgtEl>
                                        <p:attrNameLst>
                                          <p:attrName>ppt_x</p:attrName>
                                        </p:attrNameLst>
                                      </p:cBhvr>
                                      <p:tavLst>
                                        <p:tav tm="0">
                                          <p:val>
                                            <p:strVal val="1+#ppt_w/2"/>
                                          </p:val>
                                        </p:tav>
                                        <p:tav tm="100000">
                                          <p:val>
                                            <p:strVal val="#ppt_x"/>
                                          </p:val>
                                        </p:tav>
                                      </p:tavLst>
                                    </p:anim>
                                    <p:anim calcmode="lin" valueType="num">
                                      <p:cBhvr additive="base">
                                        <p:cTn id="20" dur="500" fill="hold"/>
                                        <p:tgtEl>
                                          <p:spTgt spid="3586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35865"/>
                                        </p:tgtEl>
                                        <p:attrNameLst>
                                          <p:attrName>style.visibility</p:attrName>
                                        </p:attrNameLst>
                                      </p:cBhvr>
                                      <p:to>
                                        <p:strVal val="visible"/>
                                      </p:to>
                                    </p:set>
                                    <p:anim calcmode="lin" valueType="num">
                                      <p:cBhvr additive="base">
                                        <p:cTn id="23" dur="500" fill="hold"/>
                                        <p:tgtEl>
                                          <p:spTgt spid="35865"/>
                                        </p:tgtEl>
                                        <p:attrNameLst>
                                          <p:attrName>ppt_x</p:attrName>
                                        </p:attrNameLst>
                                      </p:cBhvr>
                                      <p:tavLst>
                                        <p:tav tm="0">
                                          <p:val>
                                            <p:strVal val="1+#ppt_w/2"/>
                                          </p:val>
                                        </p:tav>
                                        <p:tav tm="100000">
                                          <p:val>
                                            <p:strVal val="#ppt_x"/>
                                          </p:val>
                                        </p:tav>
                                      </p:tavLst>
                                    </p:anim>
                                    <p:anim calcmode="lin" valueType="num">
                                      <p:cBhvr additive="base">
                                        <p:cTn id="24" dur="500" fill="hold"/>
                                        <p:tgtEl>
                                          <p:spTgt spid="35865"/>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35866"/>
                                        </p:tgtEl>
                                        <p:attrNameLst>
                                          <p:attrName>style.visibility</p:attrName>
                                        </p:attrNameLst>
                                      </p:cBhvr>
                                      <p:to>
                                        <p:strVal val="visible"/>
                                      </p:to>
                                    </p:set>
                                    <p:anim calcmode="lin" valueType="num">
                                      <p:cBhvr additive="base">
                                        <p:cTn id="27" dur="500" fill="hold"/>
                                        <p:tgtEl>
                                          <p:spTgt spid="35866"/>
                                        </p:tgtEl>
                                        <p:attrNameLst>
                                          <p:attrName>ppt_x</p:attrName>
                                        </p:attrNameLst>
                                      </p:cBhvr>
                                      <p:tavLst>
                                        <p:tav tm="0">
                                          <p:val>
                                            <p:strVal val="1+#ppt_w/2"/>
                                          </p:val>
                                        </p:tav>
                                        <p:tav tm="100000">
                                          <p:val>
                                            <p:strVal val="#ppt_x"/>
                                          </p:val>
                                        </p:tav>
                                      </p:tavLst>
                                    </p:anim>
                                    <p:anim calcmode="lin" valueType="num">
                                      <p:cBhvr additive="base">
                                        <p:cTn id="28" dur="500" fill="hold"/>
                                        <p:tgtEl>
                                          <p:spTgt spid="35866"/>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5867"/>
                                        </p:tgtEl>
                                        <p:attrNameLst>
                                          <p:attrName>style.visibility</p:attrName>
                                        </p:attrNameLst>
                                      </p:cBhvr>
                                      <p:to>
                                        <p:strVal val="visible"/>
                                      </p:to>
                                    </p:set>
                                    <p:anim calcmode="lin" valueType="num">
                                      <p:cBhvr additive="base">
                                        <p:cTn id="31" dur="500" fill="hold"/>
                                        <p:tgtEl>
                                          <p:spTgt spid="35867"/>
                                        </p:tgtEl>
                                        <p:attrNameLst>
                                          <p:attrName>ppt_x</p:attrName>
                                        </p:attrNameLst>
                                      </p:cBhvr>
                                      <p:tavLst>
                                        <p:tav tm="0">
                                          <p:val>
                                            <p:strVal val="1+#ppt_w/2"/>
                                          </p:val>
                                        </p:tav>
                                        <p:tav tm="100000">
                                          <p:val>
                                            <p:strVal val="#ppt_x"/>
                                          </p:val>
                                        </p:tav>
                                      </p:tavLst>
                                    </p:anim>
                                    <p:anim calcmode="lin" valueType="num">
                                      <p:cBhvr additive="base">
                                        <p:cTn id="32" dur="500" fill="hold"/>
                                        <p:tgtEl>
                                          <p:spTgt spid="35867"/>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35868"/>
                                        </p:tgtEl>
                                        <p:attrNameLst>
                                          <p:attrName>style.visibility</p:attrName>
                                        </p:attrNameLst>
                                      </p:cBhvr>
                                      <p:to>
                                        <p:strVal val="visible"/>
                                      </p:to>
                                    </p:set>
                                    <p:anim calcmode="lin" valueType="num">
                                      <p:cBhvr additive="base">
                                        <p:cTn id="35" dur="500" fill="hold"/>
                                        <p:tgtEl>
                                          <p:spTgt spid="35868"/>
                                        </p:tgtEl>
                                        <p:attrNameLst>
                                          <p:attrName>ppt_x</p:attrName>
                                        </p:attrNameLst>
                                      </p:cBhvr>
                                      <p:tavLst>
                                        <p:tav tm="0">
                                          <p:val>
                                            <p:strVal val="1+#ppt_w/2"/>
                                          </p:val>
                                        </p:tav>
                                        <p:tav tm="100000">
                                          <p:val>
                                            <p:strVal val="#ppt_x"/>
                                          </p:val>
                                        </p:tav>
                                      </p:tavLst>
                                    </p:anim>
                                    <p:anim calcmode="lin" valueType="num">
                                      <p:cBhvr additive="base">
                                        <p:cTn id="36" dur="500" fill="hold"/>
                                        <p:tgtEl>
                                          <p:spTgt spid="35868"/>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35869"/>
                                        </p:tgtEl>
                                        <p:attrNameLst>
                                          <p:attrName>style.visibility</p:attrName>
                                        </p:attrNameLst>
                                      </p:cBhvr>
                                      <p:to>
                                        <p:strVal val="visible"/>
                                      </p:to>
                                    </p:set>
                                    <p:anim calcmode="lin" valueType="num">
                                      <p:cBhvr additive="base">
                                        <p:cTn id="39" dur="500" fill="hold"/>
                                        <p:tgtEl>
                                          <p:spTgt spid="35869"/>
                                        </p:tgtEl>
                                        <p:attrNameLst>
                                          <p:attrName>ppt_x</p:attrName>
                                        </p:attrNameLst>
                                      </p:cBhvr>
                                      <p:tavLst>
                                        <p:tav tm="0">
                                          <p:val>
                                            <p:strVal val="1+#ppt_w/2"/>
                                          </p:val>
                                        </p:tav>
                                        <p:tav tm="100000">
                                          <p:val>
                                            <p:strVal val="#ppt_x"/>
                                          </p:val>
                                        </p:tav>
                                      </p:tavLst>
                                    </p:anim>
                                    <p:anim calcmode="lin" valueType="num">
                                      <p:cBhvr additive="base">
                                        <p:cTn id="40" dur="500" fill="hold"/>
                                        <p:tgtEl>
                                          <p:spTgt spid="35869"/>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35870"/>
                                        </p:tgtEl>
                                        <p:attrNameLst>
                                          <p:attrName>style.visibility</p:attrName>
                                        </p:attrNameLst>
                                      </p:cBhvr>
                                      <p:to>
                                        <p:strVal val="visible"/>
                                      </p:to>
                                    </p:set>
                                    <p:anim calcmode="lin" valueType="num">
                                      <p:cBhvr additive="base">
                                        <p:cTn id="43" dur="500" fill="hold"/>
                                        <p:tgtEl>
                                          <p:spTgt spid="35870"/>
                                        </p:tgtEl>
                                        <p:attrNameLst>
                                          <p:attrName>ppt_x</p:attrName>
                                        </p:attrNameLst>
                                      </p:cBhvr>
                                      <p:tavLst>
                                        <p:tav tm="0">
                                          <p:val>
                                            <p:strVal val="1+#ppt_w/2"/>
                                          </p:val>
                                        </p:tav>
                                        <p:tav tm="100000">
                                          <p:val>
                                            <p:strVal val="#ppt_x"/>
                                          </p:val>
                                        </p:tav>
                                      </p:tavLst>
                                    </p:anim>
                                    <p:anim calcmode="lin" valueType="num">
                                      <p:cBhvr additive="base">
                                        <p:cTn id="44" dur="500" fill="hold"/>
                                        <p:tgtEl>
                                          <p:spTgt spid="35870"/>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35871"/>
                                        </p:tgtEl>
                                        <p:attrNameLst>
                                          <p:attrName>style.visibility</p:attrName>
                                        </p:attrNameLst>
                                      </p:cBhvr>
                                      <p:to>
                                        <p:strVal val="visible"/>
                                      </p:to>
                                    </p:set>
                                    <p:anim calcmode="lin" valueType="num">
                                      <p:cBhvr additive="base">
                                        <p:cTn id="47" dur="500" fill="hold"/>
                                        <p:tgtEl>
                                          <p:spTgt spid="35871"/>
                                        </p:tgtEl>
                                        <p:attrNameLst>
                                          <p:attrName>ppt_x</p:attrName>
                                        </p:attrNameLst>
                                      </p:cBhvr>
                                      <p:tavLst>
                                        <p:tav tm="0">
                                          <p:val>
                                            <p:strVal val="1+#ppt_w/2"/>
                                          </p:val>
                                        </p:tav>
                                        <p:tav tm="100000">
                                          <p:val>
                                            <p:strVal val="#ppt_x"/>
                                          </p:val>
                                        </p:tav>
                                      </p:tavLst>
                                    </p:anim>
                                    <p:anim calcmode="lin" valueType="num">
                                      <p:cBhvr additive="base">
                                        <p:cTn id="48" dur="500" fill="hold"/>
                                        <p:tgtEl>
                                          <p:spTgt spid="35871"/>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35872"/>
                                        </p:tgtEl>
                                        <p:attrNameLst>
                                          <p:attrName>style.visibility</p:attrName>
                                        </p:attrNameLst>
                                      </p:cBhvr>
                                      <p:to>
                                        <p:strVal val="visible"/>
                                      </p:to>
                                    </p:set>
                                    <p:anim calcmode="lin" valueType="num">
                                      <p:cBhvr additive="base">
                                        <p:cTn id="51" dur="500" fill="hold"/>
                                        <p:tgtEl>
                                          <p:spTgt spid="35872"/>
                                        </p:tgtEl>
                                        <p:attrNameLst>
                                          <p:attrName>ppt_x</p:attrName>
                                        </p:attrNameLst>
                                      </p:cBhvr>
                                      <p:tavLst>
                                        <p:tav tm="0">
                                          <p:val>
                                            <p:strVal val="1+#ppt_w/2"/>
                                          </p:val>
                                        </p:tav>
                                        <p:tav tm="100000">
                                          <p:val>
                                            <p:strVal val="#ppt_x"/>
                                          </p:val>
                                        </p:tav>
                                      </p:tavLst>
                                    </p:anim>
                                    <p:anim calcmode="lin" valueType="num">
                                      <p:cBhvr additive="base">
                                        <p:cTn id="52" dur="500" fill="hold"/>
                                        <p:tgtEl>
                                          <p:spTgt spid="35872"/>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0"/>
                                  </p:stCondLst>
                                  <p:childTnLst>
                                    <p:set>
                                      <p:cBhvr>
                                        <p:cTn id="54" dur="1" fill="hold">
                                          <p:stCondLst>
                                            <p:cond delay="0"/>
                                          </p:stCondLst>
                                        </p:cTn>
                                        <p:tgtEl>
                                          <p:spTgt spid="35873"/>
                                        </p:tgtEl>
                                        <p:attrNameLst>
                                          <p:attrName>style.visibility</p:attrName>
                                        </p:attrNameLst>
                                      </p:cBhvr>
                                      <p:to>
                                        <p:strVal val="visible"/>
                                      </p:to>
                                    </p:set>
                                    <p:anim calcmode="lin" valueType="num">
                                      <p:cBhvr additive="base">
                                        <p:cTn id="55" dur="500" fill="hold"/>
                                        <p:tgtEl>
                                          <p:spTgt spid="35873"/>
                                        </p:tgtEl>
                                        <p:attrNameLst>
                                          <p:attrName>ppt_x</p:attrName>
                                        </p:attrNameLst>
                                      </p:cBhvr>
                                      <p:tavLst>
                                        <p:tav tm="0">
                                          <p:val>
                                            <p:strVal val="1+#ppt_w/2"/>
                                          </p:val>
                                        </p:tav>
                                        <p:tav tm="100000">
                                          <p:val>
                                            <p:strVal val="#ppt_x"/>
                                          </p:val>
                                        </p:tav>
                                      </p:tavLst>
                                    </p:anim>
                                    <p:anim calcmode="lin" valueType="num">
                                      <p:cBhvr additive="base">
                                        <p:cTn id="56" dur="500" fill="hold"/>
                                        <p:tgtEl>
                                          <p:spTgt spid="35873"/>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35874"/>
                                        </p:tgtEl>
                                        <p:attrNameLst>
                                          <p:attrName>style.visibility</p:attrName>
                                        </p:attrNameLst>
                                      </p:cBhvr>
                                      <p:to>
                                        <p:strVal val="visible"/>
                                      </p:to>
                                    </p:set>
                                    <p:anim calcmode="lin" valueType="num">
                                      <p:cBhvr additive="base">
                                        <p:cTn id="59" dur="500" fill="hold"/>
                                        <p:tgtEl>
                                          <p:spTgt spid="35874"/>
                                        </p:tgtEl>
                                        <p:attrNameLst>
                                          <p:attrName>ppt_x</p:attrName>
                                        </p:attrNameLst>
                                      </p:cBhvr>
                                      <p:tavLst>
                                        <p:tav tm="0">
                                          <p:val>
                                            <p:strVal val="1+#ppt_w/2"/>
                                          </p:val>
                                        </p:tav>
                                        <p:tav tm="100000">
                                          <p:val>
                                            <p:strVal val="#ppt_x"/>
                                          </p:val>
                                        </p:tav>
                                      </p:tavLst>
                                    </p:anim>
                                    <p:anim calcmode="lin" valueType="num">
                                      <p:cBhvr additive="base">
                                        <p:cTn id="60" dur="500" fill="hold"/>
                                        <p:tgtEl>
                                          <p:spTgt spid="35874"/>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0"/>
                                  </p:stCondLst>
                                  <p:childTnLst>
                                    <p:set>
                                      <p:cBhvr>
                                        <p:cTn id="62" dur="1" fill="hold">
                                          <p:stCondLst>
                                            <p:cond delay="0"/>
                                          </p:stCondLst>
                                        </p:cTn>
                                        <p:tgtEl>
                                          <p:spTgt spid="35875"/>
                                        </p:tgtEl>
                                        <p:attrNameLst>
                                          <p:attrName>style.visibility</p:attrName>
                                        </p:attrNameLst>
                                      </p:cBhvr>
                                      <p:to>
                                        <p:strVal val="visible"/>
                                      </p:to>
                                    </p:set>
                                    <p:anim calcmode="lin" valueType="num">
                                      <p:cBhvr additive="base">
                                        <p:cTn id="63" dur="500" fill="hold"/>
                                        <p:tgtEl>
                                          <p:spTgt spid="35875"/>
                                        </p:tgtEl>
                                        <p:attrNameLst>
                                          <p:attrName>ppt_x</p:attrName>
                                        </p:attrNameLst>
                                      </p:cBhvr>
                                      <p:tavLst>
                                        <p:tav tm="0">
                                          <p:val>
                                            <p:strVal val="1+#ppt_w/2"/>
                                          </p:val>
                                        </p:tav>
                                        <p:tav tm="100000">
                                          <p:val>
                                            <p:strVal val="#ppt_x"/>
                                          </p:val>
                                        </p:tav>
                                      </p:tavLst>
                                    </p:anim>
                                    <p:anim calcmode="lin" valueType="num">
                                      <p:cBhvr additive="base">
                                        <p:cTn id="64" dur="500" fill="hold"/>
                                        <p:tgtEl>
                                          <p:spTgt spid="35875"/>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35876"/>
                                        </p:tgtEl>
                                        <p:attrNameLst>
                                          <p:attrName>style.visibility</p:attrName>
                                        </p:attrNameLst>
                                      </p:cBhvr>
                                      <p:to>
                                        <p:strVal val="visible"/>
                                      </p:to>
                                    </p:set>
                                    <p:anim calcmode="lin" valueType="num">
                                      <p:cBhvr additive="base">
                                        <p:cTn id="67" dur="500" fill="hold"/>
                                        <p:tgtEl>
                                          <p:spTgt spid="35876"/>
                                        </p:tgtEl>
                                        <p:attrNameLst>
                                          <p:attrName>ppt_x</p:attrName>
                                        </p:attrNameLst>
                                      </p:cBhvr>
                                      <p:tavLst>
                                        <p:tav tm="0">
                                          <p:val>
                                            <p:strVal val="1+#ppt_w/2"/>
                                          </p:val>
                                        </p:tav>
                                        <p:tav tm="100000">
                                          <p:val>
                                            <p:strVal val="#ppt_x"/>
                                          </p:val>
                                        </p:tav>
                                      </p:tavLst>
                                    </p:anim>
                                    <p:anim calcmode="lin" valueType="num">
                                      <p:cBhvr additive="base">
                                        <p:cTn id="68" dur="500" fill="hold"/>
                                        <p:tgtEl>
                                          <p:spTgt spid="35876"/>
                                        </p:tgtEl>
                                        <p:attrNameLst>
                                          <p:attrName>ppt_y</p:attrName>
                                        </p:attrNameLst>
                                      </p:cBhvr>
                                      <p:tavLst>
                                        <p:tav tm="0">
                                          <p:val>
                                            <p:strVal val="1+#ppt_h/2"/>
                                          </p:val>
                                        </p:tav>
                                        <p:tav tm="100000">
                                          <p:val>
                                            <p:strVal val="#ppt_y"/>
                                          </p:val>
                                        </p:tav>
                                      </p:tavLst>
                                    </p:anim>
                                  </p:childTnLst>
                                </p:cTn>
                              </p:par>
                              <p:par>
                                <p:cTn id="69" presetID="27" presetClass="entr" presetSubtype="0" fill="hold" grpId="0" nodeType="withEffect">
                                  <p:stCondLst>
                                    <p:cond delay="0"/>
                                  </p:stCondLst>
                                  <p:iterate type="lt">
                                    <p:tmPct val="50000"/>
                                  </p:iterate>
                                  <p:childTnLst>
                                    <p:set>
                                      <p:cBhvr>
                                        <p:cTn id="70" dur="1" fill="hold">
                                          <p:stCondLst>
                                            <p:cond delay="0"/>
                                          </p:stCondLst>
                                        </p:cTn>
                                        <p:tgtEl>
                                          <p:spTgt spid="35856"/>
                                        </p:tgtEl>
                                        <p:attrNameLst>
                                          <p:attrName>style.visibility</p:attrName>
                                        </p:attrNameLst>
                                      </p:cBhvr>
                                      <p:to>
                                        <p:strVal val="visible"/>
                                      </p:to>
                                    </p:set>
                                    <p:anim calcmode="discrete" valueType="clr">
                                      <p:cBhvr override="childStyle">
                                        <p:cTn id="71" dur="80"/>
                                        <p:tgtEl>
                                          <p:spTgt spid="35856"/>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5856"/>
                                        </p:tgtEl>
                                        <p:attrNameLst>
                                          <p:attrName>fillcolor</p:attrName>
                                        </p:attrNameLst>
                                      </p:cBhvr>
                                      <p:tavLst>
                                        <p:tav tm="0">
                                          <p:val>
                                            <p:clrVal>
                                              <a:schemeClr val="accent2"/>
                                            </p:clrVal>
                                          </p:val>
                                        </p:tav>
                                        <p:tav tm="50000">
                                          <p:val>
                                            <p:clrVal>
                                              <a:schemeClr val="hlink"/>
                                            </p:clrVal>
                                          </p:val>
                                        </p:tav>
                                      </p:tavLst>
                                    </p:anim>
                                    <p:set>
                                      <p:cBhvr>
                                        <p:cTn id="73" dur="80"/>
                                        <p:tgtEl>
                                          <p:spTgt spid="35856"/>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6" fill="hold" nodeType="clickEffect">
                                  <p:stCondLst>
                                    <p:cond delay="0"/>
                                  </p:stCondLst>
                                  <p:childTnLst>
                                    <p:set>
                                      <p:cBhvr>
                                        <p:cTn id="77" dur="1" fill="hold">
                                          <p:stCondLst>
                                            <p:cond delay="0"/>
                                          </p:stCondLst>
                                        </p:cTn>
                                        <p:tgtEl>
                                          <p:spTgt spid="35857">
                                            <p:txEl>
                                              <p:pRg st="0" end="0"/>
                                            </p:txEl>
                                          </p:spTgt>
                                        </p:tgtEl>
                                        <p:attrNameLst>
                                          <p:attrName>style.visibility</p:attrName>
                                        </p:attrNameLst>
                                      </p:cBhvr>
                                      <p:to>
                                        <p:strVal val="visible"/>
                                      </p:to>
                                    </p:set>
                                    <p:animEffect transition="in" filter="barn(inHorizontal)">
                                      <p:cBhvr>
                                        <p:cTn id="78" dur="500"/>
                                        <p:tgtEl>
                                          <p:spTgt spid="35857">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4" presetClass="entr" presetSubtype="10"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35859"/>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xit" presetSubtype="0" fill="hold" grpId="0" nodeType="afterEffect">
                                  <p:stCondLst>
                                    <p:cond delay="1000"/>
                                  </p:stCondLst>
                                  <p:childTnLst>
                                    <p:set>
                                      <p:cBhvr>
                                        <p:cTn id="88" dur="1" fill="hold">
                                          <p:stCondLst>
                                            <p:cond delay="0"/>
                                          </p:stCondLst>
                                        </p:cTn>
                                        <p:tgtEl>
                                          <p:spTgt spid="35876"/>
                                        </p:tgtEl>
                                        <p:attrNameLst>
                                          <p:attrName>style.visibility</p:attrName>
                                        </p:attrNameLst>
                                      </p:cBhvr>
                                      <p:to>
                                        <p:strVal val="hidden"/>
                                      </p:to>
                                    </p:set>
                                  </p:childTnLst>
                                  <p:subTnLst>
                                    <p:audio>
                                      <p:cMediaNode vol="94000">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89" fill="hold" nodeType="afterGroup">
                            <p:stCondLst>
                              <p:cond delay="1000"/>
                            </p:stCondLst>
                            <p:childTnLst>
                              <p:par>
                                <p:cTn id="90" presetID="1" presetClass="exit" presetSubtype="0" fill="hold" grpId="0" nodeType="afterEffect">
                                  <p:stCondLst>
                                    <p:cond delay="1000"/>
                                  </p:stCondLst>
                                  <p:childTnLst>
                                    <p:set>
                                      <p:cBhvr>
                                        <p:cTn id="91" dur="1" fill="hold">
                                          <p:stCondLst>
                                            <p:cond delay="0"/>
                                          </p:stCondLst>
                                        </p:cTn>
                                        <p:tgtEl>
                                          <p:spTgt spid="35875"/>
                                        </p:tgtEl>
                                        <p:attrNameLst>
                                          <p:attrName>style.visibility</p:attrName>
                                        </p:attrNameLst>
                                      </p:cBhvr>
                                      <p:to>
                                        <p:strVal val="hidden"/>
                                      </p:to>
                                    </p:set>
                                  </p:childTnLst>
                                  <p:subTnLst>
                                    <p:audio>
                                      <p:cMediaNode vol="94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2" fill="hold" nodeType="afterGroup">
                            <p:stCondLst>
                              <p:cond delay="2000"/>
                            </p:stCondLst>
                            <p:childTnLst>
                              <p:par>
                                <p:cTn id="93" presetID="1" presetClass="exit" presetSubtype="0" fill="hold" grpId="0" nodeType="afterEffect">
                                  <p:stCondLst>
                                    <p:cond delay="1000"/>
                                  </p:stCondLst>
                                  <p:childTnLst>
                                    <p:set>
                                      <p:cBhvr>
                                        <p:cTn id="94" dur="1" fill="hold">
                                          <p:stCondLst>
                                            <p:cond delay="0"/>
                                          </p:stCondLst>
                                        </p:cTn>
                                        <p:tgtEl>
                                          <p:spTgt spid="35874"/>
                                        </p:tgtEl>
                                        <p:attrNameLst>
                                          <p:attrName>style.visibility</p:attrName>
                                        </p:attrNameLst>
                                      </p:cBhvr>
                                      <p:to>
                                        <p:strVal val="hidden"/>
                                      </p:to>
                                    </p:set>
                                  </p:childTnLst>
                                  <p:subTnLst>
                                    <p:audio>
                                      <p:cMediaNode vol="94000">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5" fill="hold" nodeType="afterGroup">
                            <p:stCondLst>
                              <p:cond delay="3000"/>
                            </p:stCondLst>
                            <p:childTnLst>
                              <p:par>
                                <p:cTn id="96" presetID="1" presetClass="exit" presetSubtype="0" fill="hold" grpId="0" nodeType="afterEffect">
                                  <p:stCondLst>
                                    <p:cond delay="1000"/>
                                  </p:stCondLst>
                                  <p:childTnLst>
                                    <p:set>
                                      <p:cBhvr>
                                        <p:cTn id="97" dur="1" fill="hold">
                                          <p:stCondLst>
                                            <p:cond delay="0"/>
                                          </p:stCondLst>
                                        </p:cTn>
                                        <p:tgtEl>
                                          <p:spTgt spid="35873"/>
                                        </p:tgtEl>
                                        <p:attrNameLst>
                                          <p:attrName>style.visibility</p:attrName>
                                        </p:attrNameLst>
                                      </p:cBhvr>
                                      <p:to>
                                        <p:strVal val="hidden"/>
                                      </p:to>
                                    </p:set>
                                  </p:childTnLst>
                                  <p:subTnLst>
                                    <p:audio>
                                      <p:cMediaNode vol="94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8" fill="hold" nodeType="afterGroup">
                            <p:stCondLst>
                              <p:cond delay="4000"/>
                            </p:stCondLst>
                            <p:childTnLst>
                              <p:par>
                                <p:cTn id="99" presetID="1" presetClass="exit" presetSubtype="0" fill="hold" grpId="0" nodeType="afterEffect">
                                  <p:stCondLst>
                                    <p:cond delay="1000"/>
                                  </p:stCondLst>
                                  <p:childTnLst>
                                    <p:set>
                                      <p:cBhvr>
                                        <p:cTn id="100" dur="1" fill="hold">
                                          <p:stCondLst>
                                            <p:cond delay="0"/>
                                          </p:stCondLst>
                                        </p:cTn>
                                        <p:tgtEl>
                                          <p:spTgt spid="35872"/>
                                        </p:tgtEl>
                                        <p:attrNameLst>
                                          <p:attrName>style.visibility</p:attrName>
                                        </p:attrNameLst>
                                      </p:cBhvr>
                                      <p:to>
                                        <p:strVal val="hidden"/>
                                      </p:to>
                                    </p:set>
                                  </p:childTnLst>
                                  <p:subTnLst>
                                    <p:audio>
                                      <p:cMediaNode vol="94000">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1" fill="hold" nodeType="afterGroup">
                            <p:stCondLst>
                              <p:cond delay="5000"/>
                            </p:stCondLst>
                            <p:childTnLst>
                              <p:par>
                                <p:cTn id="102" presetID="1" presetClass="exit" presetSubtype="0" fill="hold" grpId="0" nodeType="afterEffect">
                                  <p:stCondLst>
                                    <p:cond delay="1000"/>
                                  </p:stCondLst>
                                  <p:childTnLst>
                                    <p:set>
                                      <p:cBhvr>
                                        <p:cTn id="103" dur="1" fill="hold">
                                          <p:stCondLst>
                                            <p:cond delay="0"/>
                                          </p:stCondLst>
                                        </p:cTn>
                                        <p:tgtEl>
                                          <p:spTgt spid="35871"/>
                                        </p:tgtEl>
                                        <p:attrNameLst>
                                          <p:attrName>style.visibility</p:attrName>
                                        </p:attrNameLst>
                                      </p:cBhvr>
                                      <p:to>
                                        <p:strVal val="hidden"/>
                                      </p:to>
                                    </p:set>
                                  </p:childTnLst>
                                  <p:subTnLst>
                                    <p:audio>
                                      <p:cMediaNode vol="94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4" fill="hold" nodeType="afterGroup">
                            <p:stCondLst>
                              <p:cond delay="6000"/>
                            </p:stCondLst>
                            <p:childTnLst>
                              <p:par>
                                <p:cTn id="105" presetID="1" presetClass="exit" presetSubtype="0" fill="hold" grpId="0" nodeType="afterEffect">
                                  <p:stCondLst>
                                    <p:cond delay="1000"/>
                                  </p:stCondLst>
                                  <p:childTnLst>
                                    <p:set>
                                      <p:cBhvr>
                                        <p:cTn id="106" dur="1" fill="hold">
                                          <p:stCondLst>
                                            <p:cond delay="0"/>
                                          </p:stCondLst>
                                        </p:cTn>
                                        <p:tgtEl>
                                          <p:spTgt spid="35870"/>
                                        </p:tgtEl>
                                        <p:attrNameLst>
                                          <p:attrName>style.visibility</p:attrName>
                                        </p:attrNameLst>
                                      </p:cBhvr>
                                      <p:to>
                                        <p:strVal val="hidden"/>
                                      </p:to>
                                    </p:set>
                                  </p:childTnLst>
                                  <p:subTnLst>
                                    <p:audio>
                                      <p:cMediaNode vol="94000">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7" fill="hold" nodeType="afterGroup">
                            <p:stCondLst>
                              <p:cond delay="7000"/>
                            </p:stCondLst>
                            <p:childTnLst>
                              <p:par>
                                <p:cTn id="108" presetID="1" presetClass="exit" presetSubtype="0" fill="hold" grpId="0" nodeType="afterEffect">
                                  <p:stCondLst>
                                    <p:cond delay="1000"/>
                                  </p:stCondLst>
                                  <p:childTnLst>
                                    <p:set>
                                      <p:cBhvr>
                                        <p:cTn id="109" dur="1" fill="hold">
                                          <p:stCondLst>
                                            <p:cond delay="0"/>
                                          </p:stCondLst>
                                        </p:cTn>
                                        <p:tgtEl>
                                          <p:spTgt spid="35869"/>
                                        </p:tgtEl>
                                        <p:attrNameLst>
                                          <p:attrName>style.visibility</p:attrName>
                                        </p:attrNameLst>
                                      </p:cBhvr>
                                      <p:to>
                                        <p:strVal val="hidden"/>
                                      </p:to>
                                    </p:set>
                                  </p:childTnLst>
                                  <p:subTnLst>
                                    <p:audio>
                                      <p:cMediaNode vol="94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0" fill="hold" nodeType="afterGroup">
                            <p:stCondLst>
                              <p:cond delay="8000"/>
                            </p:stCondLst>
                            <p:childTnLst>
                              <p:par>
                                <p:cTn id="111" presetID="1" presetClass="exit" presetSubtype="0" fill="hold" grpId="0" nodeType="afterEffect">
                                  <p:stCondLst>
                                    <p:cond delay="1000"/>
                                  </p:stCondLst>
                                  <p:childTnLst>
                                    <p:set>
                                      <p:cBhvr>
                                        <p:cTn id="112" dur="1" fill="hold">
                                          <p:stCondLst>
                                            <p:cond delay="0"/>
                                          </p:stCondLst>
                                        </p:cTn>
                                        <p:tgtEl>
                                          <p:spTgt spid="35868"/>
                                        </p:tgtEl>
                                        <p:attrNameLst>
                                          <p:attrName>style.visibility</p:attrName>
                                        </p:attrNameLst>
                                      </p:cBhvr>
                                      <p:to>
                                        <p:strVal val="hidden"/>
                                      </p:to>
                                    </p:set>
                                  </p:childTnLst>
                                  <p:subTnLst>
                                    <p:audio>
                                      <p:cMediaNode vol="94000">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3" fill="hold" nodeType="afterGroup">
                            <p:stCondLst>
                              <p:cond delay="9000"/>
                            </p:stCondLst>
                            <p:childTnLst>
                              <p:par>
                                <p:cTn id="114" presetID="1" presetClass="exit" presetSubtype="0" fill="hold" grpId="0" nodeType="afterEffect">
                                  <p:stCondLst>
                                    <p:cond delay="1000"/>
                                  </p:stCondLst>
                                  <p:childTnLst>
                                    <p:set>
                                      <p:cBhvr>
                                        <p:cTn id="115" dur="1" fill="hold">
                                          <p:stCondLst>
                                            <p:cond delay="0"/>
                                          </p:stCondLst>
                                        </p:cTn>
                                        <p:tgtEl>
                                          <p:spTgt spid="35867"/>
                                        </p:tgtEl>
                                        <p:attrNameLst>
                                          <p:attrName>style.visibility</p:attrName>
                                        </p:attrNameLst>
                                      </p:cBhvr>
                                      <p:to>
                                        <p:strVal val="hidden"/>
                                      </p:to>
                                    </p:set>
                                  </p:childTnLst>
                                  <p:subTnLst>
                                    <p:audio>
                                      <p:cMediaNode vol="94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6" fill="hold" nodeType="afterGroup">
                            <p:stCondLst>
                              <p:cond delay="10000"/>
                            </p:stCondLst>
                            <p:childTnLst>
                              <p:par>
                                <p:cTn id="117" presetID="1" presetClass="exit" presetSubtype="0" fill="hold" grpId="0" nodeType="afterEffect">
                                  <p:stCondLst>
                                    <p:cond delay="1000"/>
                                  </p:stCondLst>
                                  <p:childTnLst>
                                    <p:set>
                                      <p:cBhvr>
                                        <p:cTn id="118" dur="1" fill="hold">
                                          <p:stCondLst>
                                            <p:cond delay="0"/>
                                          </p:stCondLst>
                                        </p:cTn>
                                        <p:tgtEl>
                                          <p:spTgt spid="35866"/>
                                        </p:tgtEl>
                                        <p:attrNameLst>
                                          <p:attrName>style.visibility</p:attrName>
                                        </p:attrNameLst>
                                      </p:cBhvr>
                                      <p:to>
                                        <p:strVal val="hidden"/>
                                      </p:to>
                                    </p:set>
                                  </p:childTnLst>
                                  <p:subTnLst>
                                    <p:audio>
                                      <p:cMediaNode vol="94000">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19" fill="hold" nodeType="afterGroup">
                            <p:stCondLst>
                              <p:cond delay="11000"/>
                            </p:stCondLst>
                            <p:childTnLst>
                              <p:par>
                                <p:cTn id="120" presetID="1" presetClass="exit" presetSubtype="0" fill="hold" grpId="0" nodeType="afterEffect">
                                  <p:stCondLst>
                                    <p:cond delay="1000"/>
                                  </p:stCondLst>
                                  <p:childTnLst>
                                    <p:set>
                                      <p:cBhvr>
                                        <p:cTn id="121" dur="1" fill="hold">
                                          <p:stCondLst>
                                            <p:cond delay="0"/>
                                          </p:stCondLst>
                                        </p:cTn>
                                        <p:tgtEl>
                                          <p:spTgt spid="35865"/>
                                        </p:tgtEl>
                                        <p:attrNameLst>
                                          <p:attrName>style.visibility</p:attrName>
                                        </p:attrNameLst>
                                      </p:cBhvr>
                                      <p:to>
                                        <p:strVal val="hidden"/>
                                      </p:to>
                                    </p:set>
                                  </p:childTnLst>
                                  <p:subTnLst>
                                    <p:audio>
                                      <p:cMediaNode vol="94000">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2" fill="hold" nodeType="afterGroup">
                            <p:stCondLst>
                              <p:cond delay="12000"/>
                            </p:stCondLst>
                            <p:childTnLst>
                              <p:par>
                                <p:cTn id="123" presetID="1" presetClass="exit" presetSubtype="0" fill="hold" grpId="0" nodeType="afterEffect">
                                  <p:stCondLst>
                                    <p:cond delay="1000"/>
                                  </p:stCondLst>
                                  <p:childTnLst>
                                    <p:set>
                                      <p:cBhvr>
                                        <p:cTn id="124" dur="1" fill="hold">
                                          <p:stCondLst>
                                            <p:cond delay="0"/>
                                          </p:stCondLst>
                                        </p:cTn>
                                        <p:tgtEl>
                                          <p:spTgt spid="35864"/>
                                        </p:tgtEl>
                                        <p:attrNameLst>
                                          <p:attrName>style.visibility</p:attrName>
                                        </p:attrNameLst>
                                      </p:cBhvr>
                                      <p:to>
                                        <p:strVal val="hidden"/>
                                      </p:to>
                                    </p:set>
                                  </p:childTnLst>
                                  <p:subTnLst>
                                    <p:audio>
                                      <p:cMediaNode vol="94000">
                                        <p:cTn display="0" masterRel="sameClick">
                                          <p:stCondLst>
                                            <p:cond evt="begin" delay="0">
                                              <p:tn val="123"/>
                                            </p:cond>
                                          </p:stCondLst>
                                          <p:endCondLst>
                                            <p:cond evt="onStopAudio" delay="0">
                                              <p:tgtEl>
                                                <p:sldTgt/>
                                              </p:tgtEl>
                                            </p:cond>
                                          </p:endCondLst>
                                        </p:cTn>
                                        <p:tgtEl>
                                          <p:sndTgt r:embed="rId3" name="click.wav"/>
                                        </p:tgtEl>
                                      </p:cMediaNode>
                                    </p:audio>
                                  </p:subTnLst>
                                </p:cTn>
                              </p:par>
                            </p:childTnLst>
                          </p:cTn>
                        </p:par>
                        <p:par>
                          <p:cTn id="125" fill="hold" nodeType="afterGroup">
                            <p:stCondLst>
                              <p:cond delay="13000"/>
                            </p:stCondLst>
                            <p:childTnLst>
                              <p:par>
                                <p:cTn id="126" presetID="1" presetClass="exit" presetSubtype="0" fill="hold" grpId="0" nodeType="afterEffect">
                                  <p:stCondLst>
                                    <p:cond delay="1000"/>
                                  </p:stCondLst>
                                  <p:childTnLst>
                                    <p:set>
                                      <p:cBhvr>
                                        <p:cTn id="127" dur="1" fill="hold">
                                          <p:stCondLst>
                                            <p:cond delay="0"/>
                                          </p:stCondLst>
                                        </p:cTn>
                                        <p:tgtEl>
                                          <p:spTgt spid="35863"/>
                                        </p:tgtEl>
                                        <p:attrNameLst>
                                          <p:attrName>style.visibility</p:attrName>
                                        </p:attrNameLst>
                                      </p:cBhvr>
                                      <p:to>
                                        <p:strVal val="hidden"/>
                                      </p:to>
                                    </p:set>
                                  </p:childTnLst>
                                  <p:subTnLst>
                                    <p:audio>
                                      <p:cMediaNode vol="94000">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28" fill="hold" nodeType="afterGroup">
                            <p:stCondLst>
                              <p:cond delay="14000"/>
                            </p:stCondLst>
                            <p:childTnLst>
                              <p:par>
                                <p:cTn id="129" presetID="1" presetClass="exit" presetSubtype="0" fill="hold" grpId="0" nodeType="afterEffect">
                                  <p:stCondLst>
                                    <p:cond delay="1000"/>
                                  </p:stCondLst>
                                  <p:childTnLst>
                                    <p:set>
                                      <p:cBhvr>
                                        <p:cTn id="130" dur="1" fill="hold">
                                          <p:stCondLst>
                                            <p:cond delay="0"/>
                                          </p:stCondLst>
                                        </p:cTn>
                                        <p:tgtEl>
                                          <p:spTgt spid="35862"/>
                                        </p:tgtEl>
                                        <p:attrNameLst>
                                          <p:attrName>style.visibility</p:attrName>
                                        </p:attrNameLst>
                                      </p:cBhvr>
                                      <p:to>
                                        <p:strVal val="hidden"/>
                                      </p:to>
                                    </p:set>
                                  </p:childTnLst>
                                  <p:subTnLst>
                                    <p:audio>
                                      <p:cMediaNode vol="94000">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1" fill="hold" nodeType="afterGroup">
                            <p:stCondLst>
                              <p:cond delay="15000"/>
                            </p:stCondLst>
                            <p:childTnLst>
                              <p:par>
                                <p:cTn id="132" presetID="1" presetClass="exit" presetSubtype="0" fill="hold" grpId="0" nodeType="afterEffect">
                                  <p:stCondLst>
                                    <p:cond delay="1000"/>
                                  </p:stCondLst>
                                  <p:childTnLst>
                                    <p:set>
                                      <p:cBhvr>
                                        <p:cTn id="133" dur="1" fill="hold">
                                          <p:stCondLst>
                                            <p:cond delay="0"/>
                                          </p:stCondLst>
                                        </p:cTn>
                                        <p:tgtEl>
                                          <p:spTgt spid="35861"/>
                                        </p:tgtEl>
                                        <p:attrNameLst>
                                          <p:attrName>style.visibility</p:attrName>
                                        </p:attrNameLst>
                                      </p:cBhvr>
                                      <p:to>
                                        <p:strVal val="hidden"/>
                                      </p:to>
                                    </p:set>
                                  </p:childTnLst>
                                  <p:subTnLst>
                                    <p:audio>
                                      <p:cMediaNode vol="94000">
                                        <p:cTn display="0" masterRel="sameClick">
                                          <p:stCondLst>
                                            <p:cond evt="begin" delay="0">
                                              <p:tn val="132"/>
                                            </p:cond>
                                          </p:stCondLst>
                                          <p:endCondLst>
                                            <p:cond evt="onStopAudio" delay="0">
                                              <p:tgtEl>
                                                <p:sldTgt/>
                                              </p:tgtEl>
                                            </p:cond>
                                          </p:endCondLst>
                                        </p:cTn>
                                        <p:tgtEl>
                                          <p:sndTgt r:embed="rId3" name="click.wav"/>
                                        </p:tgtEl>
                                      </p:cMediaNode>
                                    </p:audio>
                                  </p:subTnLst>
                                </p:cTn>
                              </p:par>
                              <p:par>
                                <p:cTn id="134" presetID="14" presetClass="entr" presetSubtype="5" fill="hold" nodeType="withEffect">
                                  <p:stCondLst>
                                    <p:cond delay="0"/>
                                  </p:stCondLst>
                                  <p:childTnLst>
                                    <p:set>
                                      <p:cBhvr>
                                        <p:cTn id="135" dur="1" fill="hold">
                                          <p:stCondLst>
                                            <p:cond delay="0"/>
                                          </p:stCondLst>
                                        </p:cTn>
                                        <p:tgtEl>
                                          <p:spTgt spid="35860"/>
                                        </p:tgtEl>
                                        <p:attrNameLst>
                                          <p:attrName>style.visibility</p:attrName>
                                        </p:attrNameLst>
                                      </p:cBhvr>
                                      <p:to>
                                        <p:strVal val="visible"/>
                                      </p:to>
                                    </p:set>
                                    <p:animEffect transition="in" filter="randombar(vertical)">
                                      <p:cBhvr>
                                        <p:cTn id="136" dur="500"/>
                                        <p:tgtEl>
                                          <p:spTgt spid="35860"/>
                                        </p:tgtEl>
                                      </p:cBhvr>
                                    </p:animEffect>
                                  </p:childTnLst>
                                  <p:subTnLst>
                                    <p:audio>
                                      <p:cMediaNode>
                                        <p:cTn display="0" masterRel="sameClick">
                                          <p:stCondLst>
                                            <p:cond evt="begin" delay="0">
                                              <p:tn val="134"/>
                                            </p:cond>
                                          </p:stCondLst>
                                          <p:endCondLst>
                                            <p:cond evt="onStopAudio" delay="0">
                                              <p:tgtEl>
                                                <p:sldTgt/>
                                              </p:tgtEl>
                                            </p:cond>
                                          </p:endCondLst>
                                        </p:cTn>
                                        <p:tgtEl>
                                          <p:sndTgt r:embed="rId4" name="chimes.wav"/>
                                        </p:tgtEl>
                                      </p:cMediaNode>
                                    </p:audio>
                                  </p:subTnLst>
                                </p:cTn>
                              </p:par>
                            </p:childTnLst>
                          </p:cTn>
                        </p:par>
                        <p:par>
                          <p:cTn id="137" fill="hold" nodeType="afterGroup">
                            <p:stCondLst>
                              <p:cond delay="16000"/>
                            </p:stCondLst>
                            <p:childTnLst>
                              <p:par>
                                <p:cTn id="138" presetID="1" presetClass="mediacall" presetSubtype="0" fill="hold" nodeType="afterEffect">
                                  <p:stCondLst>
                                    <p:cond delay="0"/>
                                  </p:stCondLst>
                                  <p:childTnLst>
                                    <p:cmd type="call" cmd="playFrom(0.0)">
                                      <p:cBhvr>
                                        <p:cTn id="139" dur="4745" fill="hold"/>
                                        <p:tgtEl>
                                          <p:spTgt spid="35892"/>
                                        </p:tgtEl>
                                      </p:cBhvr>
                                    </p:cmd>
                                  </p:childTnLst>
                                </p:cTn>
                              </p:par>
                            </p:childTnLst>
                          </p:cTn>
                        </p:par>
                      </p:childTnLst>
                    </p:cTn>
                  </p:par>
                </p:childTnLst>
              </p:cTn>
              <p:nextCondLst>
                <p:cond evt="onClick" delay="0">
                  <p:tgtEl>
                    <p:spTgt spid="35859"/>
                  </p:tgtEl>
                </p:cond>
              </p:nextCondLst>
            </p:seq>
            <p:video>
              <p:cMediaNode>
                <p:cTn id="140" fill="hold" display="0">
                  <p:stCondLst>
                    <p:cond delay="indefinite"/>
                  </p:stCondLst>
                  <p:endCondLst>
                    <p:cond evt="onNext" delay="0">
                      <p:tgtEl>
                        <p:sldTgt/>
                      </p:tgtEl>
                    </p:cond>
                    <p:cond evt="onPrev" delay="0">
                      <p:tgtEl>
                        <p:sldTgt/>
                      </p:tgtEl>
                    </p:cond>
                    <p:cond evt="onStopAudio" delay="0">
                      <p:tgtEl>
                        <p:sldTgt/>
                      </p:tgtEl>
                    </p:cond>
                  </p:endCondLst>
                </p:cTn>
                <p:tgtEl>
                  <p:spTgt spid="35892"/>
                </p:tgtEl>
              </p:cMediaNode>
            </p:video>
          </p:childTnLst>
        </p:cTn>
      </p:par>
    </p:tnLst>
    <p:bldLst>
      <p:bldP spid="35856" grpId="0"/>
      <p:bldP spid="35861" grpId="0" animBg="1"/>
      <p:bldP spid="35862" grpId="0" animBg="1"/>
      <p:bldP spid="35863" grpId="0" animBg="1"/>
      <p:bldP spid="35864" grpId="0" animBg="1"/>
      <p:bldP spid="35865" grpId="0" animBg="1"/>
      <p:bldP spid="35866" grpId="0" animBg="1"/>
      <p:bldP spid="35867" grpId="0" animBg="1"/>
      <p:bldP spid="35868" grpId="0" animBg="1"/>
      <p:bldP spid="35869" grpId="0" animBg="1"/>
      <p:bldP spid="35870" grpId="0" animBg="1"/>
      <p:bldP spid="35871" grpId="0" animBg="1"/>
      <p:bldP spid="35872" grpId="0" animBg="1"/>
      <p:bldP spid="35873" grpId="0" animBg="1"/>
      <p:bldP spid="35874" grpId="0" animBg="1"/>
      <p:bldP spid="35875" grpId="0" animBg="1"/>
      <p:bldP spid="358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Text Box 16"/>
          <p:cNvSpPr txBox="1">
            <a:spLocks noChangeArrowheads="1"/>
          </p:cNvSpPr>
          <p:nvPr/>
        </p:nvSpPr>
        <p:spPr bwMode="auto">
          <a:xfrm>
            <a:off x="762000" y="438150"/>
            <a:ext cx="44672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altLang="en-US" sz="4000" b="1" i="1"/>
              <a:t>Câu 2: Nguồn gốc sinh ra các hiện tượng khí tượng….?</a:t>
            </a:r>
          </a:p>
          <a:p>
            <a:pPr algn="just" eaLnBrk="1" hangingPunct="1">
              <a:spcBef>
                <a:spcPct val="50000"/>
              </a:spcBef>
            </a:pPr>
            <a:endParaRPr lang="en-US" altLang="en-US" sz="4000" b="1" i="1"/>
          </a:p>
        </p:txBody>
      </p:sp>
      <p:sp>
        <p:nvSpPr>
          <p:cNvPr id="38929" name="Text Box 17"/>
          <p:cNvSpPr txBox="1">
            <a:spLocks noChangeArrowheads="1"/>
          </p:cNvSpPr>
          <p:nvPr/>
        </p:nvSpPr>
        <p:spPr bwMode="auto">
          <a:xfrm>
            <a:off x="76200" y="3517863"/>
            <a:ext cx="5419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en-US" altLang="en-US" sz="4400" b="1" i="1">
                <a:solidFill>
                  <a:srgbClr val="0000FF"/>
                </a:solidFill>
              </a:rPr>
              <a:t>H</a:t>
            </a:r>
            <a:r>
              <a:rPr lang="vi-VN" altLang="en-US" sz="4400" b="1" i="1">
                <a:solidFill>
                  <a:srgbClr val="0000FF"/>
                </a:solidFill>
              </a:rPr>
              <a:t>ơ</a:t>
            </a:r>
            <a:r>
              <a:rPr lang="en-US" altLang="en-US" sz="4400" b="1" i="1">
                <a:solidFill>
                  <a:srgbClr val="0000FF"/>
                </a:solidFill>
              </a:rPr>
              <a:t>i n</a:t>
            </a:r>
            <a:r>
              <a:rPr lang="vi-VN" altLang="en-US" sz="4400" b="1" i="1">
                <a:solidFill>
                  <a:srgbClr val="0000FF"/>
                </a:solidFill>
              </a:rPr>
              <a:t>ư</a:t>
            </a:r>
            <a:r>
              <a:rPr lang="en-US" altLang="en-US" sz="4400" b="1" i="1">
                <a:solidFill>
                  <a:srgbClr val="0000FF"/>
                </a:solidFill>
              </a:rPr>
              <a:t>ớc </a:t>
            </a:r>
            <a:endParaRPr lang="en-US" altLang="en-US" sz="4400" b="1" i="1"/>
          </a:p>
        </p:txBody>
      </p:sp>
      <p:sp>
        <p:nvSpPr>
          <p:cNvPr id="38932" name="Oval 2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4000">
                <a:solidFill>
                  <a:srgbClr val="FF0066"/>
                </a:solidFill>
              </a:rPr>
              <a:t>Hết giờ</a:t>
            </a:r>
          </a:p>
        </p:txBody>
      </p:sp>
      <p:sp>
        <p:nvSpPr>
          <p:cNvPr id="38933" name="Oval 2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00</a:t>
            </a:r>
          </a:p>
        </p:txBody>
      </p:sp>
      <p:sp>
        <p:nvSpPr>
          <p:cNvPr id="38934" name="Oval 2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01</a:t>
            </a:r>
          </a:p>
        </p:txBody>
      </p:sp>
      <p:sp>
        <p:nvSpPr>
          <p:cNvPr id="38935" name="Oval 2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02</a:t>
            </a:r>
          </a:p>
        </p:txBody>
      </p:sp>
      <p:sp>
        <p:nvSpPr>
          <p:cNvPr id="38936" name="Oval 2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03</a:t>
            </a:r>
          </a:p>
        </p:txBody>
      </p:sp>
      <p:sp>
        <p:nvSpPr>
          <p:cNvPr id="38937" name="Oval 2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04</a:t>
            </a:r>
          </a:p>
        </p:txBody>
      </p:sp>
      <p:sp>
        <p:nvSpPr>
          <p:cNvPr id="38938" name="Oval 26"/>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05</a:t>
            </a:r>
          </a:p>
        </p:txBody>
      </p:sp>
      <p:sp>
        <p:nvSpPr>
          <p:cNvPr id="38939" name="Oval 27"/>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06</a:t>
            </a:r>
          </a:p>
        </p:txBody>
      </p:sp>
      <p:sp>
        <p:nvSpPr>
          <p:cNvPr id="38940" name="Oval 28"/>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07</a:t>
            </a:r>
          </a:p>
        </p:txBody>
      </p:sp>
      <p:sp>
        <p:nvSpPr>
          <p:cNvPr id="38941" name="Oval 29"/>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08</a:t>
            </a:r>
          </a:p>
        </p:txBody>
      </p:sp>
      <p:sp>
        <p:nvSpPr>
          <p:cNvPr id="38942" name="Oval 3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09</a:t>
            </a:r>
          </a:p>
        </p:txBody>
      </p:sp>
      <p:sp>
        <p:nvSpPr>
          <p:cNvPr id="38943" name="Oval 3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10</a:t>
            </a:r>
          </a:p>
        </p:txBody>
      </p:sp>
      <p:sp>
        <p:nvSpPr>
          <p:cNvPr id="38944" name="Oval 3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11</a:t>
            </a:r>
          </a:p>
        </p:txBody>
      </p:sp>
      <p:sp>
        <p:nvSpPr>
          <p:cNvPr id="38945" name="Oval 3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12</a:t>
            </a:r>
          </a:p>
        </p:txBody>
      </p:sp>
      <p:sp>
        <p:nvSpPr>
          <p:cNvPr id="38946" name="Oval 3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13</a:t>
            </a:r>
          </a:p>
        </p:txBody>
      </p:sp>
      <p:sp>
        <p:nvSpPr>
          <p:cNvPr id="38947" name="Oval 3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14</a:t>
            </a:r>
          </a:p>
        </p:txBody>
      </p:sp>
      <p:sp>
        <p:nvSpPr>
          <p:cNvPr id="38948" name="Oval 36"/>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15</a:t>
            </a:r>
          </a:p>
        </p:txBody>
      </p:sp>
      <p:pic>
        <p:nvPicPr>
          <p:cNvPr id="38964" name="j0212732.wav">
            <a:hlinkClick r:id="" action="ppaction://media"/>
          </p:cNvPr>
          <p:cNvPicPr>
            <a:picLocks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488238"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noChangeArrowheads="1"/>
          </p:cNvPicPr>
          <p:nvPr/>
        </p:nvPicPr>
        <p:blipFill>
          <a:blip r:embed="rId6">
            <a:extLst>
              <a:ext uri="{28A0092B-C50C-407E-A947-70E740481C1C}">
                <a14:useLocalDpi xmlns:a14="http://schemas.microsoft.com/office/drawing/2010/main" val="0"/>
              </a:ext>
            </a:extLst>
          </a:blip>
          <a:srcRect b="58228"/>
          <a:stretch>
            <a:fillRect/>
          </a:stretch>
        </p:blipFill>
        <p:spPr bwMode="auto">
          <a:xfrm>
            <a:off x="5838825" y="231775"/>
            <a:ext cx="3290888" cy="294798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883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8928"/>
                                        </p:tgtEl>
                                        <p:attrNameLst>
                                          <p:attrName>style.visibility</p:attrName>
                                        </p:attrNameLst>
                                      </p:cBhvr>
                                      <p:to>
                                        <p:strVal val="visible"/>
                                      </p:to>
                                    </p:set>
                                    <p:anim calcmode="discrete" valueType="clr">
                                      <p:cBhvr override="childStyle">
                                        <p:cTn id="7" dur="20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38928"/>
                                        </p:tgtEl>
                                        <p:attrNameLst>
                                          <p:attrName>fillcolor</p:attrName>
                                        </p:attrNameLst>
                                      </p:cBhvr>
                                      <p:tavLst>
                                        <p:tav tm="0">
                                          <p:val>
                                            <p:clrVal>
                                              <a:schemeClr val="accent2"/>
                                            </p:clrVal>
                                          </p:val>
                                        </p:tav>
                                        <p:tav tm="50000">
                                          <p:val>
                                            <p:clrVal>
                                              <a:schemeClr val="hlink"/>
                                            </p:clrVal>
                                          </p:val>
                                        </p:tav>
                                      </p:tavLst>
                                    </p:anim>
                                    <p:set>
                                      <p:cBhvr>
                                        <p:cTn id="9" dur="200"/>
                                        <p:tgtEl>
                                          <p:spTgt spid="38928"/>
                                        </p:tgtEl>
                                        <p:attrNameLst>
                                          <p:attrName>fill.type</p:attrName>
                                        </p:attrNameLst>
                                      </p:cBhvr>
                                      <p:to>
                                        <p:strVal val="solid"/>
                                      </p:to>
                                    </p:set>
                                  </p:childTnLst>
                                </p:cTn>
                              </p:par>
                            </p:childTnLst>
                          </p:cTn>
                        </p:par>
                        <p:par>
                          <p:cTn id="10" fill="hold" nodeType="afterGroup">
                            <p:stCondLst>
                              <p:cond delay="4300"/>
                            </p:stCondLst>
                            <p:childTnLst>
                              <p:par>
                                <p:cTn id="11" presetID="2" presetClass="entr" presetSubtype="6" fill="hold" nodeType="afterEffect">
                                  <p:stCondLst>
                                    <p:cond delay="0"/>
                                  </p:stCondLst>
                                  <p:childTnLst>
                                    <p:set>
                                      <p:cBhvr>
                                        <p:cTn id="12" dur="1" fill="hold">
                                          <p:stCondLst>
                                            <p:cond delay="0"/>
                                          </p:stCondLst>
                                        </p:cTn>
                                        <p:tgtEl>
                                          <p:spTgt spid="38933"/>
                                        </p:tgtEl>
                                        <p:attrNameLst>
                                          <p:attrName>style.visibility</p:attrName>
                                        </p:attrNameLst>
                                      </p:cBhvr>
                                      <p:to>
                                        <p:strVal val="visible"/>
                                      </p:to>
                                    </p:set>
                                    <p:anim calcmode="lin" valueType="num">
                                      <p:cBhvr additive="base">
                                        <p:cTn id="13" dur="500" fill="hold"/>
                                        <p:tgtEl>
                                          <p:spTgt spid="38933"/>
                                        </p:tgtEl>
                                        <p:attrNameLst>
                                          <p:attrName>ppt_x</p:attrName>
                                        </p:attrNameLst>
                                      </p:cBhvr>
                                      <p:tavLst>
                                        <p:tav tm="0">
                                          <p:val>
                                            <p:strVal val="1+#ppt_w/2"/>
                                          </p:val>
                                        </p:tav>
                                        <p:tav tm="100000">
                                          <p:val>
                                            <p:strVal val="#ppt_x"/>
                                          </p:val>
                                        </p:tav>
                                      </p:tavLst>
                                    </p:anim>
                                    <p:anim calcmode="lin" valueType="num">
                                      <p:cBhvr additive="base">
                                        <p:cTn id="14" dur="500" fill="hold"/>
                                        <p:tgtEl>
                                          <p:spTgt spid="38933"/>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8934"/>
                                        </p:tgtEl>
                                        <p:attrNameLst>
                                          <p:attrName>style.visibility</p:attrName>
                                        </p:attrNameLst>
                                      </p:cBhvr>
                                      <p:to>
                                        <p:strVal val="visible"/>
                                      </p:to>
                                    </p:set>
                                    <p:anim calcmode="lin" valueType="num">
                                      <p:cBhvr additive="base">
                                        <p:cTn id="17" dur="500" fill="hold"/>
                                        <p:tgtEl>
                                          <p:spTgt spid="38934"/>
                                        </p:tgtEl>
                                        <p:attrNameLst>
                                          <p:attrName>ppt_x</p:attrName>
                                        </p:attrNameLst>
                                      </p:cBhvr>
                                      <p:tavLst>
                                        <p:tav tm="0">
                                          <p:val>
                                            <p:strVal val="1+#ppt_w/2"/>
                                          </p:val>
                                        </p:tav>
                                        <p:tav tm="100000">
                                          <p:val>
                                            <p:strVal val="#ppt_x"/>
                                          </p:val>
                                        </p:tav>
                                      </p:tavLst>
                                    </p:anim>
                                    <p:anim calcmode="lin" valueType="num">
                                      <p:cBhvr additive="base">
                                        <p:cTn id="18" dur="500" fill="hold"/>
                                        <p:tgtEl>
                                          <p:spTgt spid="38934"/>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38935"/>
                                        </p:tgtEl>
                                        <p:attrNameLst>
                                          <p:attrName>style.visibility</p:attrName>
                                        </p:attrNameLst>
                                      </p:cBhvr>
                                      <p:to>
                                        <p:strVal val="visible"/>
                                      </p:to>
                                    </p:set>
                                    <p:anim calcmode="lin" valueType="num">
                                      <p:cBhvr additive="base">
                                        <p:cTn id="21" dur="500" fill="hold"/>
                                        <p:tgtEl>
                                          <p:spTgt spid="38935"/>
                                        </p:tgtEl>
                                        <p:attrNameLst>
                                          <p:attrName>ppt_x</p:attrName>
                                        </p:attrNameLst>
                                      </p:cBhvr>
                                      <p:tavLst>
                                        <p:tav tm="0">
                                          <p:val>
                                            <p:strVal val="1+#ppt_w/2"/>
                                          </p:val>
                                        </p:tav>
                                        <p:tav tm="100000">
                                          <p:val>
                                            <p:strVal val="#ppt_x"/>
                                          </p:val>
                                        </p:tav>
                                      </p:tavLst>
                                    </p:anim>
                                    <p:anim calcmode="lin" valueType="num">
                                      <p:cBhvr additive="base">
                                        <p:cTn id="22" dur="500" fill="hold"/>
                                        <p:tgtEl>
                                          <p:spTgt spid="38935"/>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38936"/>
                                        </p:tgtEl>
                                        <p:attrNameLst>
                                          <p:attrName>style.visibility</p:attrName>
                                        </p:attrNameLst>
                                      </p:cBhvr>
                                      <p:to>
                                        <p:strVal val="visible"/>
                                      </p:to>
                                    </p:set>
                                    <p:anim calcmode="lin" valueType="num">
                                      <p:cBhvr additive="base">
                                        <p:cTn id="25" dur="500" fill="hold"/>
                                        <p:tgtEl>
                                          <p:spTgt spid="38936"/>
                                        </p:tgtEl>
                                        <p:attrNameLst>
                                          <p:attrName>ppt_x</p:attrName>
                                        </p:attrNameLst>
                                      </p:cBhvr>
                                      <p:tavLst>
                                        <p:tav tm="0">
                                          <p:val>
                                            <p:strVal val="1+#ppt_w/2"/>
                                          </p:val>
                                        </p:tav>
                                        <p:tav tm="100000">
                                          <p:val>
                                            <p:strVal val="#ppt_x"/>
                                          </p:val>
                                        </p:tav>
                                      </p:tavLst>
                                    </p:anim>
                                    <p:anim calcmode="lin" valueType="num">
                                      <p:cBhvr additive="base">
                                        <p:cTn id="26" dur="500" fill="hold"/>
                                        <p:tgtEl>
                                          <p:spTgt spid="38936"/>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38937"/>
                                        </p:tgtEl>
                                        <p:attrNameLst>
                                          <p:attrName>style.visibility</p:attrName>
                                        </p:attrNameLst>
                                      </p:cBhvr>
                                      <p:to>
                                        <p:strVal val="visible"/>
                                      </p:to>
                                    </p:set>
                                    <p:anim calcmode="lin" valueType="num">
                                      <p:cBhvr additive="base">
                                        <p:cTn id="29" dur="500" fill="hold"/>
                                        <p:tgtEl>
                                          <p:spTgt spid="38937"/>
                                        </p:tgtEl>
                                        <p:attrNameLst>
                                          <p:attrName>ppt_x</p:attrName>
                                        </p:attrNameLst>
                                      </p:cBhvr>
                                      <p:tavLst>
                                        <p:tav tm="0">
                                          <p:val>
                                            <p:strVal val="1+#ppt_w/2"/>
                                          </p:val>
                                        </p:tav>
                                        <p:tav tm="100000">
                                          <p:val>
                                            <p:strVal val="#ppt_x"/>
                                          </p:val>
                                        </p:tav>
                                      </p:tavLst>
                                    </p:anim>
                                    <p:anim calcmode="lin" valueType="num">
                                      <p:cBhvr additive="base">
                                        <p:cTn id="30" dur="500" fill="hold"/>
                                        <p:tgtEl>
                                          <p:spTgt spid="38937"/>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38938"/>
                                        </p:tgtEl>
                                        <p:attrNameLst>
                                          <p:attrName>style.visibility</p:attrName>
                                        </p:attrNameLst>
                                      </p:cBhvr>
                                      <p:to>
                                        <p:strVal val="visible"/>
                                      </p:to>
                                    </p:set>
                                    <p:anim calcmode="lin" valueType="num">
                                      <p:cBhvr additive="base">
                                        <p:cTn id="33" dur="500" fill="hold"/>
                                        <p:tgtEl>
                                          <p:spTgt spid="38938"/>
                                        </p:tgtEl>
                                        <p:attrNameLst>
                                          <p:attrName>ppt_x</p:attrName>
                                        </p:attrNameLst>
                                      </p:cBhvr>
                                      <p:tavLst>
                                        <p:tav tm="0">
                                          <p:val>
                                            <p:strVal val="1+#ppt_w/2"/>
                                          </p:val>
                                        </p:tav>
                                        <p:tav tm="100000">
                                          <p:val>
                                            <p:strVal val="#ppt_x"/>
                                          </p:val>
                                        </p:tav>
                                      </p:tavLst>
                                    </p:anim>
                                    <p:anim calcmode="lin" valueType="num">
                                      <p:cBhvr additive="base">
                                        <p:cTn id="34" dur="500" fill="hold"/>
                                        <p:tgtEl>
                                          <p:spTgt spid="38938"/>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38939"/>
                                        </p:tgtEl>
                                        <p:attrNameLst>
                                          <p:attrName>style.visibility</p:attrName>
                                        </p:attrNameLst>
                                      </p:cBhvr>
                                      <p:to>
                                        <p:strVal val="visible"/>
                                      </p:to>
                                    </p:set>
                                    <p:anim calcmode="lin" valueType="num">
                                      <p:cBhvr additive="base">
                                        <p:cTn id="37" dur="500" fill="hold"/>
                                        <p:tgtEl>
                                          <p:spTgt spid="38939"/>
                                        </p:tgtEl>
                                        <p:attrNameLst>
                                          <p:attrName>ppt_x</p:attrName>
                                        </p:attrNameLst>
                                      </p:cBhvr>
                                      <p:tavLst>
                                        <p:tav tm="0">
                                          <p:val>
                                            <p:strVal val="1+#ppt_w/2"/>
                                          </p:val>
                                        </p:tav>
                                        <p:tav tm="100000">
                                          <p:val>
                                            <p:strVal val="#ppt_x"/>
                                          </p:val>
                                        </p:tav>
                                      </p:tavLst>
                                    </p:anim>
                                    <p:anim calcmode="lin" valueType="num">
                                      <p:cBhvr additive="base">
                                        <p:cTn id="38" dur="500" fill="hold"/>
                                        <p:tgtEl>
                                          <p:spTgt spid="3893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38940"/>
                                        </p:tgtEl>
                                        <p:attrNameLst>
                                          <p:attrName>style.visibility</p:attrName>
                                        </p:attrNameLst>
                                      </p:cBhvr>
                                      <p:to>
                                        <p:strVal val="visible"/>
                                      </p:to>
                                    </p:set>
                                    <p:anim calcmode="lin" valueType="num">
                                      <p:cBhvr additive="base">
                                        <p:cTn id="41" dur="500" fill="hold"/>
                                        <p:tgtEl>
                                          <p:spTgt spid="38940"/>
                                        </p:tgtEl>
                                        <p:attrNameLst>
                                          <p:attrName>ppt_x</p:attrName>
                                        </p:attrNameLst>
                                      </p:cBhvr>
                                      <p:tavLst>
                                        <p:tav tm="0">
                                          <p:val>
                                            <p:strVal val="1+#ppt_w/2"/>
                                          </p:val>
                                        </p:tav>
                                        <p:tav tm="100000">
                                          <p:val>
                                            <p:strVal val="#ppt_x"/>
                                          </p:val>
                                        </p:tav>
                                      </p:tavLst>
                                    </p:anim>
                                    <p:anim calcmode="lin" valueType="num">
                                      <p:cBhvr additive="base">
                                        <p:cTn id="42" dur="500" fill="hold"/>
                                        <p:tgtEl>
                                          <p:spTgt spid="38940"/>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38941"/>
                                        </p:tgtEl>
                                        <p:attrNameLst>
                                          <p:attrName>style.visibility</p:attrName>
                                        </p:attrNameLst>
                                      </p:cBhvr>
                                      <p:to>
                                        <p:strVal val="visible"/>
                                      </p:to>
                                    </p:set>
                                    <p:anim calcmode="lin" valueType="num">
                                      <p:cBhvr additive="base">
                                        <p:cTn id="45" dur="500" fill="hold"/>
                                        <p:tgtEl>
                                          <p:spTgt spid="38941"/>
                                        </p:tgtEl>
                                        <p:attrNameLst>
                                          <p:attrName>ppt_x</p:attrName>
                                        </p:attrNameLst>
                                      </p:cBhvr>
                                      <p:tavLst>
                                        <p:tav tm="0">
                                          <p:val>
                                            <p:strVal val="1+#ppt_w/2"/>
                                          </p:val>
                                        </p:tav>
                                        <p:tav tm="100000">
                                          <p:val>
                                            <p:strVal val="#ppt_x"/>
                                          </p:val>
                                        </p:tav>
                                      </p:tavLst>
                                    </p:anim>
                                    <p:anim calcmode="lin" valueType="num">
                                      <p:cBhvr additive="base">
                                        <p:cTn id="46" dur="500" fill="hold"/>
                                        <p:tgtEl>
                                          <p:spTgt spid="38941"/>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38942"/>
                                        </p:tgtEl>
                                        <p:attrNameLst>
                                          <p:attrName>style.visibility</p:attrName>
                                        </p:attrNameLst>
                                      </p:cBhvr>
                                      <p:to>
                                        <p:strVal val="visible"/>
                                      </p:to>
                                    </p:set>
                                    <p:anim calcmode="lin" valueType="num">
                                      <p:cBhvr additive="base">
                                        <p:cTn id="49" dur="500" fill="hold"/>
                                        <p:tgtEl>
                                          <p:spTgt spid="38942"/>
                                        </p:tgtEl>
                                        <p:attrNameLst>
                                          <p:attrName>ppt_x</p:attrName>
                                        </p:attrNameLst>
                                      </p:cBhvr>
                                      <p:tavLst>
                                        <p:tav tm="0">
                                          <p:val>
                                            <p:strVal val="1+#ppt_w/2"/>
                                          </p:val>
                                        </p:tav>
                                        <p:tav tm="100000">
                                          <p:val>
                                            <p:strVal val="#ppt_x"/>
                                          </p:val>
                                        </p:tav>
                                      </p:tavLst>
                                    </p:anim>
                                    <p:anim calcmode="lin" valueType="num">
                                      <p:cBhvr additive="base">
                                        <p:cTn id="50" dur="500" fill="hold"/>
                                        <p:tgtEl>
                                          <p:spTgt spid="38942"/>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38943"/>
                                        </p:tgtEl>
                                        <p:attrNameLst>
                                          <p:attrName>style.visibility</p:attrName>
                                        </p:attrNameLst>
                                      </p:cBhvr>
                                      <p:to>
                                        <p:strVal val="visible"/>
                                      </p:to>
                                    </p:set>
                                    <p:anim calcmode="lin" valueType="num">
                                      <p:cBhvr additive="base">
                                        <p:cTn id="53" dur="500" fill="hold"/>
                                        <p:tgtEl>
                                          <p:spTgt spid="38943"/>
                                        </p:tgtEl>
                                        <p:attrNameLst>
                                          <p:attrName>ppt_x</p:attrName>
                                        </p:attrNameLst>
                                      </p:cBhvr>
                                      <p:tavLst>
                                        <p:tav tm="0">
                                          <p:val>
                                            <p:strVal val="1+#ppt_w/2"/>
                                          </p:val>
                                        </p:tav>
                                        <p:tav tm="100000">
                                          <p:val>
                                            <p:strVal val="#ppt_x"/>
                                          </p:val>
                                        </p:tav>
                                      </p:tavLst>
                                    </p:anim>
                                    <p:anim calcmode="lin" valueType="num">
                                      <p:cBhvr additive="base">
                                        <p:cTn id="54" dur="500" fill="hold"/>
                                        <p:tgtEl>
                                          <p:spTgt spid="38943"/>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38944"/>
                                        </p:tgtEl>
                                        <p:attrNameLst>
                                          <p:attrName>style.visibility</p:attrName>
                                        </p:attrNameLst>
                                      </p:cBhvr>
                                      <p:to>
                                        <p:strVal val="visible"/>
                                      </p:to>
                                    </p:set>
                                    <p:anim calcmode="lin" valueType="num">
                                      <p:cBhvr additive="base">
                                        <p:cTn id="57" dur="500" fill="hold"/>
                                        <p:tgtEl>
                                          <p:spTgt spid="38944"/>
                                        </p:tgtEl>
                                        <p:attrNameLst>
                                          <p:attrName>ppt_x</p:attrName>
                                        </p:attrNameLst>
                                      </p:cBhvr>
                                      <p:tavLst>
                                        <p:tav tm="0">
                                          <p:val>
                                            <p:strVal val="1+#ppt_w/2"/>
                                          </p:val>
                                        </p:tav>
                                        <p:tav tm="100000">
                                          <p:val>
                                            <p:strVal val="#ppt_x"/>
                                          </p:val>
                                        </p:tav>
                                      </p:tavLst>
                                    </p:anim>
                                    <p:anim calcmode="lin" valueType="num">
                                      <p:cBhvr additive="base">
                                        <p:cTn id="58" dur="500" fill="hold"/>
                                        <p:tgtEl>
                                          <p:spTgt spid="38944"/>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38945"/>
                                        </p:tgtEl>
                                        <p:attrNameLst>
                                          <p:attrName>style.visibility</p:attrName>
                                        </p:attrNameLst>
                                      </p:cBhvr>
                                      <p:to>
                                        <p:strVal val="visible"/>
                                      </p:to>
                                    </p:set>
                                    <p:anim calcmode="lin" valueType="num">
                                      <p:cBhvr additive="base">
                                        <p:cTn id="61" dur="500" fill="hold"/>
                                        <p:tgtEl>
                                          <p:spTgt spid="38945"/>
                                        </p:tgtEl>
                                        <p:attrNameLst>
                                          <p:attrName>ppt_x</p:attrName>
                                        </p:attrNameLst>
                                      </p:cBhvr>
                                      <p:tavLst>
                                        <p:tav tm="0">
                                          <p:val>
                                            <p:strVal val="1+#ppt_w/2"/>
                                          </p:val>
                                        </p:tav>
                                        <p:tav tm="100000">
                                          <p:val>
                                            <p:strVal val="#ppt_x"/>
                                          </p:val>
                                        </p:tav>
                                      </p:tavLst>
                                    </p:anim>
                                    <p:anim calcmode="lin" valueType="num">
                                      <p:cBhvr additive="base">
                                        <p:cTn id="62" dur="500" fill="hold"/>
                                        <p:tgtEl>
                                          <p:spTgt spid="38945"/>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38946"/>
                                        </p:tgtEl>
                                        <p:attrNameLst>
                                          <p:attrName>style.visibility</p:attrName>
                                        </p:attrNameLst>
                                      </p:cBhvr>
                                      <p:to>
                                        <p:strVal val="visible"/>
                                      </p:to>
                                    </p:set>
                                    <p:anim calcmode="lin" valueType="num">
                                      <p:cBhvr additive="base">
                                        <p:cTn id="65" dur="500" fill="hold"/>
                                        <p:tgtEl>
                                          <p:spTgt spid="38946"/>
                                        </p:tgtEl>
                                        <p:attrNameLst>
                                          <p:attrName>ppt_x</p:attrName>
                                        </p:attrNameLst>
                                      </p:cBhvr>
                                      <p:tavLst>
                                        <p:tav tm="0">
                                          <p:val>
                                            <p:strVal val="1+#ppt_w/2"/>
                                          </p:val>
                                        </p:tav>
                                        <p:tav tm="100000">
                                          <p:val>
                                            <p:strVal val="#ppt_x"/>
                                          </p:val>
                                        </p:tav>
                                      </p:tavLst>
                                    </p:anim>
                                    <p:anim calcmode="lin" valueType="num">
                                      <p:cBhvr additive="base">
                                        <p:cTn id="66" dur="500" fill="hold"/>
                                        <p:tgtEl>
                                          <p:spTgt spid="38946"/>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38947"/>
                                        </p:tgtEl>
                                        <p:attrNameLst>
                                          <p:attrName>style.visibility</p:attrName>
                                        </p:attrNameLst>
                                      </p:cBhvr>
                                      <p:to>
                                        <p:strVal val="visible"/>
                                      </p:to>
                                    </p:set>
                                    <p:anim calcmode="lin" valueType="num">
                                      <p:cBhvr additive="base">
                                        <p:cTn id="69" dur="500" fill="hold"/>
                                        <p:tgtEl>
                                          <p:spTgt spid="38947"/>
                                        </p:tgtEl>
                                        <p:attrNameLst>
                                          <p:attrName>ppt_x</p:attrName>
                                        </p:attrNameLst>
                                      </p:cBhvr>
                                      <p:tavLst>
                                        <p:tav tm="0">
                                          <p:val>
                                            <p:strVal val="1+#ppt_w/2"/>
                                          </p:val>
                                        </p:tav>
                                        <p:tav tm="100000">
                                          <p:val>
                                            <p:strVal val="#ppt_x"/>
                                          </p:val>
                                        </p:tav>
                                      </p:tavLst>
                                    </p:anim>
                                    <p:anim calcmode="lin" valueType="num">
                                      <p:cBhvr additive="base">
                                        <p:cTn id="70" dur="500" fill="hold"/>
                                        <p:tgtEl>
                                          <p:spTgt spid="38947"/>
                                        </p:tgtEl>
                                        <p:attrNameLst>
                                          <p:attrName>ppt_y</p:attrName>
                                        </p:attrNameLst>
                                      </p:cBhvr>
                                      <p:tavLst>
                                        <p:tav tm="0">
                                          <p:val>
                                            <p:strVal val="1+#ppt_h/2"/>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38948"/>
                                        </p:tgtEl>
                                        <p:attrNameLst>
                                          <p:attrName>style.visibility</p:attrName>
                                        </p:attrNameLst>
                                      </p:cBhvr>
                                      <p:to>
                                        <p:strVal val="visible"/>
                                      </p:to>
                                    </p:set>
                                    <p:anim calcmode="lin" valueType="num">
                                      <p:cBhvr additive="base">
                                        <p:cTn id="73" dur="500" fill="hold"/>
                                        <p:tgtEl>
                                          <p:spTgt spid="38948"/>
                                        </p:tgtEl>
                                        <p:attrNameLst>
                                          <p:attrName>ppt_x</p:attrName>
                                        </p:attrNameLst>
                                      </p:cBhvr>
                                      <p:tavLst>
                                        <p:tav tm="0">
                                          <p:val>
                                            <p:strVal val="1+#ppt_w/2"/>
                                          </p:val>
                                        </p:tav>
                                        <p:tav tm="100000">
                                          <p:val>
                                            <p:strVal val="#ppt_x"/>
                                          </p:val>
                                        </p:tav>
                                      </p:tavLst>
                                    </p:anim>
                                    <p:anim calcmode="lin" valueType="num">
                                      <p:cBhvr additive="base">
                                        <p:cTn id="74" dur="500" fill="hold"/>
                                        <p:tgtEl>
                                          <p:spTgt spid="3894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8929"/>
                                        </p:tgtEl>
                                        <p:attrNameLst>
                                          <p:attrName>style.visibility</p:attrName>
                                        </p:attrNameLst>
                                      </p:cBhvr>
                                      <p:to>
                                        <p:strVal val="visible"/>
                                      </p:to>
                                    </p:set>
                                    <p:anim calcmode="lin" valueType="num">
                                      <p:cBhvr>
                                        <p:cTn id="79" dur="500" fill="hold"/>
                                        <p:tgtEl>
                                          <p:spTgt spid="38929"/>
                                        </p:tgtEl>
                                        <p:attrNameLst>
                                          <p:attrName>ppt_w</p:attrName>
                                        </p:attrNameLst>
                                      </p:cBhvr>
                                      <p:tavLst>
                                        <p:tav tm="0">
                                          <p:val>
                                            <p:fltVal val="0"/>
                                          </p:val>
                                        </p:tav>
                                        <p:tav tm="100000">
                                          <p:val>
                                            <p:strVal val="#ppt_w"/>
                                          </p:val>
                                        </p:tav>
                                      </p:tavLst>
                                    </p:anim>
                                    <p:anim calcmode="lin" valueType="num">
                                      <p:cBhvr>
                                        <p:cTn id="80" dur="500" fill="hold"/>
                                        <p:tgtEl>
                                          <p:spTgt spid="38929"/>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4" presetClass="entr" presetSubtype="1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randombar(horizontal)">
                                      <p:cBhvr>
                                        <p:cTn id="85" dur="500"/>
                                        <p:tgtEl>
                                          <p:spTgt spid="41"/>
                                        </p:tgtEl>
                                      </p:cBhvr>
                                    </p:animEffect>
                                  </p:childTnLst>
                                </p:cTn>
                              </p:par>
                            </p:childTnLst>
                          </p:cTn>
                        </p:par>
                        <p:par>
                          <p:cTn id="86" fill="hold" nodeType="afterGroup">
                            <p:stCondLst>
                              <p:cond delay="500"/>
                            </p:stCondLst>
                            <p:childTnLst>
                              <p:par>
                                <p:cTn id="87" presetID="1" presetClass="exit" presetSubtype="0" fill="hold" grpId="0" nodeType="afterEffect">
                                  <p:stCondLst>
                                    <p:cond delay="1000"/>
                                  </p:stCondLst>
                                  <p:childTnLst>
                                    <p:set>
                                      <p:cBhvr>
                                        <p:cTn id="88" dur="1" fill="hold">
                                          <p:stCondLst>
                                            <p:cond delay="0"/>
                                          </p:stCondLst>
                                        </p:cTn>
                                        <p:tgtEl>
                                          <p:spTgt spid="38948"/>
                                        </p:tgtEl>
                                        <p:attrNameLst>
                                          <p:attrName>style.visibility</p:attrName>
                                        </p:attrNameLst>
                                      </p:cBhvr>
                                      <p:to>
                                        <p:strVal val="hidden"/>
                                      </p:to>
                                    </p:set>
                                  </p:childTnLst>
                                  <p:subTnLst>
                                    <p:audio>
                                      <p:cMediaNode vol="94000">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89" fill="hold" nodeType="afterGroup">
                            <p:stCondLst>
                              <p:cond delay="1500"/>
                            </p:stCondLst>
                            <p:childTnLst>
                              <p:par>
                                <p:cTn id="90" presetID="1" presetClass="exit" presetSubtype="0" fill="hold" grpId="0" nodeType="afterEffect">
                                  <p:stCondLst>
                                    <p:cond delay="1000"/>
                                  </p:stCondLst>
                                  <p:childTnLst>
                                    <p:set>
                                      <p:cBhvr>
                                        <p:cTn id="91" dur="1" fill="hold">
                                          <p:stCondLst>
                                            <p:cond delay="0"/>
                                          </p:stCondLst>
                                        </p:cTn>
                                        <p:tgtEl>
                                          <p:spTgt spid="38947"/>
                                        </p:tgtEl>
                                        <p:attrNameLst>
                                          <p:attrName>style.visibility</p:attrName>
                                        </p:attrNameLst>
                                      </p:cBhvr>
                                      <p:to>
                                        <p:strVal val="hidden"/>
                                      </p:to>
                                    </p:set>
                                  </p:childTnLst>
                                  <p:subTnLst>
                                    <p:audio>
                                      <p:cMediaNode vol="94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2" fill="hold" nodeType="afterGroup">
                            <p:stCondLst>
                              <p:cond delay="2500"/>
                            </p:stCondLst>
                            <p:childTnLst>
                              <p:par>
                                <p:cTn id="93" presetID="1" presetClass="exit" presetSubtype="0" fill="hold" grpId="0" nodeType="afterEffect">
                                  <p:stCondLst>
                                    <p:cond delay="1000"/>
                                  </p:stCondLst>
                                  <p:childTnLst>
                                    <p:set>
                                      <p:cBhvr>
                                        <p:cTn id="94" dur="1" fill="hold">
                                          <p:stCondLst>
                                            <p:cond delay="0"/>
                                          </p:stCondLst>
                                        </p:cTn>
                                        <p:tgtEl>
                                          <p:spTgt spid="38946"/>
                                        </p:tgtEl>
                                        <p:attrNameLst>
                                          <p:attrName>style.visibility</p:attrName>
                                        </p:attrNameLst>
                                      </p:cBhvr>
                                      <p:to>
                                        <p:strVal val="hidden"/>
                                      </p:to>
                                    </p:set>
                                  </p:childTnLst>
                                  <p:subTnLst>
                                    <p:audio>
                                      <p:cMediaNode vol="94000">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5" fill="hold" nodeType="afterGroup">
                            <p:stCondLst>
                              <p:cond delay="3500"/>
                            </p:stCondLst>
                            <p:childTnLst>
                              <p:par>
                                <p:cTn id="96" presetID="1" presetClass="exit" presetSubtype="0" fill="hold" grpId="0" nodeType="afterEffect">
                                  <p:stCondLst>
                                    <p:cond delay="1000"/>
                                  </p:stCondLst>
                                  <p:childTnLst>
                                    <p:set>
                                      <p:cBhvr>
                                        <p:cTn id="97" dur="1" fill="hold">
                                          <p:stCondLst>
                                            <p:cond delay="0"/>
                                          </p:stCondLst>
                                        </p:cTn>
                                        <p:tgtEl>
                                          <p:spTgt spid="38945"/>
                                        </p:tgtEl>
                                        <p:attrNameLst>
                                          <p:attrName>style.visibility</p:attrName>
                                        </p:attrNameLst>
                                      </p:cBhvr>
                                      <p:to>
                                        <p:strVal val="hidden"/>
                                      </p:to>
                                    </p:set>
                                  </p:childTnLst>
                                  <p:subTnLst>
                                    <p:audio>
                                      <p:cMediaNode vol="94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8" fill="hold" nodeType="afterGroup">
                            <p:stCondLst>
                              <p:cond delay="4500"/>
                            </p:stCondLst>
                            <p:childTnLst>
                              <p:par>
                                <p:cTn id="99" presetID="1" presetClass="exit" presetSubtype="0" fill="hold" grpId="0" nodeType="afterEffect">
                                  <p:stCondLst>
                                    <p:cond delay="1000"/>
                                  </p:stCondLst>
                                  <p:childTnLst>
                                    <p:set>
                                      <p:cBhvr>
                                        <p:cTn id="100" dur="1" fill="hold">
                                          <p:stCondLst>
                                            <p:cond delay="0"/>
                                          </p:stCondLst>
                                        </p:cTn>
                                        <p:tgtEl>
                                          <p:spTgt spid="38944"/>
                                        </p:tgtEl>
                                        <p:attrNameLst>
                                          <p:attrName>style.visibility</p:attrName>
                                        </p:attrNameLst>
                                      </p:cBhvr>
                                      <p:to>
                                        <p:strVal val="hidden"/>
                                      </p:to>
                                    </p:set>
                                  </p:childTnLst>
                                  <p:subTnLst>
                                    <p:audio>
                                      <p:cMediaNode vol="94000">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1" fill="hold" nodeType="afterGroup">
                            <p:stCondLst>
                              <p:cond delay="5500"/>
                            </p:stCondLst>
                            <p:childTnLst>
                              <p:par>
                                <p:cTn id="102" presetID="1" presetClass="exit" presetSubtype="0" fill="hold" grpId="0" nodeType="afterEffect">
                                  <p:stCondLst>
                                    <p:cond delay="1000"/>
                                  </p:stCondLst>
                                  <p:childTnLst>
                                    <p:set>
                                      <p:cBhvr>
                                        <p:cTn id="103" dur="1" fill="hold">
                                          <p:stCondLst>
                                            <p:cond delay="0"/>
                                          </p:stCondLst>
                                        </p:cTn>
                                        <p:tgtEl>
                                          <p:spTgt spid="38943"/>
                                        </p:tgtEl>
                                        <p:attrNameLst>
                                          <p:attrName>style.visibility</p:attrName>
                                        </p:attrNameLst>
                                      </p:cBhvr>
                                      <p:to>
                                        <p:strVal val="hidden"/>
                                      </p:to>
                                    </p:set>
                                  </p:childTnLst>
                                  <p:subTnLst>
                                    <p:audio>
                                      <p:cMediaNode vol="94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4" fill="hold" nodeType="afterGroup">
                            <p:stCondLst>
                              <p:cond delay="6500"/>
                            </p:stCondLst>
                            <p:childTnLst>
                              <p:par>
                                <p:cTn id="105" presetID="1" presetClass="exit" presetSubtype="0" fill="hold" grpId="0" nodeType="afterEffect">
                                  <p:stCondLst>
                                    <p:cond delay="1000"/>
                                  </p:stCondLst>
                                  <p:childTnLst>
                                    <p:set>
                                      <p:cBhvr>
                                        <p:cTn id="106" dur="1" fill="hold">
                                          <p:stCondLst>
                                            <p:cond delay="0"/>
                                          </p:stCondLst>
                                        </p:cTn>
                                        <p:tgtEl>
                                          <p:spTgt spid="38942"/>
                                        </p:tgtEl>
                                        <p:attrNameLst>
                                          <p:attrName>style.visibility</p:attrName>
                                        </p:attrNameLst>
                                      </p:cBhvr>
                                      <p:to>
                                        <p:strVal val="hidden"/>
                                      </p:to>
                                    </p:set>
                                  </p:childTnLst>
                                  <p:subTnLst>
                                    <p:audio>
                                      <p:cMediaNode vol="94000">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7" fill="hold" nodeType="afterGroup">
                            <p:stCondLst>
                              <p:cond delay="7500"/>
                            </p:stCondLst>
                            <p:childTnLst>
                              <p:par>
                                <p:cTn id="108" presetID="1" presetClass="exit" presetSubtype="0" fill="hold" grpId="0" nodeType="afterEffect">
                                  <p:stCondLst>
                                    <p:cond delay="1000"/>
                                  </p:stCondLst>
                                  <p:childTnLst>
                                    <p:set>
                                      <p:cBhvr>
                                        <p:cTn id="109" dur="1" fill="hold">
                                          <p:stCondLst>
                                            <p:cond delay="0"/>
                                          </p:stCondLst>
                                        </p:cTn>
                                        <p:tgtEl>
                                          <p:spTgt spid="38941"/>
                                        </p:tgtEl>
                                        <p:attrNameLst>
                                          <p:attrName>style.visibility</p:attrName>
                                        </p:attrNameLst>
                                      </p:cBhvr>
                                      <p:to>
                                        <p:strVal val="hidden"/>
                                      </p:to>
                                    </p:set>
                                  </p:childTnLst>
                                  <p:subTnLst>
                                    <p:audio>
                                      <p:cMediaNode vol="94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0" fill="hold" nodeType="afterGroup">
                            <p:stCondLst>
                              <p:cond delay="8500"/>
                            </p:stCondLst>
                            <p:childTnLst>
                              <p:par>
                                <p:cTn id="111" presetID="1" presetClass="exit" presetSubtype="0" fill="hold" grpId="0" nodeType="afterEffect">
                                  <p:stCondLst>
                                    <p:cond delay="1000"/>
                                  </p:stCondLst>
                                  <p:childTnLst>
                                    <p:set>
                                      <p:cBhvr>
                                        <p:cTn id="112" dur="1" fill="hold">
                                          <p:stCondLst>
                                            <p:cond delay="0"/>
                                          </p:stCondLst>
                                        </p:cTn>
                                        <p:tgtEl>
                                          <p:spTgt spid="38940"/>
                                        </p:tgtEl>
                                        <p:attrNameLst>
                                          <p:attrName>style.visibility</p:attrName>
                                        </p:attrNameLst>
                                      </p:cBhvr>
                                      <p:to>
                                        <p:strVal val="hidden"/>
                                      </p:to>
                                    </p:set>
                                  </p:childTnLst>
                                  <p:subTnLst>
                                    <p:audio>
                                      <p:cMediaNode vol="94000">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3" fill="hold" nodeType="afterGroup">
                            <p:stCondLst>
                              <p:cond delay="9500"/>
                            </p:stCondLst>
                            <p:childTnLst>
                              <p:par>
                                <p:cTn id="114" presetID="1" presetClass="exit" presetSubtype="0" fill="hold" grpId="0" nodeType="afterEffect">
                                  <p:stCondLst>
                                    <p:cond delay="1000"/>
                                  </p:stCondLst>
                                  <p:childTnLst>
                                    <p:set>
                                      <p:cBhvr>
                                        <p:cTn id="115" dur="1" fill="hold">
                                          <p:stCondLst>
                                            <p:cond delay="0"/>
                                          </p:stCondLst>
                                        </p:cTn>
                                        <p:tgtEl>
                                          <p:spTgt spid="38939"/>
                                        </p:tgtEl>
                                        <p:attrNameLst>
                                          <p:attrName>style.visibility</p:attrName>
                                        </p:attrNameLst>
                                      </p:cBhvr>
                                      <p:to>
                                        <p:strVal val="hidden"/>
                                      </p:to>
                                    </p:set>
                                  </p:childTnLst>
                                  <p:subTnLst>
                                    <p:audio>
                                      <p:cMediaNode vol="94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6" fill="hold" nodeType="afterGroup">
                            <p:stCondLst>
                              <p:cond delay="10500"/>
                            </p:stCondLst>
                            <p:childTnLst>
                              <p:par>
                                <p:cTn id="117" presetID="1" presetClass="exit" presetSubtype="0" fill="hold" grpId="0" nodeType="afterEffect">
                                  <p:stCondLst>
                                    <p:cond delay="1000"/>
                                  </p:stCondLst>
                                  <p:childTnLst>
                                    <p:set>
                                      <p:cBhvr>
                                        <p:cTn id="118" dur="1" fill="hold">
                                          <p:stCondLst>
                                            <p:cond delay="0"/>
                                          </p:stCondLst>
                                        </p:cTn>
                                        <p:tgtEl>
                                          <p:spTgt spid="38938"/>
                                        </p:tgtEl>
                                        <p:attrNameLst>
                                          <p:attrName>style.visibility</p:attrName>
                                        </p:attrNameLst>
                                      </p:cBhvr>
                                      <p:to>
                                        <p:strVal val="hidden"/>
                                      </p:to>
                                    </p:set>
                                  </p:childTnLst>
                                  <p:subTnLst>
                                    <p:audio>
                                      <p:cMediaNode vol="94000">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19" fill="hold" nodeType="afterGroup">
                            <p:stCondLst>
                              <p:cond delay="11500"/>
                            </p:stCondLst>
                            <p:childTnLst>
                              <p:par>
                                <p:cTn id="120" presetID="1" presetClass="exit" presetSubtype="0" fill="hold" grpId="0" nodeType="afterEffect">
                                  <p:stCondLst>
                                    <p:cond delay="1000"/>
                                  </p:stCondLst>
                                  <p:childTnLst>
                                    <p:set>
                                      <p:cBhvr>
                                        <p:cTn id="121" dur="1" fill="hold">
                                          <p:stCondLst>
                                            <p:cond delay="0"/>
                                          </p:stCondLst>
                                        </p:cTn>
                                        <p:tgtEl>
                                          <p:spTgt spid="38937"/>
                                        </p:tgtEl>
                                        <p:attrNameLst>
                                          <p:attrName>style.visibility</p:attrName>
                                        </p:attrNameLst>
                                      </p:cBhvr>
                                      <p:to>
                                        <p:strVal val="hidden"/>
                                      </p:to>
                                    </p:set>
                                  </p:childTnLst>
                                  <p:subTnLst>
                                    <p:audio>
                                      <p:cMediaNode vol="94000">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2" fill="hold" nodeType="afterGroup">
                            <p:stCondLst>
                              <p:cond delay="12500"/>
                            </p:stCondLst>
                            <p:childTnLst>
                              <p:par>
                                <p:cTn id="123" presetID="1" presetClass="exit" presetSubtype="0" fill="hold" grpId="0" nodeType="afterEffect">
                                  <p:stCondLst>
                                    <p:cond delay="1000"/>
                                  </p:stCondLst>
                                  <p:childTnLst>
                                    <p:set>
                                      <p:cBhvr>
                                        <p:cTn id="124" dur="1" fill="hold">
                                          <p:stCondLst>
                                            <p:cond delay="0"/>
                                          </p:stCondLst>
                                        </p:cTn>
                                        <p:tgtEl>
                                          <p:spTgt spid="38936"/>
                                        </p:tgtEl>
                                        <p:attrNameLst>
                                          <p:attrName>style.visibility</p:attrName>
                                        </p:attrNameLst>
                                      </p:cBhvr>
                                      <p:to>
                                        <p:strVal val="hidden"/>
                                      </p:to>
                                    </p:set>
                                  </p:childTnLst>
                                  <p:subTnLst>
                                    <p:audio>
                                      <p:cMediaNode vol="94000">
                                        <p:cTn display="0" masterRel="sameClick">
                                          <p:stCondLst>
                                            <p:cond evt="begin" delay="0">
                                              <p:tn val="123"/>
                                            </p:cond>
                                          </p:stCondLst>
                                          <p:endCondLst>
                                            <p:cond evt="onStopAudio" delay="0">
                                              <p:tgtEl>
                                                <p:sldTgt/>
                                              </p:tgtEl>
                                            </p:cond>
                                          </p:endCondLst>
                                        </p:cTn>
                                        <p:tgtEl>
                                          <p:sndTgt r:embed="rId3" name="click.wav"/>
                                        </p:tgtEl>
                                      </p:cMediaNode>
                                    </p:audio>
                                  </p:subTnLst>
                                </p:cTn>
                              </p:par>
                            </p:childTnLst>
                          </p:cTn>
                        </p:par>
                        <p:par>
                          <p:cTn id="125" fill="hold" nodeType="afterGroup">
                            <p:stCondLst>
                              <p:cond delay="13500"/>
                            </p:stCondLst>
                            <p:childTnLst>
                              <p:par>
                                <p:cTn id="126" presetID="1" presetClass="exit" presetSubtype="0" fill="hold" grpId="0" nodeType="afterEffect">
                                  <p:stCondLst>
                                    <p:cond delay="1000"/>
                                  </p:stCondLst>
                                  <p:childTnLst>
                                    <p:set>
                                      <p:cBhvr>
                                        <p:cTn id="127" dur="1" fill="hold">
                                          <p:stCondLst>
                                            <p:cond delay="0"/>
                                          </p:stCondLst>
                                        </p:cTn>
                                        <p:tgtEl>
                                          <p:spTgt spid="38935"/>
                                        </p:tgtEl>
                                        <p:attrNameLst>
                                          <p:attrName>style.visibility</p:attrName>
                                        </p:attrNameLst>
                                      </p:cBhvr>
                                      <p:to>
                                        <p:strVal val="hidden"/>
                                      </p:to>
                                    </p:set>
                                  </p:childTnLst>
                                  <p:subTnLst>
                                    <p:audio>
                                      <p:cMediaNode vol="94000">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28" fill="hold" nodeType="afterGroup">
                            <p:stCondLst>
                              <p:cond delay="14500"/>
                            </p:stCondLst>
                            <p:childTnLst>
                              <p:par>
                                <p:cTn id="129" presetID="1" presetClass="exit" presetSubtype="0" fill="hold" grpId="0" nodeType="afterEffect">
                                  <p:stCondLst>
                                    <p:cond delay="1000"/>
                                  </p:stCondLst>
                                  <p:childTnLst>
                                    <p:set>
                                      <p:cBhvr>
                                        <p:cTn id="130" dur="1" fill="hold">
                                          <p:stCondLst>
                                            <p:cond delay="0"/>
                                          </p:stCondLst>
                                        </p:cTn>
                                        <p:tgtEl>
                                          <p:spTgt spid="38934"/>
                                        </p:tgtEl>
                                        <p:attrNameLst>
                                          <p:attrName>style.visibility</p:attrName>
                                        </p:attrNameLst>
                                      </p:cBhvr>
                                      <p:to>
                                        <p:strVal val="hidden"/>
                                      </p:to>
                                    </p:set>
                                  </p:childTnLst>
                                  <p:subTnLst>
                                    <p:audio>
                                      <p:cMediaNode vol="94000">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1" fill="hold" nodeType="afterGroup">
                            <p:stCondLst>
                              <p:cond delay="15500"/>
                            </p:stCondLst>
                            <p:childTnLst>
                              <p:par>
                                <p:cTn id="132" presetID="1" presetClass="exit" presetSubtype="0" fill="hold" grpId="0" nodeType="afterEffect">
                                  <p:stCondLst>
                                    <p:cond delay="1000"/>
                                  </p:stCondLst>
                                  <p:childTnLst>
                                    <p:set>
                                      <p:cBhvr>
                                        <p:cTn id="133" dur="1" fill="hold">
                                          <p:stCondLst>
                                            <p:cond delay="0"/>
                                          </p:stCondLst>
                                        </p:cTn>
                                        <p:tgtEl>
                                          <p:spTgt spid="38933"/>
                                        </p:tgtEl>
                                        <p:attrNameLst>
                                          <p:attrName>style.visibility</p:attrName>
                                        </p:attrNameLst>
                                      </p:cBhvr>
                                      <p:to>
                                        <p:strVal val="hidden"/>
                                      </p:to>
                                    </p:set>
                                  </p:childTnLst>
                                  <p:subTnLst>
                                    <p:audio>
                                      <p:cMediaNode vol="94000">
                                        <p:cTn display="0" masterRel="sameClick">
                                          <p:stCondLst>
                                            <p:cond evt="begin" delay="0">
                                              <p:tn val="132"/>
                                            </p:cond>
                                          </p:stCondLst>
                                          <p:endCondLst>
                                            <p:cond evt="onStopAudio" delay="0">
                                              <p:tgtEl>
                                                <p:sldTgt/>
                                              </p:tgtEl>
                                            </p:cond>
                                          </p:endCondLst>
                                        </p:cTn>
                                        <p:tgtEl>
                                          <p:sndTgt r:embed="rId3" name="click.wav"/>
                                        </p:tgtEl>
                                      </p:cMediaNode>
                                    </p:audio>
                                  </p:subTnLst>
                                </p:cTn>
                              </p:par>
                              <p:par>
                                <p:cTn id="134" presetID="14" presetClass="entr" presetSubtype="5" fill="hold" nodeType="withEffect">
                                  <p:stCondLst>
                                    <p:cond delay="0"/>
                                  </p:stCondLst>
                                  <p:childTnLst>
                                    <p:set>
                                      <p:cBhvr>
                                        <p:cTn id="135" dur="1" fill="hold">
                                          <p:stCondLst>
                                            <p:cond delay="0"/>
                                          </p:stCondLst>
                                        </p:cTn>
                                        <p:tgtEl>
                                          <p:spTgt spid="38932"/>
                                        </p:tgtEl>
                                        <p:attrNameLst>
                                          <p:attrName>style.visibility</p:attrName>
                                        </p:attrNameLst>
                                      </p:cBhvr>
                                      <p:to>
                                        <p:strVal val="visible"/>
                                      </p:to>
                                    </p:set>
                                    <p:animEffect transition="in" filter="randombar(vertical)">
                                      <p:cBhvr>
                                        <p:cTn id="136" dur="500"/>
                                        <p:tgtEl>
                                          <p:spTgt spid="38932"/>
                                        </p:tgtEl>
                                      </p:cBhvr>
                                    </p:animEffect>
                                  </p:childTnLst>
                                  <p:subTnLst>
                                    <p:audio>
                                      <p:cMediaNode>
                                        <p:cTn display="0" masterRel="sameClick">
                                          <p:stCondLst>
                                            <p:cond evt="begin" delay="0">
                                              <p:tn val="134"/>
                                            </p:cond>
                                          </p:stCondLst>
                                          <p:endCondLst>
                                            <p:cond evt="onStopAudio" delay="0">
                                              <p:tgtEl>
                                                <p:sldTgt/>
                                              </p:tgtEl>
                                            </p:cond>
                                          </p:endCondLst>
                                        </p:cTn>
                                        <p:tgtEl>
                                          <p:sndTgt r:embed="rId4" name="chimes.wav"/>
                                        </p:tgtEl>
                                      </p:cMediaNode>
                                    </p:audio>
                                  </p:subTnLst>
                                </p:cTn>
                              </p:par>
                            </p:childTnLst>
                          </p:cTn>
                        </p:par>
                        <p:par>
                          <p:cTn id="137" fill="hold" nodeType="afterGroup">
                            <p:stCondLst>
                              <p:cond delay="16500"/>
                            </p:stCondLst>
                            <p:childTnLst>
                              <p:par>
                                <p:cTn id="138" presetID="1" presetClass="mediacall" presetSubtype="0" fill="hold" nodeType="afterEffect">
                                  <p:stCondLst>
                                    <p:cond delay="0"/>
                                  </p:stCondLst>
                                  <p:childTnLst>
                                    <p:cmd type="call" cmd="playFrom(0.0)">
                                      <p:cBhvr>
                                        <p:cTn id="139" dur="4745" fill="hold"/>
                                        <p:tgtEl>
                                          <p:spTgt spid="389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0" fill="hold" display="0">
                  <p:stCondLst>
                    <p:cond delay="indefinite"/>
                  </p:stCondLst>
                  <p:endCondLst>
                    <p:cond evt="onNext" delay="0">
                      <p:tgtEl>
                        <p:sldTgt/>
                      </p:tgtEl>
                    </p:cond>
                    <p:cond evt="onPrev" delay="0">
                      <p:tgtEl>
                        <p:sldTgt/>
                      </p:tgtEl>
                    </p:cond>
                    <p:cond evt="onStopAudio" delay="0">
                      <p:tgtEl>
                        <p:sldTgt/>
                      </p:tgtEl>
                    </p:cond>
                  </p:endCondLst>
                </p:cTn>
                <p:tgtEl>
                  <p:spTgt spid="38964"/>
                </p:tgtEl>
              </p:cMediaNode>
            </p:video>
          </p:childTnLst>
        </p:cTn>
      </p:par>
    </p:tnLst>
    <p:bldLst>
      <p:bldP spid="38928" grpId="0"/>
      <p:bldP spid="38929" grpId="0"/>
      <p:bldP spid="38933" grpId="0" animBg="1"/>
      <p:bldP spid="38934" grpId="0" animBg="1"/>
      <p:bldP spid="38935" grpId="0" animBg="1"/>
      <p:bldP spid="38936" grpId="0" animBg="1"/>
      <p:bldP spid="38937" grpId="0" animBg="1"/>
      <p:bldP spid="38938" grpId="0" animBg="1"/>
      <p:bldP spid="38939" grpId="0" animBg="1"/>
      <p:bldP spid="38940" grpId="0" animBg="1"/>
      <p:bldP spid="38941" grpId="0" animBg="1"/>
      <p:bldP spid="38942" grpId="0" animBg="1"/>
      <p:bldP spid="38943" grpId="0" animBg="1"/>
      <p:bldP spid="38944" grpId="0" animBg="1"/>
      <p:bldP spid="38945" grpId="0" animBg="1"/>
      <p:bldP spid="38946" grpId="0" animBg="1"/>
      <p:bldP spid="38947" grpId="0" animBg="1"/>
      <p:bldP spid="389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Text Box 16"/>
          <p:cNvSpPr txBox="1">
            <a:spLocks noChangeArrowheads="1"/>
          </p:cNvSpPr>
          <p:nvPr/>
        </p:nvSpPr>
        <p:spPr bwMode="auto">
          <a:xfrm>
            <a:off x="685800" y="209550"/>
            <a:ext cx="44672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eaLnBrk="1" hangingPunct="1">
              <a:spcBef>
                <a:spcPct val="50000"/>
              </a:spcBef>
            </a:pPr>
            <a:r>
              <a:rPr lang="en-US" altLang="en-US" sz="4000" b="1" i="1"/>
              <a:t>Câu 3: Thành phần có vai trò quan trọng với sự sống của con người?</a:t>
            </a:r>
          </a:p>
          <a:p>
            <a:pPr algn="just" eaLnBrk="1" hangingPunct="1">
              <a:spcBef>
                <a:spcPct val="50000"/>
              </a:spcBef>
            </a:pPr>
            <a:endParaRPr lang="en-US" altLang="en-US" sz="4000" b="1" i="1"/>
          </a:p>
        </p:txBody>
      </p:sp>
      <p:sp>
        <p:nvSpPr>
          <p:cNvPr id="38929" name="Text Box 17"/>
          <p:cNvSpPr txBox="1">
            <a:spLocks noChangeArrowheads="1"/>
          </p:cNvSpPr>
          <p:nvPr/>
        </p:nvSpPr>
        <p:spPr bwMode="auto">
          <a:xfrm>
            <a:off x="0" y="3245606"/>
            <a:ext cx="5419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en-US" altLang="en-US" sz="4400" b="1" i="1">
                <a:solidFill>
                  <a:srgbClr val="0000FF"/>
                </a:solidFill>
              </a:rPr>
              <a:t>Khí </a:t>
            </a:r>
            <a:r>
              <a:rPr lang="en-US" altLang="en-US" sz="4400" b="1" i="1">
                <a:solidFill>
                  <a:srgbClr val="0000FF"/>
                </a:solidFill>
              </a:rPr>
              <a:t>o</a:t>
            </a:r>
            <a:r>
              <a:rPr lang="en-US" altLang="en-US" sz="4400" b="1" i="1" smtClean="0">
                <a:solidFill>
                  <a:srgbClr val="0000FF"/>
                </a:solidFill>
              </a:rPr>
              <a:t>xygen </a:t>
            </a:r>
            <a:r>
              <a:rPr lang="en-US" altLang="en-US" sz="4400" b="1" i="1">
                <a:solidFill>
                  <a:srgbClr val="0000FF"/>
                </a:solidFill>
              </a:rPr>
              <a:t>(21%)</a:t>
            </a:r>
            <a:endParaRPr lang="en-US" altLang="en-US" sz="4400" b="1" i="1"/>
          </a:p>
        </p:txBody>
      </p:sp>
      <p:pic>
        <p:nvPicPr>
          <p:cNvPr id="38931" name="Picture 19" descr="AG0004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6610">
            <a:off x="5483225" y="4384675"/>
            <a:ext cx="631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Oval 2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4000">
                <a:solidFill>
                  <a:srgbClr val="FF0066"/>
                </a:solidFill>
              </a:rPr>
              <a:t>Hết giờ</a:t>
            </a:r>
          </a:p>
        </p:txBody>
      </p:sp>
      <p:sp>
        <p:nvSpPr>
          <p:cNvPr id="38933" name="Oval 2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00</a:t>
            </a:r>
          </a:p>
        </p:txBody>
      </p:sp>
      <p:sp>
        <p:nvSpPr>
          <p:cNvPr id="38934" name="Oval 2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01</a:t>
            </a:r>
          </a:p>
        </p:txBody>
      </p:sp>
      <p:sp>
        <p:nvSpPr>
          <p:cNvPr id="38935" name="Oval 2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02</a:t>
            </a:r>
          </a:p>
        </p:txBody>
      </p:sp>
      <p:sp>
        <p:nvSpPr>
          <p:cNvPr id="38936" name="Oval 2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03</a:t>
            </a:r>
          </a:p>
        </p:txBody>
      </p:sp>
      <p:sp>
        <p:nvSpPr>
          <p:cNvPr id="38937" name="Oval 2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04</a:t>
            </a:r>
          </a:p>
        </p:txBody>
      </p:sp>
      <p:sp>
        <p:nvSpPr>
          <p:cNvPr id="38938" name="Oval 26"/>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05</a:t>
            </a:r>
          </a:p>
        </p:txBody>
      </p:sp>
      <p:sp>
        <p:nvSpPr>
          <p:cNvPr id="38939" name="Oval 27"/>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06</a:t>
            </a:r>
          </a:p>
        </p:txBody>
      </p:sp>
      <p:sp>
        <p:nvSpPr>
          <p:cNvPr id="38940" name="Oval 28"/>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07</a:t>
            </a:r>
          </a:p>
        </p:txBody>
      </p:sp>
      <p:sp>
        <p:nvSpPr>
          <p:cNvPr id="38941" name="Oval 29"/>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08</a:t>
            </a:r>
          </a:p>
        </p:txBody>
      </p:sp>
      <p:sp>
        <p:nvSpPr>
          <p:cNvPr id="38942" name="Oval 30"/>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09</a:t>
            </a:r>
          </a:p>
        </p:txBody>
      </p:sp>
      <p:sp>
        <p:nvSpPr>
          <p:cNvPr id="38943" name="Oval 31"/>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10</a:t>
            </a:r>
          </a:p>
        </p:txBody>
      </p:sp>
      <p:sp>
        <p:nvSpPr>
          <p:cNvPr id="38944" name="Oval 32"/>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11</a:t>
            </a:r>
          </a:p>
        </p:txBody>
      </p:sp>
      <p:sp>
        <p:nvSpPr>
          <p:cNvPr id="38945" name="Oval 33"/>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12</a:t>
            </a:r>
          </a:p>
        </p:txBody>
      </p:sp>
      <p:sp>
        <p:nvSpPr>
          <p:cNvPr id="38946" name="Oval 34"/>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13</a:t>
            </a:r>
          </a:p>
        </p:txBody>
      </p:sp>
      <p:sp>
        <p:nvSpPr>
          <p:cNvPr id="38947" name="Oval 35"/>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14</a:t>
            </a:r>
          </a:p>
        </p:txBody>
      </p:sp>
      <p:sp>
        <p:nvSpPr>
          <p:cNvPr id="38948" name="Oval 36"/>
          <p:cNvSpPr>
            <a:spLocks noChangeArrowheads="1"/>
          </p:cNvSpPr>
          <p:nvPr/>
        </p:nvSpPr>
        <p:spPr bwMode="auto">
          <a:xfrm>
            <a:off x="6000750" y="3771900"/>
            <a:ext cx="1322388" cy="1049338"/>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9600">
                <a:solidFill>
                  <a:srgbClr val="FF0066"/>
                </a:solidFill>
              </a:rPr>
              <a:t>15</a:t>
            </a:r>
          </a:p>
        </p:txBody>
      </p:sp>
      <p:pic>
        <p:nvPicPr>
          <p:cNvPr id="38964" name="j0212732.wav">
            <a:hlinkClick r:id="" action="ppaction://media"/>
          </p:cNvPr>
          <p:cNvPicPr>
            <a:picLocks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7488238"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noChangeArrowheads="1"/>
          </p:cNvPicPr>
          <p:nvPr/>
        </p:nvPicPr>
        <p:blipFill>
          <a:blip r:embed="rId7">
            <a:extLst>
              <a:ext uri="{28A0092B-C50C-407E-A947-70E740481C1C}">
                <a14:useLocalDpi xmlns:a14="http://schemas.microsoft.com/office/drawing/2010/main" val="0"/>
              </a:ext>
            </a:extLst>
          </a:blip>
          <a:srcRect b="58228"/>
          <a:stretch>
            <a:fillRect/>
          </a:stretch>
        </p:blipFill>
        <p:spPr bwMode="auto">
          <a:xfrm>
            <a:off x="5997575" y="304800"/>
            <a:ext cx="3146425" cy="294957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594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8928"/>
                                        </p:tgtEl>
                                        <p:attrNameLst>
                                          <p:attrName>style.visibility</p:attrName>
                                        </p:attrNameLst>
                                      </p:cBhvr>
                                      <p:to>
                                        <p:strVal val="visible"/>
                                      </p:to>
                                    </p:set>
                                    <p:anim calcmode="discrete" valueType="clr">
                                      <p:cBhvr override="childStyle">
                                        <p:cTn id="7" dur="20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38928"/>
                                        </p:tgtEl>
                                        <p:attrNameLst>
                                          <p:attrName>fillcolor</p:attrName>
                                        </p:attrNameLst>
                                      </p:cBhvr>
                                      <p:tavLst>
                                        <p:tav tm="0">
                                          <p:val>
                                            <p:clrVal>
                                              <a:schemeClr val="accent2"/>
                                            </p:clrVal>
                                          </p:val>
                                        </p:tav>
                                        <p:tav tm="50000">
                                          <p:val>
                                            <p:clrVal>
                                              <a:schemeClr val="hlink"/>
                                            </p:clrVal>
                                          </p:val>
                                        </p:tav>
                                      </p:tavLst>
                                    </p:anim>
                                    <p:set>
                                      <p:cBhvr>
                                        <p:cTn id="9" dur="200"/>
                                        <p:tgtEl>
                                          <p:spTgt spid="38928"/>
                                        </p:tgtEl>
                                        <p:attrNameLst>
                                          <p:attrName>fill.type</p:attrName>
                                        </p:attrNameLst>
                                      </p:cBhvr>
                                      <p:to>
                                        <p:strVal val="solid"/>
                                      </p:to>
                                    </p:set>
                                  </p:childTnLst>
                                </p:cTn>
                              </p:par>
                            </p:childTnLst>
                          </p:cTn>
                        </p:par>
                        <p:par>
                          <p:cTn id="10" fill="hold" nodeType="afterGroup">
                            <p:stCondLst>
                              <p:cond delay="5300"/>
                            </p:stCondLst>
                            <p:childTnLst>
                              <p:par>
                                <p:cTn id="11" presetID="2" presetClass="entr" presetSubtype="6" fill="hold" nodeType="afterEffect">
                                  <p:stCondLst>
                                    <p:cond delay="0"/>
                                  </p:stCondLst>
                                  <p:childTnLst>
                                    <p:set>
                                      <p:cBhvr>
                                        <p:cTn id="12" dur="1" fill="hold">
                                          <p:stCondLst>
                                            <p:cond delay="0"/>
                                          </p:stCondLst>
                                        </p:cTn>
                                        <p:tgtEl>
                                          <p:spTgt spid="38933"/>
                                        </p:tgtEl>
                                        <p:attrNameLst>
                                          <p:attrName>style.visibility</p:attrName>
                                        </p:attrNameLst>
                                      </p:cBhvr>
                                      <p:to>
                                        <p:strVal val="visible"/>
                                      </p:to>
                                    </p:set>
                                    <p:anim calcmode="lin" valueType="num">
                                      <p:cBhvr additive="base">
                                        <p:cTn id="13" dur="500" fill="hold"/>
                                        <p:tgtEl>
                                          <p:spTgt spid="38933"/>
                                        </p:tgtEl>
                                        <p:attrNameLst>
                                          <p:attrName>ppt_x</p:attrName>
                                        </p:attrNameLst>
                                      </p:cBhvr>
                                      <p:tavLst>
                                        <p:tav tm="0">
                                          <p:val>
                                            <p:strVal val="1+#ppt_w/2"/>
                                          </p:val>
                                        </p:tav>
                                        <p:tav tm="100000">
                                          <p:val>
                                            <p:strVal val="#ppt_x"/>
                                          </p:val>
                                        </p:tav>
                                      </p:tavLst>
                                    </p:anim>
                                    <p:anim calcmode="lin" valueType="num">
                                      <p:cBhvr additive="base">
                                        <p:cTn id="14" dur="500" fill="hold"/>
                                        <p:tgtEl>
                                          <p:spTgt spid="38933"/>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8934"/>
                                        </p:tgtEl>
                                        <p:attrNameLst>
                                          <p:attrName>style.visibility</p:attrName>
                                        </p:attrNameLst>
                                      </p:cBhvr>
                                      <p:to>
                                        <p:strVal val="visible"/>
                                      </p:to>
                                    </p:set>
                                    <p:anim calcmode="lin" valueType="num">
                                      <p:cBhvr additive="base">
                                        <p:cTn id="17" dur="500" fill="hold"/>
                                        <p:tgtEl>
                                          <p:spTgt spid="38934"/>
                                        </p:tgtEl>
                                        <p:attrNameLst>
                                          <p:attrName>ppt_x</p:attrName>
                                        </p:attrNameLst>
                                      </p:cBhvr>
                                      <p:tavLst>
                                        <p:tav tm="0">
                                          <p:val>
                                            <p:strVal val="1+#ppt_w/2"/>
                                          </p:val>
                                        </p:tav>
                                        <p:tav tm="100000">
                                          <p:val>
                                            <p:strVal val="#ppt_x"/>
                                          </p:val>
                                        </p:tav>
                                      </p:tavLst>
                                    </p:anim>
                                    <p:anim calcmode="lin" valueType="num">
                                      <p:cBhvr additive="base">
                                        <p:cTn id="18" dur="500" fill="hold"/>
                                        <p:tgtEl>
                                          <p:spTgt spid="38934"/>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38935"/>
                                        </p:tgtEl>
                                        <p:attrNameLst>
                                          <p:attrName>style.visibility</p:attrName>
                                        </p:attrNameLst>
                                      </p:cBhvr>
                                      <p:to>
                                        <p:strVal val="visible"/>
                                      </p:to>
                                    </p:set>
                                    <p:anim calcmode="lin" valueType="num">
                                      <p:cBhvr additive="base">
                                        <p:cTn id="21" dur="500" fill="hold"/>
                                        <p:tgtEl>
                                          <p:spTgt spid="38935"/>
                                        </p:tgtEl>
                                        <p:attrNameLst>
                                          <p:attrName>ppt_x</p:attrName>
                                        </p:attrNameLst>
                                      </p:cBhvr>
                                      <p:tavLst>
                                        <p:tav tm="0">
                                          <p:val>
                                            <p:strVal val="1+#ppt_w/2"/>
                                          </p:val>
                                        </p:tav>
                                        <p:tav tm="100000">
                                          <p:val>
                                            <p:strVal val="#ppt_x"/>
                                          </p:val>
                                        </p:tav>
                                      </p:tavLst>
                                    </p:anim>
                                    <p:anim calcmode="lin" valueType="num">
                                      <p:cBhvr additive="base">
                                        <p:cTn id="22" dur="500" fill="hold"/>
                                        <p:tgtEl>
                                          <p:spTgt spid="38935"/>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38936"/>
                                        </p:tgtEl>
                                        <p:attrNameLst>
                                          <p:attrName>style.visibility</p:attrName>
                                        </p:attrNameLst>
                                      </p:cBhvr>
                                      <p:to>
                                        <p:strVal val="visible"/>
                                      </p:to>
                                    </p:set>
                                    <p:anim calcmode="lin" valueType="num">
                                      <p:cBhvr additive="base">
                                        <p:cTn id="25" dur="500" fill="hold"/>
                                        <p:tgtEl>
                                          <p:spTgt spid="38936"/>
                                        </p:tgtEl>
                                        <p:attrNameLst>
                                          <p:attrName>ppt_x</p:attrName>
                                        </p:attrNameLst>
                                      </p:cBhvr>
                                      <p:tavLst>
                                        <p:tav tm="0">
                                          <p:val>
                                            <p:strVal val="1+#ppt_w/2"/>
                                          </p:val>
                                        </p:tav>
                                        <p:tav tm="100000">
                                          <p:val>
                                            <p:strVal val="#ppt_x"/>
                                          </p:val>
                                        </p:tav>
                                      </p:tavLst>
                                    </p:anim>
                                    <p:anim calcmode="lin" valueType="num">
                                      <p:cBhvr additive="base">
                                        <p:cTn id="26" dur="500" fill="hold"/>
                                        <p:tgtEl>
                                          <p:spTgt spid="38936"/>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38937"/>
                                        </p:tgtEl>
                                        <p:attrNameLst>
                                          <p:attrName>style.visibility</p:attrName>
                                        </p:attrNameLst>
                                      </p:cBhvr>
                                      <p:to>
                                        <p:strVal val="visible"/>
                                      </p:to>
                                    </p:set>
                                    <p:anim calcmode="lin" valueType="num">
                                      <p:cBhvr additive="base">
                                        <p:cTn id="29" dur="500" fill="hold"/>
                                        <p:tgtEl>
                                          <p:spTgt spid="38937"/>
                                        </p:tgtEl>
                                        <p:attrNameLst>
                                          <p:attrName>ppt_x</p:attrName>
                                        </p:attrNameLst>
                                      </p:cBhvr>
                                      <p:tavLst>
                                        <p:tav tm="0">
                                          <p:val>
                                            <p:strVal val="1+#ppt_w/2"/>
                                          </p:val>
                                        </p:tav>
                                        <p:tav tm="100000">
                                          <p:val>
                                            <p:strVal val="#ppt_x"/>
                                          </p:val>
                                        </p:tav>
                                      </p:tavLst>
                                    </p:anim>
                                    <p:anim calcmode="lin" valueType="num">
                                      <p:cBhvr additive="base">
                                        <p:cTn id="30" dur="500" fill="hold"/>
                                        <p:tgtEl>
                                          <p:spTgt spid="38937"/>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38938"/>
                                        </p:tgtEl>
                                        <p:attrNameLst>
                                          <p:attrName>style.visibility</p:attrName>
                                        </p:attrNameLst>
                                      </p:cBhvr>
                                      <p:to>
                                        <p:strVal val="visible"/>
                                      </p:to>
                                    </p:set>
                                    <p:anim calcmode="lin" valueType="num">
                                      <p:cBhvr additive="base">
                                        <p:cTn id="33" dur="500" fill="hold"/>
                                        <p:tgtEl>
                                          <p:spTgt spid="38938"/>
                                        </p:tgtEl>
                                        <p:attrNameLst>
                                          <p:attrName>ppt_x</p:attrName>
                                        </p:attrNameLst>
                                      </p:cBhvr>
                                      <p:tavLst>
                                        <p:tav tm="0">
                                          <p:val>
                                            <p:strVal val="1+#ppt_w/2"/>
                                          </p:val>
                                        </p:tav>
                                        <p:tav tm="100000">
                                          <p:val>
                                            <p:strVal val="#ppt_x"/>
                                          </p:val>
                                        </p:tav>
                                      </p:tavLst>
                                    </p:anim>
                                    <p:anim calcmode="lin" valueType="num">
                                      <p:cBhvr additive="base">
                                        <p:cTn id="34" dur="500" fill="hold"/>
                                        <p:tgtEl>
                                          <p:spTgt spid="38938"/>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38939"/>
                                        </p:tgtEl>
                                        <p:attrNameLst>
                                          <p:attrName>style.visibility</p:attrName>
                                        </p:attrNameLst>
                                      </p:cBhvr>
                                      <p:to>
                                        <p:strVal val="visible"/>
                                      </p:to>
                                    </p:set>
                                    <p:anim calcmode="lin" valueType="num">
                                      <p:cBhvr additive="base">
                                        <p:cTn id="37" dur="500" fill="hold"/>
                                        <p:tgtEl>
                                          <p:spTgt spid="38939"/>
                                        </p:tgtEl>
                                        <p:attrNameLst>
                                          <p:attrName>ppt_x</p:attrName>
                                        </p:attrNameLst>
                                      </p:cBhvr>
                                      <p:tavLst>
                                        <p:tav tm="0">
                                          <p:val>
                                            <p:strVal val="1+#ppt_w/2"/>
                                          </p:val>
                                        </p:tav>
                                        <p:tav tm="100000">
                                          <p:val>
                                            <p:strVal val="#ppt_x"/>
                                          </p:val>
                                        </p:tav>
                                      </p:tavLst>
                                    </p:anim>
                                    <p:anim calcmode="lin" valueType="num">
                                      <p:cBhvr additive="base">
                                        <p:cTn id="38" dur="500" fill="hold"/>
                                        <p:tgtEl>
                                          <p:spTgt spid="3893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38940"/>
                                        </p:tgtEl>
                                        <p:attrNameLst>
                                          <p:attrName>style.visibility</p:attrName>
                                        </p:attrNameLst>
                                      </p:cBhvr>
                                      <p:to>
                                        <p:strVal val="visible"/>
                                      </p:to>
                                    </p:set>
                                    <p:anim calcmode="lin" valueType="num">
                                      <p:cBhvr additive="base">
                                        <p:cTn id="41" dur="500" fill="hold"/>
                                        <p:tgtEl>
                                          <p:spTgt spid="38940"/>
                                        </p:tgtEl>
                                        <p:attrNameLst>
                                          <p:attrName>ppt_x</p:attrName>
                                        </p:attrNameLst>
                                      </p:cBhvr>
                                      <p:tavLst>
                                        <p:tav tm="0">
                                          <p:val>
                                            <p:strVal val="1+#ppt_w/2"/>
                                          </p:val>
                                        </p:tav>
                                        <p:tav tm="100000">
                                          <p:val>
                                            <p:strVal val="#ppt_x"/>
                                          </p:val>
                                        </p:tav>
                                      </p:tavLst>
                                    </p:anim>
                                    <p:anim calcmode="lin" valueType="num">
                                      <p:cBhvr additive="base">
                                        <p:cTn id="42" dur="500" fill="hold"/>
                                        <p:tgtEl>
                                          <p:spTgt spid="38940"/>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38941"/>
                                        </p:tgtEl>
                                        <p:attrNameLst>
                                          <p:attrName>style.visibility</p:attrName>
                                        </p:attrNameLst>
                                      </p:cBhvr>
                                      <p:to>
                                        <p:strVal val="visible"/>
                                      </p:to>
                                    </p:set>
                                    <p:anim calcmode="lin" valueType="num">
                                      <p:cBhvr additive="base">
                                        <p:cTn id="45" dur="500" fill="hold"/>
                                        <p:tgtEl>
                                          <p:spTgt spid="38941"/>
                                        </p:tgtEl>
                                        <p:attrNameLst>
                                          <p:attrName>ppt_x</p:attrName>
                                        </p:attrNameLst>
                                      </p:cBhvr>
                                      <p:tavLst>
                                        <p:tav tm="0">
                                          <p:val>
                                            <p:strVal val="1+#ppt_w/2"/>
                                          </p:val>
                                        </p:tav>
                                        <p:tav tm="100000">
                                          <p:val>
                                            <p:strVal val="#ppt_x"/>
                                          </p:val>
                                        </p:tav>
                                      </p:tavLst>
                                    </p:anim>
                                    <p:anim calcmode="lin" valueType="num">
                                      <p:cBhvr additive="base">
                                        <p:cTn id="46" dur="500" fill="hold"/>
                                        <p:tgtEl>
                                          <p:spTgt spid="38941"/>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38942"/>
                                        </p:tgtEl>
                                        <p:attrNameLst>
                                          <p:attrName>style.visibility</p:attrName>
                                        </p:attrNameLst>
                                      </p:cBhvr>
                                      <p:to>
                                        <p:strVal val="visible"/>
                                      </p:to>
                                    </p:set>
                                    <p:anim calcmode="lin" valueType="num">
                                      <p:cBhvr additive="base">
                                        <p:cTn id="49" dur="500" fill="hold"/>
                                        <p:tgtEl>
                                          <p:spTgt spid="38942"/>
                                        </p:tgtEl>
                                        <p:attrNameLst>
                                          <p:attrName>ppt_x</p:attrName>
                                        </p:attrNameLst>
                                      </p:cBhvr>
                                      <p:tavLst>
                                        <p:tav tm="0">
                                          <p:val>
                                            <p:strVal val="1+#ppt_w/2"/>
                                          </p:val>
                                        </p:tav>
                                        <p:tav tm="100000">
                                          <p:val>
                                            <p:strVal val="#ppt_x"/>
                                          </p:val>
                                        </p:tav>
                                      </p:tavLst>
                                    </p:anim>
                                    <p:anim calcmode="lin" valueType="num">
                                      <p:cBhvr additive="base">
                                        <p:cTn id="50" dur="500" fill="hold"/>
                                        <p:tgtEl>
                                          <p:spTgt spid="38942"/>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38943"/>
                                        </p:tgtEl>
                                        <p:attrNameLst>
                                          <p:attrName>style.visibility</p:attrName>
                                        </p:attrNameLst>
                                      </p:cBhvr>
                                      <p:to>
                                        <p:strVal val="visible"/>
                                      </p:to>
                                    </p:set>
                                    <p:anim calcmode="lin" valueType="num">
                                      <p:cBhvr additive="base">
                                        <p:cTn id="53" dur="500" fill="hold"/>
                                        <p:tgtEl>
                                          <p:spTgt spid="38943"/>
                                        </p:tgtEl>
                                        <p:attrNameLst>
                                          <p:attrName>ppt_x</p:attrName>
                                        </p:attrNameLst>
                                      </p:cBhvr>
                                      <p:tavLst>
                                        <p:tav tm="0">
                                          <p:val>
                                            <p:strVal val="1+#ppt_w/2"/>
                                          </p:val>
                                        </p:tav>
                                        <p:tav tm="100000">
                                          <p:val>
                                            <p:strVal val="#ppt_x"/>
                                          </p:val>
                                        </p:tav>
                                      </p:tavLst>
                                    </p:anim>
                                    <p:anim calcmode="lin" valueType="num">
                                      <p:cBhvr additive="base">
                                        <p:cTn id="54" dur="500" fill="hold"/>
                                        <p:tgtEl>
                                          <p:spTgt spid="38943"/>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38944"/>
                                        </p:tgtEl>
                                        <p:attrNameLst>
                                          <p:attrName>style.visibility</p:attrName>
                                        </p:attrNameLst>
                                      </p:cBhvr>
                                      <p:to>
                                        <p:strVal val="visible"/>
                                      </p:to>
                                    </p:set>
                                    <p:anim calcmode="lin" valueType="num">
                                      <p:cBhvr additive="base">
                                        <p:cTn id="57" dur="500" fill="hold"/>
                                        <p:tgtEl>
                                          <p:spTgt spid="38944"/>
                                        </p:tgtEl>
                                        <p:attrNameLst>
                                          <p:attrName>ppt_x</p:attrName>
                                        </p:attrNameLst>
                                      </p:cBhvr>
                                      <p:tavLst>
                                        <p:tav tm="0">
                                          <p:val>
                                            <p:strVal val="1+#ppt_w/2"/>
                                          </p:val>
                                        </p:tav>
                                        <p:tav tm="100000">
                                          <p:val>
                                            <p:strVal val="#ppt_x"/>
                                          </p:val>
                                        </p:tav>
                                      </p:tavLst>
                                    </p:anim>
                                    <p:anim calcmode="lin" valueType="num">
                                      <p:cBhvr additive="base">
                                        <p:cTn id="58" dur="500" fill="hold"/>
                                        <p:tgtEl>
                                          <p:spTgt spid="38944"/>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38945"/>
                                        </p:tgtEl>
                                        <p:attrNameLst>
                                          <p:attrName>style.visibility</p:attrName>
                                        </p:attrNameLst>
                                      </p:cBhvr>
                                      <p:to>
                                        <p:strVal val="visible"/>
                                      </p:to>
                                    </p:set>
                                    <p:anim calcmode="lin" valueType="num">
                                      <p:cBhvr additive="base">
                                        <p:cTn id="61" dur="500" fill="hold"/>
                                        <p:tgtEl>
                                          <p:spTgt spid="38945"/>
                                        </p:tgtEl>
                                        <p:attrNameLst>
                                          <p:attrName>ppt_x</p:attrName>
                                        </p:attrNameLst>
                                      </p:cBhvr>
                                      <p:tavLst>
                                        <p:tav tm="0">
                                          <p:val>
                                            <p:strVal val="1+#ppt_w/2"/>
                                          </p:val>
                                        </p:tav>
                                        <p:tav tm="100000">
                                          <p:val>
                                            <p:strVal val="#ppt_x"/>
                                          </p:val>
                                        </p:tav>
                                      </p:tavLst>
                                    </p:anim>
                                    <p:anim calcmode="lin" valueType="num">
                                      <p:cBhvr additive="base">
                                        <p:cTn id="62" dur="500" fill="hold"/>
                                        <p:tgtEl>
                                          <p:spTgt spid="38945"/>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38946"/>
                                        </p:tgtEl>
                                        <p:attrNameLst>
                                          <p:attrName>style.visibility</p:attrName>
                                        </p:attrNameLst>
                                      </p:cBhvr>
                                      <p:to>
                                        <p:strVal val="visible"/>
                                      </p:to>
                                    </p:set>
                                    <p:anim calcmode="lin" valueType="num">
                                      <p:cBhvr additive="base">
                                        <p:cTn id="65" dur="500" fill="hold"/>
                                        <p:tgtEl>
                                          <p:spTgt spid="38946"/>
                                        </p:tgtEl>
                                        <p:attrNameLst>
                                          <p:attrName>ppt_x</p:attrName>
                                        </p:attrNameLst>
                                      </p:cBhvr>
                                      <p:tavLst>
                                        <p:tav tm="0">
                                          <p:val>
                                            <p:strVal val="1+#ppt_w/2"/>
                                          </p:val>
                                        </p:tav>
                                        <p:tav tm="100000">
                                          <p:val>
                                            <p:strVal val="#ppt_x"/>
                                          </p:val>
                                        </p:tav>
                                      </p:tavLst>
                                    </p:anim>
                                    <p:anim calcmode="lin" valueType="num">
                                      <p:cBhvr additive="base">
                                        <p:cTn id="66" dur="500" fill="hold"/>
                                        <p:tgtEl>
                                          <p:spTgt spid="38946"/>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38947"/>
                                        </p:tgtEl>
                                        <p:attrNameLst>
                                          <p:attrName>style.visibility</p:attrName>
                                        </p:attrNameLst>
                                      </p:cBhvr>
                                      <p:to>
                                        <p:strVal val="visible"/>
                                      </p:to>
                                    </p:set>
                                    <p:anim calcmode="lin" valueType="num">
                                      <p:cBhvr additive="base">
                                        <p:cTn id="69" dur="500" fill="hold"/>
                                        <p:tgtEl>
                                          <p:spTgt spid="38947"/>
                                        </p:tgtEl>
                                        <p:attrNameLst>
                                          <p:attrName>ppt_x</p:attrName>
                                        </p:attrNameLst>
                                      </p:cBhvr>
                                      <p:tavLst>
                                        <p:tav tm="0">
                                          <p:val>
                                            <p:strVal val="1+#ppt_w/2"/>
                                          </p:val>
                                        </p:tav>
                                        <p:tav tm="100000">
                                          <p:val>
                                            <p:strVal val="#ppt_x"/>
                                          </p:val>
                                        </p:tav>
                                      </p:tavLst>
                                    </p:anim>
                                    <p:anim calcmode="lin" valueType="num">
                                      <p:cBhvr additive="base">
                                        <p:cTn id="70" dur="500" fill="hold"/>
                                        <p:tgtEl>
                                          <p:spTgt spid="38947"/>
                                        </p:tgtEl>
                                        <p:attrNameLst>
                                          <p:attrName>ppt_y</p:attrName>
                                        </p:attrNameLst>
                                      </p:cBhvr>
                                      <p:tavLst>
                                        <p:tav tm="0">
                                          <p:val>
                                            <p:strVal val="1+#ppt_h/2"/>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38948"/>
                                        </p:tgtEl>
                                        <p:attrNameLst>
                                          <p:attrName>style.visibility</p:attrName>
                                        </p:attrNameLst>
                                      </p:cBhvr>
                                      <p:to>
                                        <p:strVal val="visible"/>
                                      </p:to>
                                    </p:set>
                                    <p:anim calcmode="lin" valueType="num">
                                      <p:cBhvr additive="base">
                                        <p:cTn id="73" dur="500" fill="hold"/>
                                        <p:tgtEl>
                                          <p:spTgt spid="38948"/>
                                        </p:tgtEl>
                                        <p:attrNameLst>
                                          <p:attrName>ppt_x</p:attrName>
                                        </p:attrNameLst>
                                      </p:cBhvr>
                                      <p:tavLst>
                                        <p:tav tm="0">
                                          <p:val>
                                            <p:strVal val="1+#ppt_w/2"/>
                                          </p:val>
                                        </p:tav>
                                        <p:tav tm="100000">
                                          <p:val>
                                            <p:strVal val="#ppt_x"/>
                                          </p:val>
                                        </p:tav>
                                      </p:tavLst>
                                    </p:anim>
                                    <p:anim calcmode="lin" valueType="num">
                                      <p:cBhvr additive="base">
                                        <p:cTn id="74" dur="500" fill="hold"/>
                                        <p:tgtEl>
                                          <p:spTgt spid="3894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8929"/>
                                        </p:tgtEl>
                                        <p:attrNameLst>
                                          <p:attrName>style.visibility</p:attrName>
                                        </p:attrNameLst>
                                      </p:cBhvr>
                                      <p:to>
                                        <p:strVal val="visible"/>
                                      </p:to>
                                    </p:set>
                                    <p:anim calcmode="lin" valueType="num">
                                      <p:cBhvr>
                                        <p:cTn id="79" dur="500" fill="hold"/>
                                        <p:tgtEl>
                                          <p:spTgt spid="38929"/>
                                        </p:tgtEl>
                                        <p:attrNameLst>
                                          <p:attrName>ppt_w</p:attrName>
                                        </p:attrNameLst>
                                      </p:cBhvr>
                                      <p:tavLst>
                                        <p:tav tm="0">
                                          <p:val>
                                            <p:fltVal val="0"/>
                                          </p:val>
                                        </p:tav>
                                        <p:tav tm="100000">
                                          <p:val>
                                            <p:strVal val="#ppt_w"/>
                                          </p:val>
                                        </p:tav>
                                      </p:tavLst>
                                    </p:anim>
                                    <p:anim calcmode="lin" valueType="num">
                                      <p:cBhvr>
                                        <p:cTn id="80" dur="500" fill="hold"/>
                                        <p:tgtEl>
                                          <p:spTgt spid="38929"/>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4" presetClass="entr" presetSubtype="1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randombar(horizontal)">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3893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xit" presetSubtype="0" fill="hold" grpId="0" nodeType="afterEffect">
                                  <p:stCondLst>
                                    <p:cond delay="1000"/>
                                  </p:stCondLst>
                                  <p:childTnLst>
                                    <p:set>
                                      <p:cBhvr>
                                        <p:cTn id="90" dur="1" fill="hold">
                                          <p:stCondLst>
                                            <p:cond delay="0"/>
                                          </p:stCondLst>
                                        </p:cTn>
                                        <p:tgtEl>
                                          <p:spTgt spid="38948"/>
                                        </p:tgtEl>
                                        <p:attrNameLst>
                                          <p:attrName>style.visibility</p:attrName>
                                        </p:attrNameLst>
                                      </p:cBhvr>
                                      <p:to>
                                        <p:strVal val="hidden"/>
                                      </p:to>
                                    </p:set>
                                  </p:childTnLst>
                                  <p:subTnLst>
                                    <p:audio>
                                      <p:cMediaNode vol="94000">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1" fill="hold" nodeType="afterGroup">
                            <p:stCondLst>
                              <p:cond delay="1000"/>
                            </p:stCondLst>
                            <p:childTnLst>
                              <p:par>
                                <p:cTn id="92" presetID="1" presetClass="exit" presetSubtype="0" fill="hold" grpId="0" nodeType="afterEffect">
                                  <p:stCondLst>
                                    <p:cond delay="1000"/>
                                  </p:stCondLst>
                                  <p:childTnLst>
                                    <p:set>
                                      <p:cBhvr>
                                        <p:cTn id="93" dur="1" fill="hold">
                                          <p:stCondLst>
                                            <p:cond delay="0"/>
                                          </p:stCondLst>
                                        </p:cTn>
                                        <p:tgtEl>
                                          <p:spTgt spid="38947"/>
                                        </p:tgtEl>
                                        <p:attrNameLst>
                                          <p:attrName>style.visibility</p:attrName>
                                        </p:attrNameLst>
                                      </p:cBhvr>
                                      <p:to>
                                        <p:strVal val="hidden"/>
                                      </p:to>
                                    </p:set>
                                  </p:childTnLst>
                                  <p:subTnLst>
                                    <p:audio>
                                      <p:cMediaNode vol="94000">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4" fill="hold" nodeType="afterGroup">
                            <p:stCondLst>
                              <p:cond delay="2000"/>
                            </p:stCondLst>
                            <p:childTnLst>
                              <p:par>
                                <p:cTn id="95" presetID="1" presetClass="exit" presetSubtype="0" fill="hold" grpId="0" nodeType="afterEffect">
                                  <p:stCondLst>
                                    <p:cond delay="1000"/>
                                  </p:stCondLst>
                                  <p:childTnLst>
                                    <p:set>
                                      <p:cBhvr>
                                        <p:cTn id="96" dur="1" fill="hold">
                                          <p:stCondLst>
                                            <p:cond delay="0"/>
                                          </p:stCondLst>
                                        </p:cTn>
                                        <p:tgtEl>
                                          <p:spTgt spid="38946"/>
                                        </p:tgtEl>
                                        <p:attrNameLst>
                                          <p:attrName>style.visibility</p:attrName>
                                        </p:attrNameLst>
                                      </p:cBhvr>
                                      <p:to>
                                        <p:strVal val="hidden"/>
                                      </p:to>
                                    </p:set>
                                  </p:childTnLst>
                                  <p:subTnLst>
                                    <p:audio>
                                      <p:cMediaNode vol="94000">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3000"/>
                            </p:stCondLst>
                            <p:childTnLst>
                              <p:par>
                                <p:cTn id="98" presetID="1" presetClass="exit" presetSubtype="0" fill="hold" grpId="0" nodeType="afterEffect">
                                  <p:stCondLst>
                                    <p:cond delay="1000"/>
                                  </p:stCondLst>
                                  <p:childTnLst>
                                    <p:set>
                                      <p:cBhvr>
                                        <p:cTn id="99" dur="1" fill="hold">
                                          <p:stCondLst>
                                            <p:cond delay="0"/>
                                          </p:stCondLst>
                                        </p:cTn>
                                        <p:tgtEl>
                                          <p:spTgt spid="38945"/>
                                        </p:tgtEl>
                                        <p:attrNameLst>
                                          <p:attrName>style.visibility</p:attrName>
                                        </p:attrNameLst>
                                      </p:cBhvr>
                                      <p:to>
                                        <p:strVal val="hidden"/>
                                      </p:to>
                                    </p:set>
                                  </p:childTnLst>
                                  <p:subTnLst>
                                    <p:audio>
                                      <p:cMediaNode vol="94000">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4000"/>
                            </p:stCondLst>
                            <p:childTnLst>
                              <p:par>
                                <p:cTn id="101" presetID="1" presetClass="exit" presetSubtype="0" fill="hold" grpId="0" nodeType="afterEffect">
                                  <p:stCondLst>
                                    <p:cond delay="1000"/>
                                  </p:stCondLst>
                                  <p:childTnLst>
                                    <p:set>
                                      <p:cBhvr>
                                        <p:cTn id="102" dur="1" fill="hold">
                                          <p:stCondLst>
                                            <p:cond delay="0"/>
                                          </p:stCondLst>
                                        </p:cTn>
                                        <p:tgtEl>
                                          <p:spTgt spid="38944"/>
                                        </p:tgtEl>
                                        <p:attrNameLst>
                                          <p:attrName>style.visibility</p:attrName>
                                        </p:attrNameLst>
                                      </p:cBhvr>
                                      <p:to>
                                        <p:strVal val="hidden"/>
                                      </p:to>
                                    </p:set>
                                  </p:childTnLst>
                                  <p:subTnLst>
                                    <p:audio>
                                      <p:cMediaNode vol="94000">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5000"/>
                            </p:stCondLst>
                            <p:childTnLst>
                              <p:par>
                                <p:cTn id="104" presetID="1" presetClass="exit" presetSubtype="0" fill="hold" grpId="0" nodeType="afterEffect">
                                  <p:stCondLst>
                                    <p:cond delay="1000"/>
                                  </p:stCondLst>
                                  <p:childTnLst>
                                    <p:set>
                                      <p:cBhvr>
                                        <p:cTn id="105" dur="1" fill="hold">
                                          <p:stCondLst>
                                            <p:cond delay="0"/>
                                          </p:stCondLst>
                                        </p:cTn>
                                        <p:tgtEl>
                                          <p:spTgt spid="38943"/>
                                        </p:tgtEl>
                                        <p:attrNameLst>
                                          <p:attrName>style.visibility</p:attrName>
                                        </p:attrNameLst>
                                      </p:cBhvr>
                                      <p:to>
                                        <p:strVal val="hidden"/>
                                      </p:to>
                                    </p:set>
                                  </p:childTnLst>
                                  <p:subTnLst>
                                    <p:audio>
                                      <p:cMediaNode vol="94000">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6000"/>
                            </p:stCondLst>
                            <p:childTnLst>
                              <p:par>
                                <p:cTn id="107" presetID="1" presetClass="exit" presetSubtype="0" fill="hold" grpId="0" nodeType="afterEffect">
                                  <p:stCondLst>
                                    <p:cond delay="1000"/>
                                  </p:stCondLst>
                                  <p:childTnLst>
                                    <p:set>
                                      <p:cBhvr>
                                        <p:cTn id="108" dur="1" fill="hold">
                                          <p:stCondLst>
                                            <p:cond delay="0"/>
                                          </p:stCondLst>
                                        </p:cTn>
                                        <p:tgtEl>
                                          <p:spTgt spid="38942"/>
                                        </p:tgtEl>
                                        <p:attrNameLst>
                                          <p:attrName>style.visibility</p:attrName>
                                        </p:attrNameLst>
                                      </p:cBhvr>
                                      <p:to>
                                        <p:strVal val="hidden"/>
                                      </p:to>
                                    </p:set>
                                  </p:childTnLst>
                                  <p:subTnLst>
                                    <p:audio>
                                      <p:cMediaNode vol="94000">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7000"/>
                            </p:stCondLst>
                            <p:childTnLst>
                              <p:par>
                                <p:cTn id="110" presetID="1" presetClass="exit" presetSubtype="0" fill="hold" grpId="0" nodeType="afterEffect">
                                  <p:stCondLst>
                                    <p:cond delay="1000"/>
                                  </p:stCondLst>
                                  <p:childTnLst>
                                    <p:set>
                                      <p:cBhvr>
                                        <p:cTn id="111" dur="1" fill="hold">
                                          <p:stCondLst>
                                            <p:cond delay="0"/>
                                          </p:stCondLst>
                                        </p:cTn>
                                        <p:tgtEl>
                                          <p:spTgt spid="38941"/>
                                        </p:tgtEl>
                                        <p:attrNameLst>
                                          <p:attrName>style.visibility</p:attrName>
                                        </p:attrNameLst>
                                      </p:cBhvr>
                                      <p:to>
                                        <p:strVal val="hidden"/>
                                      </p:to>
                                    </p:set>
                                  </p:childTnLst>
                                  <p:subTnLst>
                                    <p:audio>
                                      <p:cMediaNode vol="94000">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8000"/>
                            </p:stCondLst>
                            <p:childTnLst>
                              <p:par>
                                <p:cTn id="113" presetID="1" presetClass="exit" presetSubtype="0" fill="hold" grpId="0" nodeType="afterEffect">
                                  <p:stCondLst>
                                    <p:cond delay="1000"/>
                                  </p:stCondLst>
                                  <p:childTnLst>
                                    <p:set>
                                      <p:cBhvr>
                                        <p:cTn id="114" dur="1" fill="hold">
                                          <p:stCondLst>
                                            <p:cond delay="0"/>
                                          </p:stCondLst>
                                        </p:cTn>
                                        <p:tgtEl>
                                          <p:spTgt spid="38940"/>
                                        </p:tgtEl>
                                        <p:attrNameLst>
                                          <p:attrName>style.visibility</p:attrName>
                                        </p:attrNameLst>
                                      </p:cBhvr>
                                      <p:to>
                                        <p:strVal val="hidden"/>
                                      </p:to>
                                    </p:set>
                                  </p:childTnLst>
                                  <p:subTnLst>
                                    <p:audio>
                                      <p:cMediaNode vol="94000">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9000"/>
                            </p:stCondLst>
                            <p:childTnLst>
                              <p:par>
                                <p:cTn id="116" presetID="1" presetClass="exit" presetSubtype="0" fill="hold" grpId="0" nodeType="afterEffect">
                                  <p:stCondLst>
                                    <p:cond delay="1000"/>
                                  </p:stCondLst>
                                  <p:childTnLst>
                                    <p:set>
                                      <p:cBhvr>
                                        <p:cTn id="117" dur="1" fill="hold">
                                          <p:stCondLst>
                                            <p:cond delay="0"/>
                                          </p:stCondLst>
                                        </p:cTn>
                                        <p:tgtEl>
                                          <p:spTgt spid="38939"/>
                                        </p:tgtEl>
                                        <p:attrNameLst>
                                          <p:attrName>style.visibility</p:attrName>
                                        </p:attrNameLst>
                                      </p:cBhvr>
                                      <p:to>
                                        <p:strVal val="hidden"/>
                                      </p:to>
                                    </p:set>
                                  </p:childTnLst>
                                  <p:subTnLst>
                                    <p:audio>
                                      <p:cMediaNode vol="94000">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10000"/>
                            </p:stCondLst>
                            <p:childTnLst>
                              <p:par>
                                <p:cTn id="119" presetID="1" presetClass="exit" presetSubtype="0" fill="hold" grpId="0" nodeType="afterEffect">
                                  <p:stCondLst>
                                    <p:cond delay="1000"/>
                                  </p:stCondLst>
                                  <p:childTnLst>
                                    <p:set>
                                      <p:cBhvr>
                                        <p:cTn id="120" dur="1" fill="hold">
                                          <p:stCondLst>
                                            <p:cond delay="0"/>
                                          </p:stCondLst>
                                        </p:cTn>
                                        <p:tgtEl>
                                          <p:spTgt spid="38938"/>
                                        </p:tgtEl>
                                        <p:attrNameLst>
                                          <p:attrName>style.visibility</p:attrName>
                                        </p:attrNameLst>
                                      </p:cBhvr>
                                      <p:to>
                                        <p:strVal val="hidden"/>
                                      </p:to>
                                    </p:set>
                                  </p:childTnLst>
                                  <p:subTnLst>
                                    <p:audio>
                                      <p:cMediaNode vol="94000">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11000"/>
                            </p:stCondLst>
                            <p:childTnLst>
                              <p:par>
                                <p:cTn id="122" presetID="1" presetClass="exit" presetSubtype="0" fill="hold" grpId="0" nodeType="afterEffect">
                                  <p:stCondLst>
                                    <p:cond delay="1000"/>
                                  </p:stCondLst>
                                  <p:childTnLst>
                                    <p:set>
                                      <p:cBhvr>
                                        <p:cTn id="123" dur="1" fill="hold">
                                          <p:stCondLst>
                                            <p:cond delay="0"/>
                                          </p:stCondLst>
                                        </p:cTn>
                                        <p:tgtEl>
                                          <p:spTgt spid="38937"/>
                                        </p:tgtEl>
                                        <p:attrNameLst>
                                          <p:attrName>style.visibility</p:attrName>
                                        </p:attrNameLst>
                                      </p:cBhvr>
                                      <p:to>
                                        <p:strVal val="hidden"/>
                                      </p:to>
                                    </p:set>
                                  </p:childTnLst>
                                  <p:subTnLst>
                                    <p:audio>
                                      <p:cMediaNode vol="94000">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12000"/>
                            </p:stCondLst>
                            <p:childTnLst>
                              <p:par>
                                <p:cTn id="125" presetID="1" presetClass="exit" presetSubtype="0" fill="hold" grpId="0" nodeType="afterEffect">
                                  <p:stCondLst>
                                    <p:cond delay="1000"/>
                                  </p:stCondLst>
                                  <p:childTnLst>
                                    <p:set>
                                      <p:cBhvr>
                                        <p:cTn id="126" dur="1" fill="hold">
                                          <p:stCondLst>
                                            <p:cond delay="0"/>
                                          </p:stCondLst>
                                        </p:cTn>
                                        <p:tgtEl>
                                          <p:spTgt spid="38936"/>
                                        </p:tgtEl>
                                        <p:attrNameLst>
                                          <p:attrName>style.visibility</p:attrName>
                                        </p:attrNameLst>
                                      </p:cBhvr>
                                      <p:to>
                                        <p:strVal val="hidden"/>
                                      </p:to>
                                    </p:set>
                                  </p:childTnLst>
                                  <p:subTnLst>
                                    <p:audio>
                                      <p:cMediaNode vol="94000">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3000"/>
                            </p:stCondLst>
                            <p:childTnLst>
                              <p:par>
                                <p:cTn id="128" presetID="1" presetClass="exit" presetSubtype="0" fill="hold" grpId="0" nodeType="afterEffect">
                                  <p:stCondLst>
                                    <p:cond delay="1000"/>
                                  </p:stCondLst>
                                  <p:childTnLst>
                                    <p:set>
                                      <p:cBhvr>
                                        <p:cTn id="129" dur="1" fill="hold">
                                          <p:stCondLst>
                                            <p:cond delay="0"/>
                                          </p:stCondLst>
                                        </p:cTn>
                                        <p:tgtEl>
                                          <p:spTgt spid="38935"/>
                                        </p:tgtEl>
                                        <p:attrNameLst>
                                          <p:attrName>style.visibility</p:attrName>
                                        </p:attrNameLst>
                                      </p:cBhvr>
                                      <p:to>
                                        <p:strVal val="hidden"/>
                                      </p:to>
                                    </p:set>
                                  </p:childTnLst>
                                  <p:subTnLst>
                                    <p:audio>
                                      <p:cMediaNode vol="94000">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4000"/>
                            </p:stCondLst>
                            <p:childTnLst>
                              <p:par>
                                <p:cTn id="131" presetID="1" presetClass="exit" presetSubtype="0" fill="hold" grpId="0" nodeType="afterEffect">
                                  <p:stCondLst>
                                    <p:cond delay="1000"/>
                                  </p:stCondLst>
                                  <p:childTnLst>
                                    <p:set>
                                      <p:cBhvr>
                                        <p:cTn id="132" dur="1" fill="hold">
                                          <p:stCondLst>
                                            <p:cond delay="0"/>
                                          </p:stCondLst>
                                        </p:cTn>
                                        <p:tgtEl>
                                          <p:spTgt spid="38934"/>
                                        </p:tgtEl>
                                        <p:attrNameLst>
                                          <p:attrName>style.visibility</p:attrName>
                                        </p:attrNameLst>
                                      </p:cBhvr>
                                      <p:to>
                                        <p:strVal val="hidden"/>
                                      </p:to>
                                    </p:set>
                                  </p:childTnLst>
                                  <p:subTnLst>
                                    <p:audio>
                                      <p:cMediaNode vol="94000">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5000"/>
                            </p:stCondLst>
                            <p:childTnLst>
                              <p:par>
                                <p:cTn id="134" presetID="1" presetClass="exit" presetSubtype="0" fill="hold" grpId="0" nodeType="afterEffect">
                                  <p:stCondLst>
                                    <p:cond delay="1000"/>
                                  </p:stCondLst>
                                  <p:childTnLst>
                                    <p:set>
                                      <p:cBhvr>
                                        <p:cTn id="135" dur="1" fill="hold">
                                          <p:stCondLst>
                                            <p:cond delay="0"/>
                                          </p:stCondLst>
                                        </p:cTn>
                                        <p:tgtEl>
                                          <p:spTgt spid="38933"/>
                                        </p:tgtEl>
                                        <p:attrNameLst>
                                          <p:attrName>style.visibility</p:attrName>
                                        </p:attrNameLst>
                                      </p:cBhvr>
                                      <p:to>
                                        <p:strVal val="hidden"/>
                                      </p:to>
                                    </p:set>
                                  </p:childTnLst>
                                  <p:subTnLst>
                                    <p:audio>
                                      <p:cMediaNode vol="94000">
                                        <p:cTn display="0" masterRel="sameClick">
                                          <p:stCondLst>
                                            <p:cond evt="begin" delay="0">
                                              <p:tn val="134"/>
                                            </p:cond>
                                          </p:stCondLst>
                                          <p:endCondLst>
                                            <p:cond evt="onStopAudio" delay="0">
                                              <p:tgtEl>
                                                <p:sldTgt/>
                                              </p:tgtEl>
                                            </p:cond>
                                          </p:endCondLst>
                                        </p:cTn>
                                        <p:tgtEl>
                                          <p:sndTgt r:embed="rId3" name="click.wav"/>
                                        </p:tgtEl>
                                      </p:cMediaNode>
                                    </p:audio>
                                  </p:subTnLst>
                                </p:cTn>
                              </p:par>
                              <p:par>
                                <p:cTn id="136" presetID="14" presetClass="entr" presetSubtype="5" fill="hold" nodeType="withEffect">
                                  <p:stCondLst>
                                    <p:cond delay="0"/>
                                  </p:stCondLst>
                                  <p:childTnLst>
                                    <p:set>
                                      <p:cBhvr>
                                        <p:cTn id="137" dur="1" fill="hold">
                                          <p:stCondLst>
                                            <p:cond delay="0"/>
                                          </p:stCondLst>
                                        </p:cTn>
                                        <p:tgtEl>
                                          <p:spTgt spid="38932"/>
                                        </p:tgtEl>
                                        <p:attrNameLst>
                                          <p:attrName>style.visibility</p:attrName>
                                        </p:attrNameLst>
                                      </p:cBhvr>
                                      <p:to>
                                        <p:strVal val="visible"/>
                                      </p:to>
                                    </p:set>
                                    <p:animEffect transition="in" filter="randombar(vertical)">
                                      <p:cBhvr>
                                        <p:cTn id="138" dur="500"/>
                                        <p:tgtEl>
                                          <p:spTgt spid="38932"/>
                                        </p:tgtEl>
                                      </p:cBhvr>
                                    </p:animEffect>
                                  </p:childTnLst>
                                  <p:subTnLst>
                                    <p:audio>
                                      <p:cMediaNode>
                                        <p:cTn display="0" masterRel="sameClick">
                                          <p:stCondLst>
                                            <p:cond evt="begin" delay="0">
                                              <p:tn val="136"/>
                                            </p:cond>
                                          </p:stCondLst>
                                          <p:endCondLst>
                                            <p:cond evt="onStopAudio" delay="0">
                                              <p:tgtEl>
                                                <p:sldTgt/>
                                              </p:tgtEl>
                                            </p:cond>
                                          </p:endCondLst>
                                        </p:cTn>
                                        <p:tgtEl>
                                          <p:sndTgt r:embed="rId4" name="chimes.wav"/>
                                        </p:tgtEl>
                                      </p:cMediaNode>
                                    </p:audio>
                                  </p:subTnLst>
                                </p:cTn>
                              </p:par>
                            </p:childTnLst>
                          </p:cTn>
                        </p:par>
                        <p:par>
                          <p:cTn id="139" fill="hold" nodeType="afterGroup">
                            <p:stCondLst>
                              <p:cond delay="16000"/>
                            </p:stCondLst>
                            <p:childTnLst>
                              <p:par>
                                <p:cTn id="140" presetID="1" presetClass="mediacall" presetSubtype="0" fill="hold" nodeType="afterEffect">
                                  <p:stCondLst>
                                    <p:cond delay="0"/>
                                  </p:stCondLst>
                                  <p:childTnLst>
                                    <p:cmd type="call" cmd="playFrom(0.0)">
                                      <p:cBhvr>
                                        <p:cTn id="141" dur="4745" fill="hold"/>
                                        <p:tgtEl>
                                          <p:spTgt spid="38964"/>
                                        </p:tgtEl>
                                      </p:cBhvr>
                                    </p:cmd>
                                  </p:childTnLst>
                                </p:cTn>
                              </p:par>
                            </p:childTnLst>
                          </p:cTn>
                        </p:par>
                      </p:childTnLst>
                    </p:cTn>
                  </p:par>
                </p:childTnLst>
              </p:cTn>
              <p:nextCondLst>
                <p:cond evt="onClick" delay="0">
                  <p:tgtEl>
                    <p:spTgt spid="38931"/>
                  </p:tgtEl>
                </p:cond>
              </p:nextCondLst>
            </p:seq>
            <p:vide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38964"/>
                </p:tgtEl>
              </p:cMediaNode>
            </p:video>
          </p:childTnLst>
        </p:cTn>
      </p:par>
    </p:tnLst>
    <p:bldLst>
      <p:bldP spid="38928" grpId="0"/>
      <p:bldP spid="38929" grpId="0"/>
      <p:bldP spid="38933" grpId="0" animBg="1"/>
      <p:bldP spid="38934" grpId="0" animBg="1"/>
      <p:bldP spid="38935" grpId="0" animBg="1"/>
      <p:bldP spid="38936" grpId="0" animBg="1"/>
      <p:bldP spid="38937" grpId="0" animBg="1"/>
      <p:bldP spid="38938" grpId="0" animBg="1"/>
      <p:bldP spid="38939" grpId="0" animBg="1"/>
      <p:bldP spid="38940" grpId="0" animBg="1"/>
      <p:bldP spid="38941" grpId="0" animBg="1"/>
      <p:bldP spid="38942" grpId="0" animBg="1"/>
      <p:bldP spid="38943" grpId="0" animBg="1"/>
      <p:bldP spid="38944" grpId="0" animBg="1"/>
      <p:bldP spid="38945" grpId="0" animBg="1"/>
      <p:bldP spid="38946" grpId="0" animBg="1"/>
      <p:bldP spid="38947" grpId="0" animBg="1"/>
      <p:bldP spid="389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B32466D-17B2-4F35-981D-0585BA24F238}"/>
              </a:ext>
            </a:extLst>
          </p:cNvPr>
          <p:cNvSpPr txBox="1">
            <a:spLocks/>
          </p:cNvSpPr>
          <p:nvPr/>
        </p:nvSpPr>
        <p:spPr>
          <a:xfrm>
            <a:off x="304800" y="361950"/>
            <a:ext cx="8382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85000"/>
                    <a:lumOff val="15000"/>
                  </a:schemeClr>
                </a:solidFill>
                <a:latin typeface="+mn-lt"/>
              </a:rPr>
              <a:t>I. </a:t>
            </a:r>
            <a:r>
              <a:rPr lang="en-US" sz="3200" b="1" dirty="0" err="1" smtClean="0">
                <a:solidFill>
                  <a:schemeClr val="tx1">
                    <a:lumMod val="85000"/>
                    <a:lumOff val="15000"/>
                  </a:schemeClr>
                </a:solidFill>
                <a:latin typeface="+mn-lt"/>
              </a:rPr>
              <a:t>Các</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tầng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quyển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và</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thành</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phần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không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endParaRPr lang="en-US" sz="3200" b="1" dirty="0">
              <a:solidFill>
                <a:schemeClr val="tx1">
                  <a:lumMod val="85000"/>
                  <a:lumOff val="15000"/>
                </a:schemeClr>
              </a:solidFill>
              <a:latin typeface="+mn-lt"/>
            </a:endParaRPr>
          </a:p>
        </p:txBody>
      </p:sp>
      <p:sp>
        <p:nvSpPr>
          <p:cNvPr id="7" name="Title 1">
            <a:extLst>
              <a:ext uri="{FF2B5EF4-FFF2-40B4-BE49-F238E27FC236}">
                <a16:creationId xmlns="" xmlns:a16="http://schemas.microsoft.com/office/drawing/2014/main" id="{3B32466D-17B2-4F35-981D-0585BA24F238}"/>
              </a:ext>
            </a:extLst>
          </p:cNvPr>
          <p:cNvSpPr txBox="1">
            <a:spLocks/>
          </p:cNvSpPr>
          <p:nvPr/>
        </p:nvSpPr>
        <p:spPr>
          <a:xfrm>
            <a:off x="381000" y="807285"/>
            <a:ext cx="4191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1. </a:t>
            </a:r>
            <a:r>
              <a:rPr lang="en-US" sz="3200" dirty="0" err="1" smtClean="0">
                <a:solidFill>
                  <a:schemeClr val="tx1">
                    <a:lumMod val="85000"/>
                    <a:lumOff val="15000"/>
                  </a:schemeClr>
                </a:solidFill>
                <a:latin typeface="+mn-lt"/>
              </a:rPr>
              <a:t>Các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quyển</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13" name="Title 1">
            <a:extLst>
              <a:ext uri="{FF2B5EF4-FFF2-40B4-BE49-F238E27FC236}">
                <a16:creationId xmlns="" xmlns:a16="http://schemas.microsoft.com/office/drawing/2014/main" id="{3B32466D-17B2-4F35-981D-0585BA24F238}"/>
              </a:ext>
            </a:extLst>
          </p:cNvPr>
          <p:cNvSpPr txBox="1">
            <a:spLocks/>
          </p:cNvSpPr>
          <p:nvPr/>
        </p:nvSpPr>
        <p:spPr>
          <a:xfrm>
            <a:off x="381000" y="1352550"/>
            <a:ext cx="48768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tx1">
                    <a:lumMod val="85000"/>
                    <a:lumOff val="15000"/>
                  </a:schemeClr>
                </a:solidFill>
                <a:latin typeface="+mn-lt"/>
              </a:rPr>
              <a:t>2</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Thành</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phần</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không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8" name="Title 1">
            <a:extLst>
              <a:ext uri="{FF2B5EF4-FFF2-40B4-BE49-F238E27FC236}">
                <a16:creationId xmlns="" xmlns:a16="http://schemas.microsoft.com/office/drawing/2014/main" id="{3B32466D-17B2-4F35-981D-0585BA24F238}"/>
              </a:ext>
            </a:extLst>
          </p:cNvPr>
          <p:cNvSpPr txBox="1">
            <a:spLocks/>
          </p:cNvSpPr>
          <p:nvPr/>
        </p:nvSpPr>
        <p:spPr>
          <a:xfrm>
            <a:off x="547456" y="1885950"/>
            <a:ext cx="4862744"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smtClean="0">
                <a:solidFill>
                  <a:schemeClr val="tx1">
                    <a:lumMod val="85000"/>
                    <a:lumOff val="15000"/>
                  </a:schemeClr>
                </a:solidFill>
                <a:latin typeface="+mn-lt"/>
              </a:rPr>
              <a:t>- </a:t>
            </a:r>
            <a:r>
              <a:rPr lang="en-US" sz="3200" smtClean="0">
                <a:solidFill>
                  <a:schemeClr val="tx1">
                    <a:lumMod val="85000"/>
                    <a:lumOff val="15000"/>
                  </a:schemeClr>
                </a:solidFill>
                <a:latin typeface="+mn-lt"/>
              </a:rPr>
              <a:t>Nitrogen: </a:t>
            </a:r>
            <a:r>
              <a:rPr lang="en-US" sz="3200" dirty="0" smtClean="0">
                <a:solidFill>
                  <a:schemeClr val="tx1">
                    <a:lumMod val="85000"/>
                    <a:lumOff val="15000"/>
                  </a:schemeClr>
                </a:solidFill>
                <a:latin typeface="+mn-lt"/>
              </a:rPr>
              <a:t>78%. </a:t>
            </a:r>
            <a:endParaRPr lang="en-US" sz="3200" dirty="0">
              <a:solidFill>
                <a:schemeClr val="tx1">
                  <a:lumMod val="85000"/>
                  <a:lumOff val="15000"/>
                </a:schemeClr>
              </a:solidFill>
              <a:latin typeface="+mn-lt"/>
            </a:endParaRPr>
          </a:p>
        </p:txBody>
      </p:sp>
      <p:sp>
        <p:nvSpPr>
          <p:cNvPr id="9" name="Title 1">
            <a:extLst>
              <a:ext uri="{FF2B5EF4-FFF2-40B4-BE49-F238E27FC236}">
                <a16:creationId xmlns="" xmlns:a16="http://schemas.microsoft.com/office/drawing/2014/main" id="{3B32466D-17B2-4F35-981D-0585BA24F238}"/>
              </a:ext>
            </a:extLst>
          </p:cNvPr>
          <p:cNvSpPr txBox="1">
            <a:spLocks/>
          </p:cNvSpPr>
          <p:nvPr/>
        </p:nvSpPr>
        <p:spPr>
          <a:xfrm>
            <a:off x="547456" y="2341855"/>
            <a:ext cx="6843944"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smtClean="0">
                <a:solidFill>
                  <a:schemeClr val="tx1">
                    <a:lumMod val="85000"/>
                    <a:lumOff val="15000"/>
                  </a:schemeClr>
                </a:solidFill>
                <a:latin typeface="+mn-lt"/>
              </a:rPr>
              <a:t>- </a:t>
            </a:r>
            <a:r>
              <a:rPr lang="en-US" sz="3200" smtClean="0">
                <a:solidFill>
                  <a:schemeClr val="tx1">
                    <a:lumMod val="85000"/>
                    <a:lumOff val="15000"/>
                  </a:schemeClr>
                </a:solidFill>
                <a:latin typeface="+mn-lt"/>
              </a:rPr>
              <a:t>Oxygen: </a:t>
            </a:r>
            <a:r>
              <a:rPr lang="en-US" sz="3200" dirty="0" smtClean="0">
                <a:solidFill>
                  <a:schemeClr val="tx1">
                    <a:lumMod val="85000"/>
                    <a:lumOff val="15000"/>
                  </a:schemeClr>
                </a:solidFill>
                <a:latin typeface="+mn-lt"/>
              </a:rPr>
              <a:t>21%. </a:t>
            </a:r>
            <a:endParaRPr lang="en-US" sz="3200" dirty="0">
              <a:solidFill>
                <a:schemeClr val="tx1">
                  <a:lumMod val="85000"/>
                  <a:lumOff val="15000"/>
                </a:schemeClr>
              </a:solidFill>
              <a:latin typeface="+mn-lt"/>
            </a:endParaRPr>
          </a:p>
        </p:txBody>
      </p:sp>
      <p:sp>
        <p:nvSpPr>
          <p:cNvPr id="10" name="Title 1">
            <a:extLst>
              <a:ext uri="{FF2B5EF4-FFF2-40B4-BE49-F238E27FC236}">
                <a16:creationId xmlns="" xmlns:a16="http://schemas.microsoft.com/office/drawing/2014/main" id="{3B32466D-17B2-4F35-981D-0585BA24F238}"/>
              </a:ext>
            </a:extLst>
          </p:cNvPr>
          <p:cNvSpPr txBox="1">
            <a:spLocks/>
          </p:cNvSpPr>
          <p:nvPr/>
        </p:nvSpPr>
        <p:spPr>
          <a:xfrm>
            <a:off x="547456" y="2785290"/>
            <a:ext cx="84582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Hơi</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nước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và</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các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khác</a:t>
            </a:r>
            <a:r>
              <a:rPr lang="en-US" sz="3200" dirty="0" smtClean="0">
                <a:solidFill>
                  <a:schemeClr val="tx1">
                    <a:lumMod val="85000"/>
                    <a:lumOff val="15000"/>
                  </a:schemeClr>
                </a:solidFill>
                <a:latin typeface="+mn-lt"/>
              </a:rPr>
              <a:t>: 1%. </a:t>
            </a:r>
            <a:endParaRPr lang="en-US" sz="3200" dirty="0">
              <a:solidFill>
                <a:schemeClr val="tx1">
                  <a:lumMod val="85000"/>
                  <a:lumOff val="15000"/>
                </a:schemeClr>
              </a:solidFill>
              <a:latin typeface="+mn-lt"/>
            </a:endParaRPr>
          </a:p>
        </p:txBody>
      </p:sp>
    </p:spTree>
    <p:extLst>
      <p:ext uri="{BB962C8B-B14F-4D97-AF65-F5344CB8AC3E}">
        <p14:creationId xmlns:p14="http://schemas.microsoft.com/office/powerpoint/2010/main" val="4395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ương mù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0" y="2914650"/>
            <a:ext cx="4540250" cy="1943100"/>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descr="clou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114800" cy="24003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5029200" y="40005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endParaRPr lang="en-US" sz="1800">
              <a:latin typeface="Arial" charset="0"/>
            </a:endParaRPr>
          </a:p>
        </p:txBody>
      </p:sp>
      <p:pic>
        <p:nvPicPr>
          <p:cNvPr id="228354" name="Picture 2" descr="F:\New Folder\rain25oa_976.gif"/>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76750" y="228600"/>
            <a:ext cx="4572000" cy="234315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0" y="33147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en-US" sz="2000" b="1">
                <a:solidFill>
                  <a:srgbClr val="FF0066"/>
                </a:solidFill>
              </a:rPr>
              <a:t>HƠI NƯỚC TRONG KHÔNG KHÍ GÂY RA CÁC HIỆN TƯỢNG.</a:t>
            </a:r>
          </a:p>
        </p:txBody>
      </p:sp>
      <p:sp>
        <p:nvSpPr>
          <p:cNvPr id="25607" name="Text Box 7"/>
          <p:cNvSpPr txBox="1">
            <a:spLocks noChangeArrowheads="1"/>
          </p:cNvSpPr>
          <p:nvPr/>
        </p:nvSpPr>
        <p:spPr bwMode="auto">
          <a:xfrm>
            <a:off x="1676400" y="26860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1</a:t>
            </a:r>
          </a:p>
        </p:txBody>
      </p:sp>
      <p:sp>
        <p:nvSpPr>
          <p:cNvPr id="25608" name="Text Box 8"/>
          <p:cNvSpPr txBox="1">
            <a:spLocks noChangeArrowheads="1"/>
          </p:cNvSpPr>
          <p:nvPr/>
        </p:nvSpPr>
        <p:spPr bwMode="auto">
          <a:xfrm>
            <a:off x="6248400" y="4868863"/>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3</a:t>
            </a:r>
          </a:p>
        </p:txBody>
      </p:sp>
      <p:sp>
        <p:nvSpPr>
          <p:cNvPr id="25609" name="Text Box 9"/>
          <p:cNvSpPr txBox="1">
            <a:spLocks noChangeArrowheads="1"/>
          </p:cNvSpPr>
          <p:nvPr/>
        </p:nvSpPr>
        <p:spPr bwMode="auto">
          <a:xfrm>
            <a:off x="6248400" y="257175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2</a:t>
            </a:r>
          </a:p>
        </p:txBody>
      </p:sp>
    </p:spTree>
    <p:extLst>
      <p:ext uri="{BB962C8B-B14F-4D97-AF65-F5344CB8AC3E}">
        <p14:creationId xmlns:p14="http://schemas.microsoft.com/office/powerpoint/2010/main" val="3853463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calcmode="lin" valueType="num">
                                      <p:cBhvr additive="base">
                                        <p:cTn id="7"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1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0" presetClass="entr" presetSubtype="0" fill="hold" nodeType="after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edge">
                                      <p:cBhvr>
                                        <p:cTn id="12" dur="2000"/>
                                        <p:tgtEl>
                                          <p:spTgt spid="21507"/>
                                        </p:tgtEl>
                                      </p:cBhvr>
                                    </p:animEffect>
                                  </p:childTnLst>
                                </p:cTn>
                              </p:par>
                            </p:childTnLst>
                          </p:cTn>
                        </p:par>
                        <p:par>
                          <p:cTn id="13" fill="hold" nodeType="afterGroup">
                            <p:stCondLst>
                              <p:cond delay="2500"/>
                            </p:stCondLst>
                            <p:childTnLst>
                              <p:par>
                                <p:cTn id="14" presetID="20" presetClass="entr" presetSubtype="0" fill="hold" nodeType="afterEffect">
                                  <p:stCondLst>
                                    <p:cond delay="0"/>
                                  </p:stCondLst>
                                  <p:childTnLst>
                                    <p:set>
                                      <p:cBhvr>
                                        <p:cTn id="15" dur="1" fill="hold">
                                          <p:stCondLst>
                                            <p:cond delay="0"/>
                                          </p:stCondLst>
                                        </p:cTn>
                                        <p:tgtEl>
                                          <p:spTgt spid="228354"/>
                                        </p:tgtEl>
                                        <p:attrNameLst>
                                          <p:attrName>style.visibility</p:attrName>
                                        </p:attrNameLst>
                                      </p:cBhvr>
                                      <p:to>
                                        <p:strVal val="visible"/>
                                      </p:to>
                                    </p:set>
                                    <p:animEffect transition="in" filter="wedge">
                                      <p:cBhvr>
                                        <p:cTn id="16" dur="2000"/>
                                        <p:tgtEl>
                                          <p:spTgt spid="228354"/>
                                        </p:tgtEl>
                                      </p:cBhvr>
                                    </p:animEffect>
                                  </p:childTnLst>
                                </p:cTn>
                              </p:par>
                            </p:childTnLst>
                          </p:cTn>
                        </p:par>
                        <p:par>
                          <p:cTn id="17" fill="hold" nodeType="afterGroup">
                            <p:stCondLst>
                              <p:cond delay="4500"/>
                            </p:stCondLst>
                            <p:childTnLst>
                              <p:par>
                                <p:cTn id="18" presetID="20" presetClass="entr" presetSubtype="0"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wedge">
                                      <p:cBhvr>
                                        <p:cTn id="20"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ương mù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0" y="2914650"/>
            <a:ext cx="4540250" cy="1943100"/>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48131" name="Picture 3" descr="clou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114800" cy="24003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5029200" y="40005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endParaRPr lang="en-US" sz="1800">
              <a:latin typeface="Arial" charset="0"/>
            </a:endParaRPr>
          </a:p>
        </p:txBody>
      </p:sp>
      <p:pic>
        <p:nvPicPr>
          <p:cNvPr id="228354" name="Picture 2" descr="F:\New Folder\rain25oa_976.gif"/>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76750" y="228600"/>
            <a:ext cx="4572000" cy="234315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6"/>
          <p:cNvSpPr txBox="1">
            <a:spLocks noChangeArrowheads="1"/>
          </p:cNvSpPr>
          <p:nvPr/>
        </p:nvSpPr>
        <p:spPr bwMode="auto">
          <a:xfrm>
            <a:off x="0" y="33147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en-US" sz="2000" b="1">
                <a:solidFill>
                  <a:srgbClr val="FF0066"/>
                </a:solidFill>
              </a:rPr>
              <a:t>CÁC HIỆN TƯỢNG XẢY RA TRONG TẦNG ĐỐI LƯU</a:t>
            </a:r>
          </a:p>
        </p:txBody>
      </p:sp>
      <p:sp>
        <p:nvSpPr>
          <p:cNvPr id="48135" name="Text Box 7"/>
          <p:cNvSpPr txBox="1">
            <a:spLocks noChangeArrowheads="1"/>
          </p:cNvSpPr>
          <p:nvPr/>
        </p:nvSpPr>
        <p:spPr bwMode="auto">
          <a:xfrm>
            <a:off x="1676400" y="268605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1. Mây</a:t>
            </a:r>
          </a:p>
        </p:txBody>
      </p:sp>
      <p:sp>
        <p:nvSpPr>
          <p:cNvPr id="48136" name="Text Box 8"/>
          <p:cNvSpPr txBox="1">
            <a:spLocks noChangeArrowheads="1"/>
          </p:cNvSpPr>
          <p:nvPr/>
        </p:nvSpPr>
        <p:spPr bwMode="auto">
          <a:xfrm>
            <a:off x="6248400" y="4868863"/>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3. Sương</a:t>
            </a:r>
          </a:p>
        </p:txBody>
      </p:sp>
      <p:sp>
        <p:nvSpPr>
          <p:cNvPr id="48137" name="Text Box 9"/>
          <p:cNvSpPr txBox="1">
            <a:spLocks noChangeArrowheads="1"/>
          </p:cNvSpPr>
          <p:nvPr/>
        </p:nvSpPr>
        <p:spPr bwMode="auto">
          <a:xfrm>
            <a:off x="6248400" y="257175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en-US" sz="1800" b="1"/>
              <a:t>Hình 2. Mưa</a:t>
            </a:r>
          </a:p>
        </p:txBody>
      </p:sp>
    </p:spTree>
    <p:extLst>
      <p:ext uri="{BB962C8B-B14F-4D97-AF65-F5344CB8AC3E}">
        <p14:creationId xmlns:p14="http://schemas.microsoft.com/office/powerpoint/2010/main" val="135077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 calcmode="lin" valueType="num">
                                      <p:cBhvr additive="base">
                                        <p:cTn id="7" dur="500" fill="hold"/>
                                        <p:tgtEl>
                                          <p:spTgt spid="481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0" presetClass="entr" presetSubtype="0" fill="hold" nodeType="after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wedge">
                                      <p:cBhvr>
                                        <p:cTn id="12" dur="2000"/>
                                        <p:tgtEl>
                                          <p:spTgt spid="48131"/>
                                        </p:tgtEl>
                                      </p:cBhvr>
                                    </p:animEffect>
                                  </p:childTnLst>
                                </p:cTn>
                              </p:par>
                            </p:childTnLst>
                          </p:cTn>
                        </p:par>
                        <p:par>
                          <p:cTn id="13" fill="hold" nodeType="afterGroup">
                            <p:stCondLst>
                              <p:cond delay="2500"/>
                            </p:stCondLst>
                            <p:childTnLst>
                              <p:par>
                                <p:cTn id="14" presetID="20" presetClass="entr" presetSubtype="0" fill="hold" nodeType="afterEffect">
                                  <p:stCondLst>
                                    <p:cond delay="0"/>
                                  </p:stCondLst>
                                  <p:childTnLst>
                                    <p:set>
                                      <p:cBhvr>
                                        <p:cTn id="15" dur="1" fill="hold">
                                          <p:stCondLst>
                                            <p:cond delay="0"/>
                                          </p:stCondLst>
                                        </p:cTn>
                                        <p:tgtEl>
                                          <p:spTgt spid="228354"/>
                                        </p:tgtEl>
                                        <p:attrNameLst>
                                          <p:attrName>style.visibility</p:attrName>
                                        </p:attrNameLst>
                                      </p:cBhvr>
                                      <p:to>
                                        <p:strVal val="visible"/>
                                      </p:to>
                                    </p:set>
                                    <p:animEffect transition="in" filter="wedge">
                                      <p:cBhvr>
                                        <p:cTn id="16" dur="2000"/>
                                        <p:tgtEl>
                                          <p:spTgt spid="228354"/>
                                        </p:tgtEl>
                                      </p:cBhvr>
                                    </p:animEffect>
                                  </p:childTnLst>
                                </p:cTn>
                              </p:par>
                            </p:childTnLst>
                          </p:cTn>
                        </p:par>
                        <p:par>
                          <p:cTn id="17" fill="hold" nodeType="afterGroup">
                            <p:stCondLst>
                              <p:cond delay="4500"/>
                            </p:stCondLst>
                            <p:childTnLst>
                              <p:par>
                                <p:cTn id="18" presetID="20" presetClass="entr" presetSubtype="0" fill="hold" nodeType="afterEffect">
                                  <p:stCondLst>
                                    <p:cond delay="0"/>
                                  </p:stCondLst>
                                  <p:childTnLst>
                                    <p:set>
                                      <p:cBhvr>
                                        <p:cTn id="19" dur="1" fill="hold">
                                          <p:stCondLst>
                                            <p:cond delay="0"/>
                                          </p:stCondLst>
                                        </p:cTn>
                                        <p:tgtEl>
                                          <p:spTgt spid="48130"/>
                                        </p:tgtEl>
                                        <p:attrNameLst>
                                          <p:attrName>style.visibility</p:attrName>
                                        </p:attrNameLst>
                                      </p:cBhvr>
                                      <p:to>
                                        <p:strVal val="visible"/>
                                      </p:to>
                                    </p:set>
                                    <p:animEffect transition="in" filter="wedge">
                                      <p:cBhvr>
                                        <p:cTn id="20" dur="2000"/>
                                        <p:tgtEl>
                                          <p:spTgt spid="4813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8135"/>
                                        </p:tgtEl>
                                        <p:attrNameLst>
                                          <p:attrName>style.visibility</p:attrName>
                                        </p:attrNameLst>
                                      </p:cBhvr>
                                      <p:to>
                                        <p:strVal val="visible"/>
                                      </p:to>
                                    </p:set>
                                    <p:animScale>
                                      <p:cBhvr>
                                        <p:cTn id="25" dur="1000" decel="50000" fill="hold">
                                          <p:stCondLst>
                                            <p:cond delay="0"/>
                                          </p:stCondLst>
                                        </p:cTn>
                                        <p:tgtEl>
                                          <p:spTgt spid="481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8135"/>
                                        </p:tgtEl>
                                        <p:attrNameLst>
                                          <p:attrName>ppt_x</p:attrName>
                                          <p:attrName>ppt_y</p:attrName>
                                        </p:attrNameLst>
                                      </p:cBhvr>
                                    </p:animMotion>
                                    <p:animEffect transition="in" filter="fade">
                                      <p:cBhvr>
                                        <p:cTn id="27" dur="1000"/>
                                        <p:tgtEl>
                                          <p:spTgt spid="48135"/>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48137"/>
                                        </p:tgtEl>
                                        <p:attrNameLst>
                                          <p:attrName>style.visibility</p:attrName>
                                        </p:attrNameLst>
                                      </p:cBhvr>
                                      <p:to>
                                        <p:strVal val="visible"/>
                                      </p:to>
                                    </p:set>
                                    <p:animScale>
                                      <p:cBhvr>
                                        <p:cTn id="30" dur="1000" decel="50000" fill="hold">
                                          <p:stCondLst>
                                            <p:cond delay="0"/>
                                          </p:stCondLst>
                                        </p:cTn>
                                        <p:tgtEl>
                                          <p:spTgt spid="48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8137"/>
                                        </p:tgtEl>
                                        <p:attrNameLst>
                                          <p:attrName>ppt_x</p:attrName>
                                          <p:attrName>ppt_y</p:attrName>
                                        </p:attrNameLst>
                                      </p:cBhvr>
                                    </p:animMotion>
                                    <p:animEffect transition="in" filter="fade">
                                      <p:cBhvr>
                                        <p:cTn id="32" dur="1000"/>
                                        <p:tgtEl>
                                          <p:spTgt spid="48137"/>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48136"/>
                                        </p:tgtEl>
                                        <p:attrNameLst>
                                          <p:attrName>style.visibility</p:attrName>
                                        </p:attrNameLst>
                                      </p:cBhvr>
                                      <p:to>
                                        <p:strVal val="visible"/>
                                      </p:to>
                                    </p:set>
                                    <p:animScale>
                                      <p:cBhvr>
                                        <p:cTn id="35" dur="1000" decel="50000" fill="hold">
                                          <p:stCondLst>
                                            <p:cond delay="0"/>
                                          </p:stCondLst>
                                        </p:cTn>
                                        <p:tgtEl>
                                          <p:spTgt spid="481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8136"/>
                                        </p:tgtEl>
                                        <p:attrNameLst>
                                          <p:attrName>ppt_x</p:attrName>
                                          <p:attrName>ppt_y</p:attrName>
                                        </p:attrNameLst>
                                      </p:cBhvr>
                                    </p:animMotion>
                                    <p:animEffect transition="in" filter="fade">
                                      <p:cBhvr>
                                        <p:cTn id="37" dur="1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270"/>
            <a:ext cx="5818214" cy="51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9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0" name="Text Box 10"/>
          <p:cNvSpPr txBox="1">
            <a:spLocks noChangeArrowheads="1"/>
          </p:cNvSpPr>
          <p:nvPr/>
        </p:nvSpPr>
        <p:spPr bwMode="auto">
          <a:xfrm>
            <a:off x="228600" y="126359"/>
            <a:ext cx="8001000" cy="646331"/>
          </a:xfrm>
          <a:prstGeom prst="rect">
            <a:avLst/>
          </a:prstGeom>
          <a:solidFill>
            <a:schemeClr val="bg1"/>
          </a:solidFill>
          <a:ln>
            <a:noFill/>
          </a:ln>
          <a:effectLst/>
          <a:extLst/>
        </p:spPr>
        <p:txBody>
          <a:bodyPr wrap="square">
            <a:spAutoFit/>
          </a:bodyPr>
          <a:lstStyle/>
          <a:p>
            <a:r>
              <a:rPr lang="en-US" sz="3600" b="1" dirty="0">
                <a:solidFill>
                  <a:schemeClr val="tx1">
                    <a:lumMod val="85000"/>
                    <a:lumOff val="15000"/>
                  </a:schemeClr>
                </a:solidFill>
              </a:rPr>
              <a:t>I. </a:t>
            </a:r>
            <a:r>
              <a:rPr lang="en-US" sz="2800" b="1" dirty="0" err="1">
                <a:solidFill>
                  <a:schemeClr val="tx1">
                    <a:lumMod val="85000"/>
                    <a:lumOff val="15000"/>
                  </a:schemeClr>
                </a:solidFill>
              </a:rPr>
              <a:t>Các</a:t>
            </a:r>
            <a:r>
              <a:rPr lang="en-US" sz="2800" b="1" dirty="0">
                <a:solidFill>
                  <a:schemeClr val="tx1">
                    <a:lumMod val="85000"/>
                    <a:lumOff val="15000"/>
                  </a:schemeClr>
                </a:solidFill>
              </a:rPr>
              <a:t> </a:t>
            </a:r>
            <a:r>
              <a:rPr lang="en-US" sz="2800" b="1" dirty="0" err="1">
                <a:solidFill>
                  <a:schemeClr val="tx1">
                    <a:lumMod val="85000"/>
                    <a:lumOff val="15000"/>
                  </a:schemeClr>
                </a:solidFill>
              </a:rPr>
              <a:t>tầng</a:t>
            </a:r>
            <a:r>
              <a:rPr lang="en-US" sz="2800" b="1" dirty="0">
                <a:solidFill>
                  <a:schemeClr val="tx1">
                    <a:lumMod val="85000"/>
                    <a:lumOff val="15000"/>
                  </a:schemeClr>
                </a:solidFill>
              </a:rPr>
              <a:t> </a:t>
            </a:r>
            <a:r>
              <a:rPr lang="en-US" sz="2800" b="1" dirty="0" err="1">
                <a:solidFill>
                  <a:schemeClr val="tx1">
                    <a:lumMod val="85000"/>
                    <a:lumOff val="15000"/>
                  </a:schemeClr>
                </a:solidFill>
              </a:rPr>
              <a:t>khí</a:t>
            </a:r>
            <a:r>
              <a:rPr lang="en-US" sz="2800" b="1" dirty="0">
                <a:solidFill>
                  <a:schemeClr val="tx1">
                    <a:lumMod val="85000"/>
                    <a:lumOff val="15000"/>
                  </a:schemeClr>
                </a:solidFill>
              </a:rPr>
              <a:t> </a:t>
            </a:r>
            <a:r>
              <a:rPr lang="en-US" sz="2800" b="1" dirty="0" err="1">
                <a:solidFill>
                  <a:schemeClr val="tx1">
                    <a:lumMod val="85000"/>
                    <a:lumOff val="15000"/>
                  </a:schemeClr>
                </a:solidFill>
              </a:rPr>
              <a:t>quyển</a:t>
            </a:r>
            <a:r>
              <a:rPr lang="en-US" sz="2800" b="1" dirty="0">
                <a:solidFill>
                  <a:schemeClr val="tx1">
                    <a:lumMod val="85000"/>
                    <a:lumOff val="15000"/>
                  </a:schemeClr>
                </a:solidFill>
              </a:rPr>
              <a:t> </a:t>
            </a:r>
            <a:r>
              <a:rPr lang="en-US" sz="2800" b="1" dirty="0" err="1">
                <a:solidFill>
                  <a:schemeClr val="tx1">
                    <a:lumMod val="85000"/>
                    <a:lumOff val="15000"/>
                  </a:schemeClr>
                </a:solidFill>
              </a:rPr>
              <a:t>và</a:t>
            </a:r>
            <a:r>
              <a:rPr lang="en-US" sz="2800" b="1" dirty="0">
                <a:solidFill>
                  <a:schemeClr val="tx1">
                    <a:lumMod val="85000"/>
                    <a:lumOff val="15000"/>
                  </a:schemeClr>
                </a:solidFill>
              </a:rPr>
              <a:t> </a:t>
            </a:r>
            <a:r>
              <a:rPr lang="en-US" sz="2800" b="1" dirty="0" err="1">
                <a:solidFill>
                  <a:schemeClr val="tx1">
                    <a:lumMod val="85000"/>
                    <a:lumOff val="15000"/>
                  </a:schemeClr>
                </a:solidFill>
              </a:rPr>
              <a:t>thành</a:t>
            </a:r>
            <a:r>
              <a:rPr lang="en-US" sz="2800" b="1" dirty="0">
                <a:solidFill>
                  <a:schemeClr val="tx1">
                    <a:lumMod val="85000"/>
                    <a:lumOff val="15000"/>
                  </a:schemeClr>
                </a:solidFill>
              </a:rPr>
              <a:t> </a:t>
            </a:r>
            <a:r>
              <a:rPr lang="en-US" sz="2800" b="1" dirty="0" err="1">
                <a:solidFill>
                  <a:schemeClr val="tx1">
                    <a:lumMod val="85000"/>
                    <a:lumOff val="15000"/>
                  </a:schemeClr>
                </a:solidFill>
              </a:rPr>
              <a:t>phần</a:t>
            </a:r>
            <a:r>
              <a:rPr lang="en-US" sz="2800" b="1" dirty="0">
                <a:solidFill>
                  <a:schemeClr val="tx1">
                    <a:lumMod val="85000"/>
                    <a:lumOff val="15000"/>
                  </a:schemeClr>
                </a:solidFill>
              </a:rPr>
              <a:t> </a:t>
            </a:r>
            <a:r>
              <a:rPr lang="en-US" sz="2800" b="1" dirty="0" err="1">
                <a:solidFill>
                  <a:schemeClr val="tx1">
                    <a:lumMod val="85000"/>
                    <a:lumOff val="15000"/>
                  </a:schemeClr>
                </a:solidFill>
              </a:rPr>
              <a:t>không</a:t>
            </a:r>
            <a:r>
              <a:rPr lang="en-US" sz="2800" b="1" dirty="0">
                <a:solidFill>
                  <a:schemeClr val="tx1">
                    <a:lumMod val="85000"/>
                    <a:lumOff val="15000"/>
                  </a:schemeClr>
                </a:solidFill>
              </a:rPr>
              <a:t> </a:t>
            </a:r>
            <a:r>
              <a:rPr lang="en-US" sz="2800" b="1" dirty="0" err="1">
                <a:solidFill>
                  <a:schemeClr val="tx1">
                    <a:lumMod val="85000"/>
                    <a:lumOff val="15000"/>
                  </a:schemeClr>
                </a:solidFill>
              </a:rPr>
              <a:t>khí</a:t>
            </a:r>
            <a:r>
              <a:rPr lang="en-US" sz="3600" b="1" dirty="0">
                <a:solidFill>
                  <a:schemeClr val="tx1">
                    <a:lumMod val="85000"/>
                    <a:lumOff val="15000"/>
                  </a:schemeClr>
                </a:solidFill>
              </a:rPr>
              <a:t>. </a:t>
            </a:r>
          </a:p>
        </p:txBody>
      </p:sp>
      <p:grpSp>
        <p:nvGrpSpPr>
          <p:cNvPr id="133131" name="Group 11"/>
          <p:cNvGrpSpPr>
            <a:grpSpLocks/>
          </p:cNvGrpSpPr>
          <p:nvPr/>
        </p:nvGrpSpPr>
        <p:grpSpPr bwMode="auto">
          <a:xfrm>
            <a:off x="4572000" y="2069223"/>
            <a:ext cx="3371850" cy="3257550"/>
            <a:chOff x="1296" y="48"/>
            <a:chExt cx="3167" cy="3167"/>
          </a:xfrm>
        </p:grpSpPr>
        <p:sp>
          <p:nvSpPr>
            <p:cNvPr id="133132" name="Oval 12"/>
            <p:cNvSpPr>
              <a:spLocks noChangeArrowheads="1"/>
            </p:cNvSpPr>
            <p:nvPr/>
          </p:nvSpPr>
          <p:spPr bwMode="auto">
            <a:xfrm>
              <a:off x="1296" y="48"/>
              <a:ext cx="3167" cy="3167"/>
            </a:xfrm>
            <a:prstGeom prst="ellipse">
              <a:avLst/>
            </a:prstGeom>
            <a:solidFill>
              <a:srgbClr val="66CCFF"/>
            </a:solidFill>
            <a:ln>
              <a:noFill/>
            </a:ln>
            <a:effectLst/>
            <a:extLst>
              <a:ext uri="{91240B29-F687-4F45-9708-019B960494DF}">
                <a14:hiddenLine xmlns:a14="http://schemas.microsoft.com/office/drawing/2010/main" w="57150">
                  <a:solidFill>
                    <a:srgbClr val="00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4" tIns="35267" rIns="70534" bIns="35267" anchor="ctr"/>
            <a:lstStyle>
              <a:lvl1pPr defTabSz="941388">
                <a:defRPr>
                  <a:solidFill>
                    <a:schemeClr val="tx1"/>
                  </a:solidFill>
                  <a:latin typeface="Arial" panose="020B0604020202020204" pitchFamily="34" charset="0"/>
                </a:defRPr>
              </a:lvl1pPr>
              <a:lvl2pPr marL="469900" defTabSz="941388">
                <a:defRPr>
                  <a:solidFill>
                    <a:schemeClr val="tx1"/>
                  </a:solidFill>
                  <a:latin typeface="Arial" panose="020B0604020202020204" pitchFamily="34" charset="0"/>
                </a:defRPr>
              </a:lvl2pPr>
              <a:lvl3pPr marL="941388" defTabSz="941388">
                <a:defRPr>
                  <a:solidFill>
                    <a:schemeClr val="tx1"/>
                  </a:solidFill>
                  <a:latin typeface="Arial" panose="020B0604020202020204" pitchFamily="34" charset="0"/>
                </a:defRPr>
              </a:lvl3pPr>
              <a:lvl4pPr marL="1411288" defTabSz="941388">
                <a:defRPr>
                  <a:solidFill>
                    <a:schemeClr val="tx1"/>
                  </a:solidFill>
                  <a:latin typeface="Arial" panose="020B0604020202020204" pitchFamily="34" charset="0"/>
                </a:defRPr>
              </a:lvl4pPr>
              <a:lvl5pPr marL="1881188" defTabSz="941388">
                <a:defRPr>
                  <a:solidFill>
                    <a:schemeClr val="tx1"/>
                  </a:solidFill>
                  <a:latin typeface="Arial" panose="020B0604020202020204" pitchFamily="34" charset="0"/>
                </a:defRPr>
              </a:lvl5pPr>
              <a:lvl6pPr marL="2338388" defTabSz="941388" fontAlgn="base">
                <a:spcBef>
                  <a:spcPct val="0"/>
                </a:spcBef>
                <a:spcAft>
                  <a:spcPct val="0"/>
                </a:spcAft>
                <a:defRPr>
                  <a:solidFill>
                    <a:schemeClr val="tx1"/>
                  </a:solidFill>
                  <a:latin typeface="Arial" panose="020B0604020202020204" pitchFamily="34" charset="0"/>
                </a:defRPr>
              </a:lvl6pPr>
              <a:lvl7pPr marL="2795588" defTabSz="941388" fontAlgn="base">
                <a:spcBef>
                  <a:spcPct val="0"/>
                </a:spcBef>
                <a:spcAft>
                  <a:spcPct val="0"/>
                </a:spcAft>
                <a:defRPr>
                  <a:solidFill>
                    <a:schemeClr val="tx1"/>
                  </a:solidFill>
                  <a:latin typeface="Arial" panose="020B0604020202020204" pitchFamily="34" charset="0"/>
                </a:defRPr>
              </a:lvl7pPr>
              <a:lvl8pPr marL="3252788" defTabSz="941388" fontAlgn="base">
                <a:spcBef>
                  <a:spcPct val="0"/>
                </a:spcBef>
                <a:spcAft>
                  <a:spcPct val="0"/>
                </a:spcAft>
                <a:defRPr>
                  <a:solidFill>
                    <a:schemeClr val="tx1"/>
                  </a:solidFill>
                  <a:latin typeface="Arial" panose="020B0604020202020204" pitchFamily="34" charset="0"/>
                </a:defRPr>
              </a:lvl8pPr>
              <a:lvl9pPr marL="3709988" defTabSz="941388" fontAlgn="base">
                <a:spcBef>
                  <a:spcPct val="0"/>
                </a:spcBef>
                <a:spcAft>
                  <a:spcPct val="0"/>
                </a:spcAft>
                <a:defRPr>
                  <a:solidFill>
                    <a:schemeClr val="tx1"/>
                  </a:solidFill>
                  <a:latin typeface="Arial" panose="020B0604020202020204" pitchFamily="34" charset="0"/>
                </a:defRPr>
              </a:lvl9pPr>
            </a:lstStyle>
            <a:p>
              <a:pPr algn="ctr" eaLnBrk="1" hangingPunct="1"/>
              <a:endParaRPr lang="en-US" sz="1875">
                <a:solidFill>
                  <a:srgbClr val="00CC00"/>
                </a:solidFill>
              </a:endParaRPr>
            </a:p>
          </p:txBody>
        </p:sp>
        <p:sp>
          <p:nvSpPr>
            <p:cNvPr id="133133" name="Oval 13"/>
            <p:cNvSpPr>
              <a:spLocks noChangeArrowheads="1"/>
            </p:cNvSpPr>
            <p:nvPr/>
          </p:nvSpPr>
          <p:spPr bwMode="auto">
            <a:xfrm>
              <a:off x="1649" y="397"/>
              <a:ext cx="2469" cy="2472"/>
            </a:xfrm>
            <a:prstGeom prst="ellipse">
              <a:avLst/>
            </a:prstGeom>
            <a:solidFill>
              <a:srgbClr val="0000FF"/>
            </a:solidFill>
            <a:ln>
              <a:noFill/>
            </a:ln>
            <a:effectLst/>
            <a:extLst>
              <a:ext uri="{91240B29-F687-4F45-9708-019B960494DF}">
                <a14:hiddenLine xmlns:a14="http://schemas.microsoft.com/office/drawing/2010/main" w="57150">
                  <a:solidFill>
                    <a:srgbClr val="00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4" tIns="35267" rIns="70534" bIns="35267" anchor="ctr"/>
            <a:lstStyle>
              <a:lvl1pPr defTabSz="941388">
                <a:defRPr>
                  <a:solidFill>
                    <a:schemeClr val="tx1"/>
                  </a:solidFill>
                  <a:latin typeface="Arial" panose="020B0604020202020204" pitchFamily="34" charset="0"/>
                </a:defRPr>
              </a:lvl1pPr>
              <a:lvl2pPr marL="469900" defTabSz="941388">
                <a:defRPr>
                  <a:solidFill>
                    <a:schemeClr val="tx1"/>
                  </a:solidFill>
                  <a:latin typeface="Arial" panose="020B0604020202020204" pitchFamily="34" charset="0"/>
                </a:defRPr>
              </a:lvl2pPr>
              <a:lvl3pPr marL="941388" defTabSz="941388">
                <a:defRPr>
                  <a:solidFill>
                    <a:schemeClr val="tx1"/>
                  </a:solidFill>
                  <a:latin typeface="Arial" panose="020B0604020202020204" pitchFamily="34" charset="0"/>
                </a:defRPr>
              </a:lvl3pPr>
              <a:lvl4pPr marL="1411288" defTabSz="941388">
                <a:defRPr>
                  <a:solidFill>
                    <a:schemeClr val="tx1"/>
                  </a:solidFill>
                  <a:latin typeface="Arial" panose="020B0604020202020204" pitchFamily="34" charset="0"/>
                </a:defRPr>
              </a:lvl4pPr>
              <a:lvl5pPr marL="1881188" defTabSz="941388">
                <a:defRPr>
                  <a:solidFill>
                    <a:schemeClr val="tx1"/>
                  </a:solidFill>
                  <a:latin typeface="Arial" panose="020B0604020202020204" pitchFamily="34" charset="0"/>
                </a:defRPr>
              </a:lvl5pPr>
              <a:lvl6pPr marL="2338388" defTabSz="941388" fontAlgn="base">
                <a:spcBef>
                  <a:spcPct val="0"/>
                </a:spcBef>
                <a:spcAft>
                  <a:spcPct val="0"/>
                </a:spcAft>
                <a:defRPr>
                  <a:solidFill>
                    <a:schemeClr val="tx1"/>
                  </a:solidFill>
                  <a:latin typeface="Arial" panose="020B0604020202020204" pitchFamily="34" charset="0"/>
                </a:defRPr>
              </a:lvl6pPr>
              <a:lvl7pPr marL="2795588" defTabSz="941388" fontAlgn="base">
                <a:spcBef>
                  <a:spcPct val="0"/>
                </a:spcBef>
                <a:spcAft>
                  <a:spcPct val="0"/>
                </a:spcAft>
                <a:defRPr>
                  <a:solidFill>
                    <a:schemeClr val="tx1"/>
                  </a:solidFill>
                  <a:latin typeface="Arial" panose="020B0604020202020204" pitchFamily="34" charset="0"/>
                </a:defRPr>
              </a:lvl7pPr>
              <a:lvl8pPr marL="3252788" defTabSz="941388" fontAlgn="base">
                <a:spcBef>
                  <a:spcPct val="0"/>
                </a:spcBef>
                <a:spcAft>
                  <a:spcPct val="0"/>
                </a:spcAft>
                <a:defRPr>
                  <a:solidFill>
                    <a:schemeClr val="tx1"/>
                  </a:solidFill>
                  <a:latin typeface="Arial" panose="020B0604020202020204" pitchFamily="34" charset="0"/>
                </a:defRPr>
              </a:lvl8pPr>
              <a:lvl9pPr marL="3709988" defTabSz="941388" fontAlgn="base">
                <a:spcBef>
                  <a:spcPct val="0"/>
                </a:spcBef>
                <a:spcAft>
                  <a:spcPct val="0"/>
                </a:spcAft>
                <a:defRPr>
                  <a:solidFill>
                    <a:schemeClr val="tx1"/>
                  </a:solidFill>
                  <a:latin typeface="Arial" panose="020B0604020202020204" pitchFamily="34" charset="0"/>
                </a:defRPr>
              </a:lvl9pPr>
            </a:lstStyle>
            <a:p>
              <a:pPr algn="ctr" eaLnBrk="1" hangingPunct="1"/>
              <a:endParaRPr lang="en-US" sz="1875">
                <a:solidFill>
                  <a:srgbClr val="00CC00"/>
                </a:solidFill>
              </a:endParaRPr>
            </a:p>
          </p:txBody>
        </p:sp>
        <p:sp>
          <p:nvSpPr>
            <p:cNvPr id="133134" name="Oval 14"/>
            <p:cNvSpPr>
              <a:spLocks noChangeArrowheads="1"/>
            </p:cNvSpPr>
            <p:nvPr/>
          </p:nvSpPr>
          <p:spPr bwMode="auto">
            <a:xfrm>
              <a:off x="2039" y="762"/>
              <a:ext cx="1687" cy="1689"/>
            </a:xfrm>
            <a:prstGeom prst="ellipse">
              <a:avLst/>
            </a:prstGeom>
            <a:solidFill>
              <a:srgbClr val="000099"/>
            </a:solidFill>
            <a:ln w="5715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4" tIns="35267" rIns="70534" bIns="35267" anchor="ctr"/>
            <a:lstStyle>
              <a:lvl1pPr defTabSz="941388">
                <a:defRPr>
                  <a:solidFill>
                    <a:schemeClr val="tx1"/>
                  </a:solidFill>
                  <a:latin typeface="Arial" panose="020B0604020202020204" pitchFamily="34" charset="0"/>
                </a:defRPr>
              </a:lvl1pPr>
              <a:lvl2pPr marL="469900" defTabSz="941388">
                <a:defRPr>
                  <a:solidFill>
                    <a:schemeClr val="tx1"/>
                  </a:solidFill>
                  <a:latin typeface="Arial" panose="020B0604020202020204" pitchFamily="34" charset="0"/>
                </a:defRPr>
              </a:lvl2pPr>
              <a:lvl3pPr marL="941388" defTabSz="941388">
                <a:defRPr>
                  <a:solidFill>
                    <a:schemeClr val="tx1"/>
                  </a:solidFill>
                  <a:latin typeface="Arial" panose="020B0604020202020204" pitchFamily="34" charset="0"/>
                </a:defRPr>
              </a:lvl3pPr>
              <a:lvl4pPr marL="1411288" defTabSz="941388">
                <a:defRPr>
                  <a:solidFill>
                    <a:schemeClr val="tx1"/>
                  </a:solidFill>
                  <a:latin typeface="Arial" panose="020B0604020202020204" pitchFamily="34" charset="0"/>
                </a:defRPr>
              </a:lvl4pPr>
              <a:lvl5pPr marL="1881188" defTabSz="941388">
                <a:defRPr>
                  <a:solidFill>
                    <a:schemeClr val="tx1"/>
                  </a:solidFill>
                  <a:latin typeface="Arial" panose="020B0604020202020204" pitchFamily="34" charset="0"/>
                </a:defRPr>
              </a:lvl5pPr>
              <a:lvl6pPr marL="2338388" defTabSz="941388" fontAlgn="base">
                <a:spcBef>
                  <a:spcPct val="0"/>
                </a:spcBef>
                <a:spcAft>
                  <a:spcPct val="0"/>
                </a:spcAft>
                <a:defRPr>
                  <a:solidFill>
                    <a:schemeClr val="tx1"/>
                  </a:solidFill>
                  <a:latin typeface="Arial" panose="020B0604020202020204" pitchFamily="34" charset="0"/>
                </a:defRPr>
              </a:lvl6pPr>
              <a:lvl7pPr marL="2795588" defTabSz="941388" fontAlgn="base">
                <a:spcBef>
                  <a:spcPct val="0"/>
                </a:spcBef>
                <a:spcAft>
                  <a:spcPct val="0"/>
                </a:spcAft>
                <a:defRPr>
                  <a:solidFill>
                    <a:schemeClr val="tx1"/>
                  </a:solidFill>
                  <a:latin typeface="Arial" panose="020B0604020202020204" pitchFamily="34" charset="0"/>
                </a:defRPr>
              </a:lvl7pPr>
              <a:lvl8pPr marL="3252788" defTabSz="941388" fontAlgn="base">
                <a:spcBef>
                  <a:spcPct val="0"/>
                </a:spcBef>
                <a:spcAft>
                  <a:spcPct val="0"/>
                </a:spcAft>
                <a:defRPr>
                  <a:solidFill>
                    <a:schemeClr val="tx1"/>
                  </a:solidFill>
                  <a:latin typeface="Arial" panose="020B0604020202020204" pitchFamily="34" charset="0"/>
                </a:defRPr>
              </a:lvl8pPr>
              <a:lvl9pPr marL="3709988" defTabSz="941388" fontAlgn="base">
                <a:spcBef>
                  <a:spcPct val="0"/>
                </a:spcBef>
                <a:spcAft>
                  <a:spcPct val="0"/>
                </a:spcAft>
                <a:defRPr>
                  <a:solidFill>
                    <a:schemeClr val="tx1"/>
                  </a:solidFill>
                  <a:latin typeface="Arial" panose="020B0604020202020204" pitchFamily="34" charset="0"/>
                </a:defRPr>
              </a:lvl9pPr>
            </a:lstStyle>
            <a:p>
              <a:pPr algn="ctr" eaLnBrk="1" hangingPunct="1"/>
              <a:endParaRPr lang="en-US" sz="1875">
                <a:solidFill>
                  <a:srgbClr val="00CC00"/>
                </a:solidFill>
              </a:endParaRPr>
            </a:p>
          </p:txBody>
        </p:sp>
        <p:pic>
          <p:nvPicPr>
            <p:cNvPr id="133135" name="Picture 15" descr="Earth-2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90" y="719"/>
              <a:ext cx="1776"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36" name="AutoShape 16"/>
          <p:cNvSpPr>
            <a:spLocks noChangeArrowheads="1"/>
          </p:cNvSpPr>
          <p:nvPr/>
        </p:nvSpPr>
        <p:spPr bwMode="auto">
          <a:xfrm>
            <a:off x="5677027" y="1246519"/>
            <a:ext cx="2000250" cy="752126"/>
          </a:xfrm>
          <a:prstGeom prst="wedgeRoundRectCallout">
            <a:avLst>
              <a:gd name="adj1" fmla="val -20833"/>
              <a:gd name="adj2" fmla="val 164421"/>
              <a:gd name="adj3" fmla="val 16667"/>
            </a:avLst>
          </a:prstGeom>
          <a:solidFill>
            <a:srgbClr val="66FFCC"/>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34" tIns="35267" rIns="70534" bIns="35267"/>
          <a:lstStyle>
            <a:lvl1pPr defTabSz="941388">
              <a:defRPr>
                <a:solidFill>
                  <a:schemeClr val="tx1"/>
                </a:solidFill>
                <a:latin typeface="Arial" panose="020B0604020202020204" pitchFamily="34" charset="0"/>
              </a:defRPr>
            </a:lvl1pPr>
            <a:lvl2pPr marL="469900" defTabSz="941388">
              <a:defRPr>
                <a:solidFill>
                  <a:schemeClr val="tx1"/>
                </a:solidFill>
                <a:latin typeface="Arial" panose="020B0604020202020204" pitchFamily="34" charset="0"/>
              </a:defRPr>
            </a:lvl2pPr>
            <a:lvl3pPr marL="941388" defTabSz="941388">
              <a:defRPr>
                <a:solidFill>
                  <a:schemeClr val="tx1"/>
                </a:solidFill>
                <a:latin typeface="Arial" panose="020B0604020202020204" pitchFamily="34" charset="0"/>
              </a:defRPr>
            </a:lvl3pPr>
            <a:lvl4pPr marL="1411288" defTabSz="941388">
              <a:defRPr>
                <a:solidFill>
                  <a:schemeClr val="tx1"/>
                </a:solidFill>
                <a:latin typeface="Arial" panose="020B0604020202020204" pitchFamily="34" charset="0"/>
              </a:defRPr>
            </a:lvl4pPr>
            <a:lvl5pPr marL="1881188" defTabSz="941388">
              <a:defRPr>
                <a:solidFill>
                  <a:schemeClr val="tx1"/>
                </a:solidFill>
                <a:latin typeface="Arial" panose="020B0604020202020204" pitchFamily="34" charset="0"/>
              </a:defRPr>
            </a:lvl5pPr>
            <a:lvl6pPr marL="2338388" defTabSz="941388" fontAlgn="base">
              <a:spcBef>
                <a:spcPct val="0"/>
              </a:spcBef>
              <a:spcAft>
                <a:spcPct val="0"/>
              </a:spcAft>
              <a:defRPr>
                <a:solidFill>
                  <a:schemeClr val="tx1"/>
                </a:solidFill>
                <a:latin typeface="Arial" panose="020B0604020202020204" pitchFamily="34" charset="0"/>
              </a:defRPr>
            </a:lvl6pPr>
            <a:lvl7pPr marL="2795588" defTabSz="941388" fontAlgn="base">
              <a:spcBef>
                <a:spcPct val="0"/>
              </a:spcBef>
              <a:spcAft>
                <a:spcPct val="0"/>
              </a:spcAft>
              <a:defRPr>
                <a:solidFill>
                  <a:schemeClr val="tx1"/>
                </a:solidFill>
                <a:latin typeface="Arial" panose="020B0604020202020204" pitchFamily="34" charset="0"/>
              </a:defRPr>
            </a:lvl7pPr>
            <a:lvl8pPr marL="3252788" defTabSz="941388" fontAlgn="base">
              <a:spcBef>
                <a:spcPct val="0"/>
              </a:spcBef>
              <a:spcAft>
                <a:spcPct val="0"/>
              </a:spcAft>
              <a:defRPr>
                <a:solidFill>
                  <a:schemeClr val="tx1"/>
                </a:solidFill>
                <a:latin typeface="Arial" panose="020B0604020202020204" pitchFamily="34" charset="0"/>
              </a:defRPr>
            </a:lvl8pPr>
            <a:lvl9pPr marL="3709988" defTabSz="941388" fontAlgn="base">
              <a:spcBef>
                <a:spcPct val="0"/>
              </a:spcBef>
              <a:spcAft>
                <a:spcPct val="0"/>
              </a:spcAft>
              <a:defRPr>
                <a:solidFill>
                  <a:schemeClr val="tx1"/>
                </a:solidFill>
                <a:latin typeface="Arial" panose="020B0604020202020204" pitchFamily="34" charset="0"/>
              </a:defRPr>
            </a:lvl9pPr>
          </a:lstStyle>
          <a:p>
            <a:pPr algn="ctr" eaLnBrk="1" hangingPunct="1"/>
            <a:r>
              <a:rPr lang="en-US" sz="1875" b="1" dirty="0" err="1">
                <a:latin typeface=".VnTime" panose="020B7200000000000000" pitchFamily="34" charset="0"/>
              </a:rPr>
              <a:t>ChiÒu</a:t>
            </a:r>
            <a:r>
              <a:rPr lang="en-US" sz="1875" b="1" dirty="0">
                <a:latin typeface=".VnTime" panose="020B7200000000000000" pitchFamily="34" charset="0"/>
              </a:rPr>
              <a:t> </a:t>
            </a:r>
            <a:r>
              <a:rPr lang="en-US" sz="1875" b="1" dirty="0" err="1">
                <a:latin typeface=".VnTime" panose="020B7200000000000000" pitchFamily="34" charset="0"/>
              </a:rPr>
              <a:t>dµy</a:t>
            </a:r>
            <a:r>
              <a:rPr lang="en-US" sz="1875" b="1" dirty="0">
                <a:latin typeface=".VnTime" panose="020B7200000000000000" pitchFamily="34" charset="0"/>
              </a:rPr>
              <a:t> </a:t>
            </a:r>
            <a:r>
              <a:rPr lang="en-US" sz="1875" b="1" dirty="0" err="1">
                <a:latin typeface=".VnTime" panose="020B7200000000000000" pitchFamily="34" charset="0"/>
              </a:rPr>
              <a:t>trªn</a:t>
            </a:r>
            <a:r>
              <a:rPr lang="en-US" sz="1875" b="1" dirty="0">
                <a:latin typeface=".VnTime" panose="020B7200000000000000" pitchFamily="34" charset="0"/>
              </a:rPr>
              <a:t> 60.000km</a:t>
            </a:r>
          </a:p>
        </p:txBody>
      </p:sp>
      <p:sp>
        <p:nvSpPr>
          <p:cNvPr id="133137" name="Line 17"/>
          <p:cNvSpPr>
            <a:spLocks noChangeShapeType="1"/>
          </p:cNvSpPr>
          <p:nvPr/>
        </p:nvSpPr>
        <p:spPr bwMode="auto">
          <a:xfrm>
            <a:off x="5943600" y="2078182"/>
            <a:ext cx="76199" cy="86893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133140" name="Group 20"/>
          <p:cNvGrpSpPr>
            <a:grpSpLocks/>
          </p:cNvGrpSpPr>
          <p:nvPr/>
        </p:nvGrpSpPr>
        <p:grpSpPr bwMode="auto">
          <a:xfrm>
            <a:off x="1143000" y="1600200"/>
            <a:ext cx="2914650" cy="1314450"/>
            <a:chOff x="1680" y="2352"/>
            <a:chExt cx="3024" cy="1584"/>
          </a:xfrm>
          <a:solidFill>
            <a:schemeClr val="bg1"/>
          </a:solidFill>
        </p:grpSpPr>
        <p:sp>
          <p:nvSpPr>
            <p:cNvPr id="133141" name="AutoShape 21"/>
            <p:cNvSpPr>
              <a:spLocks noChangeArrowheads="1"/>
            </p:cNvSpPr>
            <p:nvPr/>
          </p:nvSpPr>
          <p:spPr bwMode="auto">
            <a:xfrm>
              <a:off x="1920" y="2352"/>
              <a:ext cx="2784" cy="1200"/>
            </a:xfrm>
            <a:prstGeom prst="cloudCallout">
              <a:avLst>
                <a:gd name="adj1" fmla="val -39259"/>
                <a:gd name="adj2" fmla="val 49833"/>
              </a:avLst>
            </a:prstGeom>
            <a:grpFill/>
            <a:ln w="571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0000"/>
                  </a:solidFill>
                  <a:latin typeface="Times New Roman" panose="02020603050405020304" pitchFamily="18" charset="0"/>
                </a:rPr>
                <a:t>Lớp vỏ khí là gì?</a:t>
              </a:r>
            </a:p>
          </p:txBody>
        </p:sp>
        <p:pic>
          <p:nvPicPr>
            <p:cNvPr id="133142" name="Picture 22" descr="Picture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44" name="Group 24"/>
          <p:cNvGrpSpPr>
            <a:grpSpLocks/>
          </p:cNvGrpSpPr>
          <p:nvPr/>
        </p:nvGrpSpPr>
        <p:grpSpPr bwMode="auto">
          <a:xfrm>
            <a:off x="1314450" y="2914650"/>
            <a:ext cx="2914650" cy="2047810"/>
            <a:chOff x="1680" y="2352"/>
            <a:chExt cx="3024" cy="1584"/>
          </a:xfrm>
          <a:solidFill>
            <a:schemeClr val="bg1"/>
          </a:solidFill>
        </p:grpSpPr>
        <p:sp>
          <p:nvSpPr>
            <p:cNvPr id="133145" name="AutoShape 25"/>
            <p:cNvSpPr>
              <a:spLocks noChangeArrowheads="1"/>
            </p:cNvSpPr>
            <p:nvPr/>
          </p:nvSpPr>
          <p:spPr bwMode="auto">
            <a:xfrm>
              <a:off x="1920" y="2352"/>
              <a:ext cx="2784" cy="1200"/>
            </a:xfrm>
            <a:prstGeom prst="cloudCallout">
              <a:avLst>
                <a:gd name="adj1" fmla="val -39259"/>
                <a:gd name="adj2" fmla="val 49833"/>
              </a:avLst>
            </a:prstGeom>
            <a:grpFill/>
            <a:ln w="571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a:solidFill>
                    <a:srgbClr val="FF0000"/>
                  </a:solidFill>
                  <a:latin typeface="Times New Roman" panose="02020603050405020304" pitchFamily="18" charset="0"/>
                </a:rPr>
                <a:t>Lớp vỏ khí gồm những tầng nào?</a:t>
              </a:r>
            </a:p>
          </p:txBody>
        </p:sp>
        <p:pic>
          <p:nvPicPr>
            <p:cNvPr id="133146" name="Picture 26" descr="Picture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47" name="Picture 27"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802" y="790510"/>
            <a:ext cx="3600450" cy="4171950"/>
          </a:xfrm>
          <a:prstGeom prst="rect">
            <a:avLst/>
          </a:prstGeom>
          <a:noFill/>
          <a:extLst>
            <a:ext uri="{909E8E84-426E-40DD-AFC4-6F175D3DCCD1}">
              <a14:hiddenFill xmlns:a14="http://schemas.microsoft.com/office/drawing/2010/main">
                <a:solidFill>
                  <a:srgbClr val="FFFFFF"/>
                </a:solidFill>
              </a14:hiddenFill>
            </a:ext>
          </a:extLst>
        </p:spPr>
      </p:pic>
      <p:sp>
        <p:nvSpPr>
          <p:cNvPr id="133153" name="Text Box 33"/>
          <p:cNvSpPr txBox="1">
            <a:spLocks noChangeArrowheads="1"/>
          </p:cNvSpPr>
          <p:nvPr/>
        </p:nvSpPr>
        <p:spPr bwMode="auto">
          <a:xfrm>
            <a:off x="533400" y="696893"/>
            <a:ext cx="4724400" cy="461665"/>
          </a:xfrm>
          <a:prstGeom prst="rect">
            <a:avLst/>
          </a:prstGeom>
          <a:solidFill>
            <a:schemeClr val="bg1"/>
          </a:solidFill>
          <a:ln>
            <a:noFill/>
          </a:ln>
          <a:effectLst/>
          <a:ex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rPr>
              <a:t>*. </a:t>
            </a:r>
            <a:r>
              <a:rPr lang="en-US" sz="2400" b="1" dirty="0" err="1">
                <a:solidFill>
                  <a:srgbClr val="660066"/>
                </a:solidFill>
                <a:latin typeface="Times New Roman" panose="02020603050405020304" pitchFamily="18" charset="0"/>
              </a:rPr>
              <a:t>Khái</a:t>
            </a:r>
            <a:r>
              <a:rPr lang="en-US" sz="2400" b="1" dirty="0">
                <a:solidFill>
                  <a:srgbClr val="660066"/>
                </a:solidFill>
                <a:latin typeface="Times New Roman" panose="02020603050405020304" pitchFamily="18" charset="0"/>
              </a:rPr>
              <a:t> </a:t>
            </a:r>
            <a:r>
              <a:rPr lang="en-US" sz="2400" b="1" dirty="0" err="1">
                <a:solidFill>
                  <a:srgbClr val="660066"/>
                </a:solidFill>
                <a:latin typeface="Times New Roman" panose="02020603050405020304" pitchFamily="18" charset="0"/>
              </a:rPr>
              <a:t>niệm</a:t>
            </a:r>
            <a:r>
              <a:rPr lang="en-US" sz="2400" b="1" dirty="0">
                <a:solidFill>
                  <a:srgbClr val="660066"/>
                </a:solidFill>
                <a:latin typeface="Times New Roman" panose="02020603050405020304" pitchFamily="18" charset="0"/>
              </a:rPr>
              <a:t> </a:t>
            </a:r>
            <a:r>
              <a:rPr lang="en-US" sz="2400" b="1" dirty="0" err="1">
                <a:solidFill>
                  <a:srgbClr val="660066"/>
                </a:solidFill>
                <a:latin typeface="Times New Roman" panose="02020603050405020304" pitchFamily="18" charset="0"/>
              </a:rPr>
              <a:t>lớp</a:t>
            </a:r>
            <a:r>
              <a:rPr lang="en-US" sz="2400" b="1" dirty="0">
                <a:solidFill>
                  <a:srgbClr val="660066"/>
                </a:solidFill>
                <a:latin typeface="Times New Roman" panose="02020603050405020304" pitchFamily="18" charset="0"/>
              </a:rPr>
              <a:t> </a:t>
            </a:r>
            <a:r>
              <a:rPr lang="en-US" sz="2400" b="1" dirty="0" err="1">
                <a:solidFill>
                  <a:srgbClr val="660066"/>
                </a:solidFill>
                <a:latin typeface="Times New Roman" panose="02020603050405020304" pitchFamily="18" charset="0"/>
              </a:rPr>
              <a:t>vỏ</a:t>
            </a:r>
            <a:r>
              <a:rPr lang="en-US" sz="2400" b="1" dirty="0">
                <a:solidFill>
                  <a:srgbClr val="660066"/>
                </a:solidFill>
                <a:latin typeface="Times New Roman" panose="02020603050405020304" pitchFamily="18" charset="0"/>
              </a:rPr>
              <a:t> </a:t>
            </a:r>
            <a:r>
              <a:rPr lang="en-US" sz="2400" b="1" dirty="0" err="1">
                <a:solidFill>
                  <a:srgbClr val="660066"/>
                </a:solidFill>
                <a:latin typeface="Times New Roman" panose="02020603050405020304" pitchFamily="18" charset="0"/>
              </a:rPr>
              <a:t>khí</a:t>
            </a:r>
            <a:endParaRPr lang="en-US" sz="2400" b="1" dirty="0">
              <a:solidFill>
                <a:srgbClr val="660066"/>
              </a:solidFill>
              <a:latin typeface="Times New Roman" panose="02020603050405020304" pitchFamily="18" charset="0"/>
            </a:endParaRPr>
          </a:p>
        </p:txBody>
      </p:sp>
      <p:sp>
        <p:nvSpPr>
          <p:cNvPr id="133156" name="Text Box 36"/>
          <p:cNvSpPr txBox="1">
            <a:spLocks noChangeArrowheads="1"/>
          </p:cNvSpPr>
          <p:nvPr/>
        </p:nvSpPr>
        <p:spPr bwMode="auto">
          <a:xfrm>
            <a:off x="565950" y="1230868"/>
            <a:ext cx="51668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rgbClr val="000099"/>
                </a:solidFill>
                <a:latin typeface="Times New Roman" panose="02020603050405020304" pitchFamily="18" charset="0"/>
              </a:rPr>
              <a:t>-</a:t>
            </a:r>
            <a:r>
              <a:rPr lang="en-US" sz="2400" dirty="0">
                <a:latin typeface="Times New Roman" panose="02020603050405020304" pitchFamily="18" charset="0"/>
              </a:rPr>
              <a:t> </a:t>
            </a:r>
            <a:r>
              <a:rPr lang="en-US" sz="2400" b="1" dirty="0" err="1">
                <a:solidFill>
                  <a:srgbClr val="0000FF"/>
                </a:solidFill>
                <a:latin typeface="Times New Roman" panose="02020603050405020304" pitchFamily="18" charset="0"/>
              </a:rPr>
              <a:t>Là</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lớp</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không</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khí</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bao</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quanh</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Trái</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Đất</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dày</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tới</a:t>
            </a:r>
            <a:r>
              <a:rPr lang="en-US" sz="2400" b="1" dirty="0">
                <a:solidFill>
                  <a:srgbClr val="0000FF"/>
                </a:solidFill>
                <a:latin typeface="Times New Roman" panose="02020603050405020304" pitchFamily="18" charset="0"/>
              </a:rPr>
              <a:t> 60 000 km.</a:t>
            </a:r>
            <a:endParaRPr lang="en-US" sz="2400" dirty="0">
              <a:latin typeface="Times New Roman" panose="02020603050405020304" pitchFamily="18" charset="0"/>
            </a:endParaRPr>
          </a:p>
        </p:txBody>
      </p:sp>
      <p:sp>
        <p:nvSpPr>
          <p:cNvPr id="133158" name="Text Box 38"/>
          <p:cNvSpPr txBox="1">
            <a:spLocks noChangeArrowheads="1"/>
          </p:cNvSpPr>
          <p:nvPr/>
        </p:nvSpPr>
        <p:spPr bwMode="auto">
          <a:xfrm>
            <a:off x="259672" y="2104196"/>
            <a:ext cx="4382502" cy="461665"/>
          </a:xfrm>
          <a:prstGeom prst="rect">
            <a:avLst/>
          </a:prstGeom>
          <a:solidFill>
            <a:schemeClr val="bg1"/>
          </a:solidFill>
          <a:ln>
            <a:noFill/>
          </a:ln>
          <a:effectLst/>
          <a:extLst/>
        </p:spPr>
        <p:txBody>
          <a:bodyPr wrap="square">
            <a:spAutoFit/>
          </a:bodyPr>
          <a:lstStyle/>
          <a:p>
            <a:pPr>
              <a:spcBef>
                <a:spcPct val="50000"/>
              </a:spcBef>
            </a:pPr>
            <a:r>
              <a:rPr lang="en-US" sz="2400" b="1" dirty="0">
                <a:solidFill>
                  <a:srgbClr val="660066"/>
                </a:solidFill>
                <a:latin typeface="Times New Roman" panose="02020603050405020304" pitchFamily="18" charset="0"/>
              </a:rPr>
              <a:t> 1</a:t>
            </a:r>
            <a:r>
              <a:rPr lang="en-US" sz="2400" b="1" dirty="0" smtClean="0">
                <a:solidFill>
                  <a:srgbClr val="660066"/>
                </a:solidFill>
                <a:latin typeface="Times New Roman" panose="02020603050405020304" pitchFamily="18" charset="0"/>
              </a:rPr>
              <a:t>.Các </a:t>
            </a:r>
            <a:r>
              <a:rPr lang="en-US" sz="2400" b="1" dirty="0" err="1" smtClean="0">
                <a:solidFill>
                  <a:srgbClr val="660066"/>
                </a:solidFill>
                <a:latin typeface="Times New Roman" panose="02020603050405020304" pitchFamily="18" charset="0"/>
              </a:rPr>
              <a:t>tầng</a:t>
            </a:r>
            <a:r>
              <a:rPr lang="en-US" sz="2400" b="1" dirty="0" smtClean="0">
                <a:solidFill>
                  <a:srgbClr val="660066"/>
                </a:solidFill>
                <a:latin typeface="Times New Roman" panose="02020603050405020304" pitchFamily="18" charset="0"/>
              </a:rPr>
              <a:t> </a:t>
            </a:r>
            <a:r>
              <a:rPr lang="en-US" sz="2400" b="1" dirty="0" err="1" smtClean="0">
                <a:solidFill>
                  <a:srgbClr val="660066"/>
                </a:solidFill>
                <a:latin typeface="Times New Roman" panose="02020603050405020304" pitchFamily="18" charset="0"/>
              </a:rPr>
              <a:t>khí</a:t>
            </a:r>
            <a:r>
              <a:rPr lang="en-US" sz="2400" b="1" dirty="0" smtClean="0">
                <a:solidFill>
                  <a:srgbClr val="660066"/>
                </a:solidFill>
                <a:latin typeface="Times New Roman" panose="02020603050405020304" pitchFamily="18" charset="0"/>
              </a:rPr>
              <a:t> </a:t>
            </a:r>
            <a:r>
              <a:rPr lang="en-US" sz="2400" b="1" dirty="0" err="1" smtClean="0">
                <a:solidFill>
                  <a:srgbClr val="660066"/>
                </a:solidFill>
                <a:latin typeface="Times New Roman" panose="02020603050405020304" pitchFamily="18" charset="0"/>
              </a:rPr>
              <a:t>quyển</a:t>
            </a:r>
            <a:r>
              <a:rPr lang="en-US" sz="2400" b="1" dirty="0" smtClean="0">
                <a:solidFill>
                  <a:srgbClr val="660066"/>
                </a:solidFill>
                <a:latin typeface="Times New Roman" panose="02020603050405020304" pitchFamily="18" charset="0"/>
              </a:rPr>
              <a:t>:</a:t>
            </a:r>
            <a:endParaRPr lang="en-US" sz="2400" b="1" dirty="0">
              <a:solidFill>
                <a:srgbClr val="660066"/>
              </a:solidFill>
              <a:latin typeface="Times New Roman" panose="02020603050405020304" pitchFamily="18" charset="0"/>
            </a:endParaRPr>
          </a:p>
        </p:txBody>
      </p:sp>
      <p:sp>
        <p:nvSpPr>
          <p:cNvPr id="133159" name="Text Box 39"/>
          <p:cNvSpPr txBox="1">
            <a:spLocks noChangeArrowheads="1"/>
          </p:cNvSpPr>
          <p:nvPr/>
        </p:nvSpPr>
        <p:spPr bwMode="auto">
          <a:xfrm>
            <a:off x="1143000" y="3886200"/>
            <a:ext cx="3429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p>
        </p:txBody>
      </p:sp>
      <p:sp>
        <p:nvSpPr>
          <p:cNvPr id="133164" name="Text Box 44"/>
          <p:cNvSpPr txBox="1">
            <a:spLocks noChangeArrowheads="1"/>
          </p:cNvSpPr>
          <p:nvPr/>
        </p:nvSpPr>
        <p:spPr bwMode="auto">
          <a:xfrm>
            <a:off x="565950" y="2565861"/>
            <a:ext cx="4006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rgbClr val="000099"/>
                </a:solidFill>
                <a:latin typeface="Times New Roman" panose="02020603050405020304" pitchFamily="18" charset="0"/>
              </a:rPr>
              <a:t>-</a:t>
            </a:r>
            <a:r>
              <a:rPr lang="en-US" sz="2400" dirty="0">
                <a:latin typeface="Times New Roman" panose="02020603050405020304" pitchFamily="18" charset="0"/>
              </a:rPr>
              <a:t> </a:t>
            </a:r>
            <a:r>
              <a:rPr lang="en-US" sz="2400" b="1" dirty="0" err="1">
                <a:solidFill>
                  <a:srgbClr val="0000FF"/>
                </a:solidFill>
                <a:latin typeface="Times New Roman" panose="02020603050405020304" pitchFamily="18" charset="0"/>
              </a:rPr>
              <a:t>Gồm</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các</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tầng</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đối</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lưu</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bình</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lưu</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và</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các</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tầng</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cao</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của</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khí</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quyển</a:t>
            </a:r>
            <a:endParaRPr lang="en-US" sz="2400" dirty="0">
              <a:latin typeface="Times New Roman" panose="02020603050405020304" pitchFamily="18" charset="0"/>
            </a:endParaRPr>
          </a:p>
        </p:txBody>
      </p:sp>
    </p:spTree>
    <p:extLst>
      <p:ext uri="{BB962C8B-B14F-4D97-AF65-F5344CB8AC3E}">
        <p14:creationId xmlns:p14="http://schemas.microsoft.com/office/powerpoint/2010/main" val="2781569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31"/>
                                        </p:tgtEl>
                                        <p:attrNameLst>
                                          <p:attrName>style.visibility</p:attrName>
                                        </p:attrNameLst>
                                      </p:cBhvr>
                                      <p:to>
                                        <p:strVal val="visible"/>
                                      </p:to>
                                    </p:set>
                                    <p:animEffect transition="in" filter="wipe(up)">
                                      <p:cBhvr>
                                        <p:cTn id="7" dur="500"/>
                                        <p:tgtEl>
                                          <p:spTgt spid="13313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3136"/>
                                        </p:tgtEl>
                                        <p:attrNameLst>
                                          <p:attrName>style.visibility</p:attrName>
                                        </p:attrNameLst>
                                      </p:cBhvr>
                                      <p:to>
                                        <p:strVal val="visible"/>
                                      </p:to>
                                    </p:set>
                                    <p:animEffect transition="in" filter="strips(downLeft)">
                                      <p:cBhvr>
                                        <p:cTn id="10" dur="500"/>
                                        <p:tgtEl>
                                          <p:spTgt spid="1331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137"/>
                                        </p:tgtEl>
                                        <p:attrNameLst>
                                          <p:attrName>style.visibility</p:attrName>
                                        </p:attrNameLst>
                                      </p:cBhvr>
                                      <p:to>
                                        <p:strVal val="visible"/>
                                      </p:to>
                                    </p:set>
                                    <p:animEffect transition="in" filter="wipe(down)">
                                      <p:cBhvr>
                                        <p:cTn id="13" dur="500"/>
                                        <p:tgtEl>
                                          <p:spTgt spid="133137"/>
                                        </p:tgtEl>
                                      </p:cBhvr>
                                    </p:animEffect>
                                  </p:childTnLst>
                                </p:cTn>
                              </p:par>
                              <p:par>
                                <p:cTn id="14" presetID="20" presetClass="entr" presetSubtype="0" fill="hold" nodeType="withEffect">
                                  <p:stCondLst>
                                    <p:cond delay="0"/>
                                  </p:stCondLst>
                                  <p:childTnLst>
                                    <p:set>
                                      <p:cBhvr>
                                        <p:cTn id="15" dur="1" fill="hold">
                                          <p:stCondLst>
                                            <p:cond delay="0"/>
                                          </p:stCondLst>
                                        </p:cTn>
                                        <p:tgtEl>
                                          <p:spTgt spid="133140"/>
                                        </p:tgtEl>
                                        <p:attrNameLst>
                                          <p:attrName>style.visibility</p:attrName>
                                        </p:attrNameLst>
                                      </p:cBhvr>
                                      <p:to>
                                        <p:strVal val="visible"/>
                                      </p:to>
                                    </p:set>
                                    <p:animEffect transition="in" filter="wedge">
                                      <p:cBhvr>
                                        <p:cTn id="16" dur="2000"/>
                                        <p:tgtEl>
                                          <p:spTgt spid="1331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2000"/>
                                        <p:tgtEl>
                                          <p:spTgt spid="133140"/>
                                        </p:tgtEl>
                                      </p:cBhvr>
                                    </p:animEffect>
                                    <p:set>
                                      <p:cBhvr>
                                        <p:cTn id="21" dur="1" fill="hold">
                                          <p:stCondLst>
                                            <p:cond delay="1999"/>
                                          </p:stCondLst>
                                        </p:cTn>
                                        <p:tgtEl>
                                          <p:spTgt spid="133140"/>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133131"/>
                                        </p:tgtEl>
                                      </p:cBhvr>
                                    </p:animEffect>
                                    <p:set>
                                      <p:cBhvr>
                                        <p:cTn id="24" dur="1" fill="hold">
                                          <p:stCondLst>
                                            <p:cond delay="499"/>
                                          </p:stCondLst>
                                        </p:cTn>
                                        <p:tgtEl>
                                          <p:spTgt spid="133131"/>
                                        </p:tgtEl>
                                        <p:attrNameLst>
                                          <p:attrName>style.visibility</p:attrName>
                                        </p:attrNameLst>
                                      </p:cBhvr>
                                      <p:to>
                                        <p:strVal val="hidden"/>
                                      </p:to>
                                    </p:set>
                                  </p:childTnLst>
                                </p:cTn>
                              </p:par>
                              <p:par>
                                <p:cTn id="25" presetID="4" presetClass="exit" presetSubtype="16" fill="hold" grpId="1" nodeType="withEffect">
                                  <p:stCondLst>
                                    <p:cond delay="0"/>
                                  </p:stCondLst>
                                  <p:childTnLst>
                                    <p:animEffect transition="out" filter="box(in)">
                                      <p:cBhvr>
                                        <p:cTn id="26" dur="500"/>
                                        <p:tgtEl>
                                          <p:spTgt spid="133136"/>
                                        </p:tgtEl>
                                      </p:cBhvr>
                                    </p:animEffect>
                                    <p:set>
                                      <p:cBhvr>
                                        <p:cTn id="27" dur="1" fill="hold">
                                          <p:stCondLst>
                                            <p:cond delay="499"/>
                                          </p:stCondLst>
                                        </p:cTn>
                                        <p:tgtEl>
                                          <p:spTgt spid="133136"/>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33137"/>
                                        </p:tgtEl>
                                      </p:cBhvr>
                                    </p:animEffect>
                                    <p:set>
                                      <p:cBhvr>
                                        <p:cTn id="30" dur="1" fill="hold">
                                          <p:stCondLst>
                                            <p:cond delay="499"/>
                                          </p:stCondLst>
                                        </p:cTn>
                                        <p:tgtEl>
                                          <p:spTgt spid="133137"/>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33156"/>
                                        </p:tgtEl>
                                        <p:attrNameLst>
                                          <p:attrName>style.visibility</p:attrName>
                                        </p:attrNameLst>
                                      </p:cBhvr>
                                      <p:to>
                                        <p:strVal val="visible"/>
                                      </p:to>
                                    </p:set>
                                    <p:animEffect transition="in" filter="blinds(horizontal)">
                                      <p:cBhvr>
                                        <p:cTn id="33" dur="500"/>
                                        <p:tgtEl>
                                          <p:spTgt spid="1331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3158"/>
                                        </p:tgtEl>
                                        <p:attrNameLst>
                                          <p:attrName>style.visibility</p:attrName>
                                        </p:attrNameLst>
                                      </p:cBhvr>
                                      <p:to>
                                        <p:strVal val="visible"/>
                                      </p:to>
                                    </p:set>
                                    <p:animEffect transition="in" filter="blinds(horizontal)">
                                      <p:cBhvr>
                                        <p:cTn id="38" dur="500"/>
                                        <p:tgtEl>
                                          <p:spTgt spid="1331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nodeType="clickEffect">
                                  <p:stCondLst>
                                    <p:cond delay="0"/>
                                  </p:stCondLst>
                                  <p:childTnLst>
                                    <p:set>
                                      <p:cBhvr>
                                        <p:cTn id="42" dur="1" fill="hold">
                                          <p:stCondLst>
                                            <p:cond delay="0"/>
                                          </p:stCondLst>
                                        </p:cTn>
                                        <p:tgtEl>
                                          <p:spTgt spid="133144"/>
                                        </p:tgtEl>
                                        <p:attrNameLst>
                                          <p:attrName>style.visibility</p:attrName>
                                        </p:attrNameLst>
                                      </p:cBhvr>
                                      <p:to>
                                        <p:strVal val="visible"/>
                                      </p:to>
                                    </p:set>
                                    <p:animEffect transition="in" filter="wedge">
                                      <p:cBhvr>
                                        <p:cTn id="43" dur="2000"/>
                                        <p:tgtEl>
                                          <p:spTgt spid="133144"/>
                                        </p:tgtEl>
                                      </p:cBhvr>
                                    </p:animEffect>
                                  </p:childTnLst>
                                </p:cTn>
                              </p:par>
                              <p:par>
                                <p:cTn id="44" presetID="8" presetClass="entr" presetSubtype="16" fill="hold" nodeType="withEffect">
                                  <p:stCondLst>
                                    <p:cond delay="0"/>
                                  </p:stCondLst>
                                  <p:childTnLst>
                                    <p:set>
                                      <p:cBhvr>
                                        <p:cTn id="45" dur="1" fill="hold">
                                          <p:stCondLst>
                                            <p:cond delay="0"/>
                                          </p:stCondLst>
                                        </p:cTn>
                                        <p:tgtEl>
                                          <p:spTgt spid="133147"/>
                                        </p:tgtEl>
                                        <p:attrNameLst>
                                          <p:attrName>style.visibility</p:attrName>
                                        </p:attrNameLst>
                                      </p:cBhvr>
                                      <p:to>
                                        <p:strVal val="visible"/>
                                      </p:to>
                                    </p:set>
                                    <p:animEffect transition="in" filter="diamond(in)">
                                      <p:cBhvr>
                                        <p:cTn id="46" dur="2000"/>
                                        <p:tgtEl>
                                          <p:spTgt spid="1331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nodeType="clickEffect">
                                  <p:stCondLst>
                                    <p:cond delay="0"/>
                                  </p:stCondLst>
                                  <p:childTnLst>
                                    <p:animEffect transition="out" filter="diamond(in)">
                                      <p:cBhvr>
                                        <p:cTn id="50" dur="2000"/>
                                        <p:tgtEl>
                                          <p:spTgt spid="133144"/>
                                        </p:tgtEl>
                                      </p:cBhvr>
                                    </p:animEffect>
                                    <p:set>
                                      <p:cBhvr>
                                        <p:cTn id="51" dur="1" fill="hold">
                                          <p:stCondLst>
                                            <p:cond delay="1999"/>
                                          </p:stCondLst>
                                        </p:cTn>
                                        <p:tgtEl>
                                          <p:spTgt spid="133144"/>
                                        </p:tgtEl>
                                        <p:attrNameLst>
                                          <p:attrName>style.visibility</p:attrName>
                                        </p:attrNameLst>
                                      </p:cBhvr>
                                      <p:to>
                                        <p:strVal val="hidden"/>
                                      </p:to>
                                    </p:set>
                                  </p:childTnLst>
                                </p:cTn>
                              </p:par>
                              <p:par>
                                <p:cTn id="52" presetID="3" presetClass="entr" presetSubtype="10" fill="hold" grpId="0" nodeType="withEffect">
                                  <p:stCondLst>
                                    <p:cond delay="0"/>
                                  </p:stCondLst>
                                  <p:childTnLst>
                                    <p:set>
                                      <p:cBhvr>
                                        <p:cTn id="53" dur="1" fill="hold">
                                          <p:stCondLst>
                                            <p:cond delay="0"/>
                                          </p:stCondLst>
                                        </p:cTn>
                                        <p:tgtEl>
                                          <p:spTgt spid="133164"/>
                                        </p:tgtEl>
                                        <p:attrNameLst>
                                          <p:attrName>style.visibility</p:attrName>
                                        </p:attrNameLst>
                                      </p:cBhvr>
                                      <p:to>
                                        <p:strVal val="visible"/>
                                      </p:to>
                                    </p:set>
                                    <p:animEffect transition="in" filter="blinds(horizontal)">
                                      <p:cBhvr>
                                        <p:cTn id="54" dur="500"/>
                                        <p:tgtEl>
                                          <p:spTgt spid="133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6" grpId="0" animBg="1"/>
      <p:bldP spid="133136" grpId="1" animBg="1"/>
      <p:bldP spid="133137" grpId="0" animBg="1"/>
      <p:bldP spid="133137" grpId="1" animBg="1"/>
      <p:bldP spid="133156" grpId="0"/>
      <p:bldP spid="133158" grpId="0" animBg="1"/>
      <p:bldP spid="133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26289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hdwallnpics.com/wp-content/gallery/thinking-cartoon-images/cartoon-boy-thinking-white-bubble-vector-illustration-31797939.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9273" t="30899" r="36481"/>
          <a:stretch>
            <a:fillRect/>
          </a:stretch>
        </p:blipFill>
        <p:spPr bwMode="auto">
          <a:xfrm>
            <a:off x="1266825" y="3544888"/>
            <a:ext cx="10826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http://thumbs.dreamstime.com/z/%E6%9C%89%E7%99%BD%E8%89%B2%E6%B3%A1%E5%BD%B1%E7%9A%84thinking%E6%95%99%E6%8E%88-3677765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139" t="20399" r="8351" b="19563"/>
          <a:stretch>
            <a:fillRect/>
          </a:stretch>
        </p:blipFill>
        <p:spPr bwMode="auto">
          <a:xfrm>
            <a:off x="7467600" y="3427170"/>
            <a:ext cx="15144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http://previews.123rf.com/images/mistac/mistac1207/mistac120700017/14524015-A-cartoon-boy-with-a-good-idea-Stock-Vector-thinking.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065" r="45097" b="81606"/>
          <a:stretch>
            <a:fillRect/>
          </a:stretch>
        </p:blipFill>
        <p:spPr bwMode="auto">
          <a:xfrm rot="1019582">
            <a:off x="6977063" y="2798763"/>
            <a:ext cx="7429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81038" y="160832"/>
            <a:ext cx="5324475" cy="523220"/>
          </a:xfrm>
          <a:prstGeom prst="rect">
            <a:avLst/>
          </a:prstGeom>
        </p:spPr>
        <p:txBody>
          <a:bodyPr wrap="square">
            <a:spAutoFit/>
          </a:bodyPr>
          <a:lstStyle/>
          <a:p>
            <a:pPr algn="ctr"/>
            <a:r>
              <a:rPr lang="en-US" sz="2800" b="1" i="1">
                <a:solidFill>
                  <a:srgbClr val="FF0000"/>
                </a:solidFill>
                <a:latin typeface="Cambria" pitchFamily="18" charset="0"/>
                <a:ea typeface="Cambria" pitchFamily="18" charset="0"/>
                <a:cs typeface="Cambria" pitchFamily="18" charset="0"/>
              </a:rPr>
              <a:t>Hoạt động cặp đôi </a:t>
            </a:r>
            <a:r>
              <a:rPr lang="en-US" sz="2800" b="1" i="1">
                <a:solidFill>
                  <a:srgbClr val="FF0000"/>
                </a:solidFill>
                <a:latin typeface="Cambria" pitchFamily="18" charset="0"/>
                <a:ea typeface="Cambria" pitchFamily="18" charset="0"/>
                <a:cs typeface="Cambria" pitchFamily="18" charset="0"/>
              </a:rPr>
              <a:t>3</a:t>
            </a:r>
            <a:r>
              <a:rPr lang="en-US" sz="2800" b="1" i="1" smtClean="0">
                <a:solidFill>
                  <a:srgbClr val="FF0000"/>
                </a:solidFill>
                <a:latin typeface="Cambria" pitchFamily="18" charset="0"/>
                <a:ea typeface="Cambria" pitchFamily="18" charset="0"/>
                <a:cs typeface="Cambria" pitchFamily="18" charset="0"/>
              </a:rPr>
              <a:t>’</a:t>
            </a:r>
            <a:endParaRPr lang="en-US" sz="2800" b="1" i="1">
              <a:solidFill>
                <a:srgbClr val="FF0000"/>
              </a:solidFill>
              <a:latin typeface="Cambria" pitchFamily="18" charset="0"/>
              <a:ea typeface="Cambria" pitchFamily="18" charset="0"/>
              <a:cs typeface="Cambria" pitchFamily="18" charset="0"/>
            </a:endParaRPr>
          </a:p>
        </p:txBody>
      </p:sp>
      <p:sp>
        <p:nvSpPr>
          <p:cNvPr id="17" name="Rectangle 16"/>
          <p:cNvSpPr/>
          <p:nvPr/>
        </p:nvSpPr>
        <p:spPr>
          <a:xfrm>
            <a:off x="4038600" y="579621"/>
            <a:ext cx="4876800" cy="3416320"/>
          </a:xfrm>
          <a:prstGeom prst="rect">
            <a:avLst/>
          </a:prstGeom>
        </p:spPr>
        <p:txBody>
          <a:bodyPr wrap="square">
            <a:spAutoFit/>
          </a:bodyPr>
          <a:lstStyle/>
          <a:p>
            <a:pPr algn="just"/>
            <a:r>
              <a:rPr lang="vi-VN" sz="2400" b="1">
                <a:latin typeface="Cambria" pitchFamily="18" charset="0"/>
                <a:ea typeface="Cambria" pitchFamily="18" charset="0"/>
                <a:cs typeface="Cambria" pitchFamily="18" charset="0"/>
              </a:rPr>
              <a:t>- Khí oxi là chất cần thiết cho sự cháy và hô hấp của động vật.</a:t>
            </a:r>
          </a:p>
          <a:p>
            <a:pPr algn="just"/>
            <a:r>
              <a:rPr lang="vi-VN" sz="2400" b="1">
                <a:latin typeface="Cambria" pitchFamily="18" charset="0"/>
                <a:ea typeface="Cambria" pitchFamily="18" charset="0"/>
                <a:cs typeface="Cambria" pitchFamily="18" charset="0"/>
              </a:rPr>
              <a:t>- Lượng hơi nước là nguồn gốc sinh ra các hiện tượng khí tượng như mây, mưa…</a:t>
            </a:r>
          </a:p>
          <a:p>
            <a:pPr algn="just"/>
            <a:r>
              <a:rPr lang="vi-VN" sz="2400" b="1">
                <a:latin typeface="Cambria" pitchFamily="18" charset="0"/>
                <a:ea typeface="Cambria" pitchFamily="18" charset="0"/>
                <a:cs typeface="Cambria" pitchFamily="18" charset="0"/>
              </a:rPr>
              <a:t>- Khí cacbonic kết hợp với nước, ánh sáng và năng lượng Mặt Trời để cây xanh quang hợp tạo nên chất hữu cơ và khí oxi.</a:t>
            </a:r>
          </a:p>
        </p:txBody>
      </p:sp>
      <p:sp>
        <p:nvSpPr>
          <p:cNvPr id="2" name="TextBox 1"/>
          <p:cNvSpPr txBox="1"/>
          <p:nvPr/>
        </p:nvSpPr>
        <p:spPr>
          <a:xfrm>
            <a:off x="228600" y="742950"/>
            <a:ext cx="3505200" cy="2308324"/>
          </a:xfrm>
          <a:prstGeom prst="rect">
            <a:avLst/>
          </a:prstGeom>
          <a:noFill/>
        </p:spPr>
        <p:txBody>
          <a:bodyPr wrap="square" rtlCol="0">
            <a:spAutoFit/>
          </a:bodyPr>
          <a:lstStyle/>
          <a:p>
            <a:r>
              <a:rPr lang="en-US" sz="2400" b="1" i="1">
                <a:latin typeface="Cambria" pitchFamily="18" charset="0"/>
                <a:ea typeface="Cambria" pitchFamily="18" charset="0"/>
                <a:cs typeface="Cambria" pitchFamily="18" charset="0"/>
              </a:rPr>
              <a:t>Quan sát hình 12.3 và thông tin trong bài, em hãy nêu </a:t>
            </a:r>
            <a:r>
              <a:rPr lang="vi-VN" sz="2400" b="1" i="1">
                <a:latin typeface="Cambria" pitchFamily="18" charset="0"/>
                <a:ea typeface="Cambria" pitchFamily="18" charset="0"/>
                <a:cs typeface="Cambria" pitchFamily="18" charset="0"/>
              </a:rPr>
              <a:t>vai trò của khí oxi, hơi nước và khí cacbonic</a:t>
            </a:r>
            <a:r>
              <a:rPr lang="vi-VN" sz="2400" b="1" i="1">
                <a:solidFill>
                  <a:srgbClr val="FF0000"/>
                </a:solidFill>
                <a:latin typeface="Cambria" pitchFamily="18" charset="0"/>
                <a:ea typeface="Cambria" pitchFamily="18" charset="0"/>
                <a:cs typeface="Cambria" pitchFamily="18" charset="0"/>
              </a:rPr>
              <a:t>.</a:t>
            </a:r>
          </a:p>
          <a:p>
            <a:endParaRPr lang="en-US" sz="2400" b="1"/>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4270"/>
            <a:ext cx="5029200" cy="51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789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fade">
                                      <p:cBhvr>
                                        <p:cTn id="26" dur="500"/>
                                        <p:tgtEl>
                                          <p:spTgt spid="1036"/>
                                        </p:tgtEl>
                                      </p:cBhvr>
                                    </p:animEffect>
                                  </p:childTnLst>
                                </p:cTn>
                              </p:par>
                              <p:par>
                                <p:cTn id="27" presetID="10"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500"/>
                                        <p:tgtEl>
                                          <p:spTgt spid="1034"/>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1036"/>
                                        </p:tgtEl>
                                        <p:attrNameLst>
                                          <p:attrName>r</p:attrName>
                                        </p:attrNameLst>
                                      </p:cBhvr>
                                    </p:animRot>
                                    <p:animRot by="-240000">
                                      <p:cBhvr>
                                        <p:cTn id="32" dur="200" fill="hold">
                                          <p:stCondLst>
                                            <p:cond delay="200"/>
                                          </p:stCondLst>
                                        </p:cTn>
                                        <p:tgtEl>
                                          <p:spTgt spid="1036"/>
                                        </p:tgtEl>
                                        <p:attrNameLst>
                                          <p:attrName>r</p:attrName>
                                        </p:attrNameLst>
                                      </p:cBhvr>
                                    </p:animRot>
                                    <p:animRot by="240000">
                                      <p:cBhvr>
                                        <p:cTn id="33" dur="200" fill="hold">
                                          <p:stCondLst>
                                            <p:cond delay="400"/>
                                          </p:stCondLst>
                                        </p:cTn>
                                        <p:tgtEl>
                                          <p:spTgt spid="1036"/>
                                        </p:tgtEl>
                                        <p:attrNameLst>
                                          <p:attrName>r</p:attrName>
                                        </p:attrNameLst>
                                      </p:cBhvr>
                                    </p:animRot>
                                    <p:animRot by="-240000">
                                      <p:cBhvr>
                                        <p:cTn id="34" dur="200" fill="hold">
                                          <p:stCondLst>
                                            <p:cond delay="600"/>
                                          </p:stCondLst>
                                        </p:cTn>
                                        <p:tgtEl>
                                          <p:spTgt spid="1036"/>
                                        </p:tgtEl>
                                        <p:attrNameLst>
                                          <p:attrName>r</p:attrName>
                                        </p:attrNameLst>
                                      </p:cBhvr>
                                    </p:animRot>
                                    <p:animRot by="120000">
                                      <p:cBhvr>
                                        <p:cTn id="35" dur="200" fill="hold">
                                          <p:stCondLst>
                                            <p:cond delay="800"/>
                                          </p:stCondLst>
                                        </p:cTn>
                                        <p:tgtEl>
                                          <p:spTgt spid="1036"/>
                                        </p:tgtEl>
                                        <p:attrNameLst>
                                          <p:attrName>r</p:attrName>
                                        </p:attrNameLst>
                                      </p:cBhvr>
                                    </p:animRot>
                                  </p:childTnLst>
                                </p:cTn>
                              </p:par>
                              <p:par>
                                <p:cTn id="36" presetID="14" presetClass="entr" presetSubtype="1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3" dur="500"/>
                                        <p:tgtEl>
                                          <p:spTgt spid="17">
                                            <p:txEl>
                                              <p:pRg st="0" end="0"/>
                                            </p:txEl>
                                          </p:spTgt>
                                        </p:tgtEl>
                                      </p:cBhvr>
                                    </p:animEffect>
                                  </p:childTnLst>
                                </p:cTn>
                              </p:par>
                              <p:par>
                                <p:cTn id="44" presetID="2" presetClass="exit" presetSubtype="4" fill="hold"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2" dur="500"/>
                                        <p:tgtEl>
                                          <p:spTgt spid="17">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Text Box 10"/>
          <p:cNvSpPr txBox="1">
            <a:spLocks noChangeArrowheads="1"/>
          </p:cNvSpPr>
          <p:nvPr/>
        </p:nvSpPr>
        <p:spPr bwMode="auto">
          <a:xfrm>
            <a:off x="429007" y="133350"/>
            <a:ext cx="6858000" cy="584775"/>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anose="02020603050405020304" pitchFamily="18" charset="0"/>
              </a:rPr>
              <a:t>II. </a:t>
            </a:r>
            <a:r>
              <a:rPr lang="en-US" sz="3200" b="1" dirty="0" err="1">
                <a:solidFill>
                  <a:srgbClr val="FF0000"/>
                </a:solidFill>
                <a:latin typeface="Times New Roman" panose="02020603050405020304" pitchFamily="18" charset="0"/>
              </a:rPr>
              <a:t>Các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khối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khí</a:t>
            </a:r>
            <a:r>
              <a:rPr lang="en-US" sz="3200" b="1" dirty="0">
                <a:solidFill>
                  <a:srgbClr val="FF0000"/>
                </a:solidFill>
                <a:latin typeface="Times New Roman" panose="02020603050405020304" pitchFamily="18" charset="0"/>
              </a:rPr>
              <a:t>:</a:t>
            </a:r>
          </a:p>
        </p:txBody>
      </p:sp>
      <p:grpSp>
        <p:nvGrpSpPr>
          <p:cNvPr id="131091" name="Group 19"/>
          <p:cNvGrpSpPr>
            <a:grpSpLocks/>
          </p:cNvGrpSpPr>
          <p:nvPr/>
        </p:nvGrpSpPr>
        <p:grpSpPr bwMode="auto">
          <a:xfrm>
            <a:off x="429007" y="971550"/>
            <a:ext cx="8410193" cy="4171950"/>
            <a:chOff x="384" y="720"/>
            <a:chExt cx="4848" cy="3312"/>
          </a:xfrm>
        </p:grpSpPr>
        <p:sp>
          <p:nvSpPr>
            <p:cNvPr id="131092" name="Rectangle 20"/>
            <p:cNvSpPr>
              <a:spLocks noChangeArrowheads="1"/>
            </p:cNvSpPr>
            <p:nvPr/>
          </p:nvSpPr>
          <p:spPr bwMode="auto">
            <a:xfrm>
              <a:off x="2559" y="2592"/>
              <a:ext cx="2529" cy="91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solidFill>
              </a:endParaRPr>
            </a:p>
          </p:txBody>
        </p:sp>
        <p:sp>
          <p:nvSpPr>
            <p:cNvPr id="131093" name="Rectangle 21"/>
            <p:cNvSpPr>
              <a:spLocks noChangeArrowheads="1"/>
            </p:cNvSpPr>
            <p:nvPr/>
          </p:nvSpPr>
          <p:spPr bwMode="auto">
            <a:xfrm>
              <a:off x="384" y="2592"/>
              <a:ext cx="2544" cy="9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1094" name="Freeform 22"/>
            <p:cNvSpPr>
              <a:spLocks/>
            </p:cNvSpPr>
            <p:nvPr/>
          </p:nvSpPr>
          <p:spPr bwMode="auto">
            <a:xfrm>
              <a:off x="384" y="3264"/>
              <a:ext cx="4752" cy="768"/>
            </a:xfrm>
            <a:custGeom>
              <a:avLst/>
              <a:gdLst>
                <a:gd name="T0" fmla="*/ 10 w 4726"/>
                <a:gd name="T1" fmla="*/ 230 h 768"/>
                <a:gd name="T2" fmla="*/ 115 w 4726"/>
                <a:gd name="T3" fmla="*/ 202 h 768"/>
                <a:gd name="T4" fmla="*/ 192 w 4726"/>
                <a:gd name="T5" fmla="*/ 163 h 768"/>
                <a:gd name="T6" fmla="*/ 672 w 4726"/>
                <a:gd name="T7" fmla="*/ 163 h 768"/>
                <a:gd name="T8" fmla="*/ 970 w 4726"/>
                <a:gd name="T9" fmla="*/ 86 h 768"/>
                <a:gd name="T10" fmla="*/ 1219 w 4726"/>
                <a:gd name="T11" fmla="*/ 67 h 768"/>
                <a:gd name="T12" fmla="*/ 1277 w 4726"/>
                <a:gd name="T13" fmla="*/ 86 h 768"/>
                <a:gd name="T14" fmla="*/ 1430 w 4726"/>
                <a:gd name="T15" fmla="*/ 38 h 768"/>
                <a:gd name="T16" fmla="*/ 1459 w 4726"/>
                <a:gd name="T17" fmla="*/ 19 h 768"/>
                <a:gd name="T18" fmla="*/ 1555 w 4726"/>
                <a:gd name="T19" fmla="*/ 0 h 768"/>
                <a:gd name="T20" fmla="*/ 1661 w 4726"/>
                <a:gd name="T21" fmla="*/ 48 h 768"/>
                <a:gd name="T22" fmla="*/ 1690 w 4726"/>
                <a:gd name="T23" fmla="*/ 67 h 768"/>
                <a:gd name="T24" fmla="*/ 2045 w 4726"/>
                <a:gd name="T25" fmla="*/ 58 h 768"/>
                <a:gd name="T26" fmla="*/ 2093 w 4726"/>
                <a:gd name="T27" fmla="*/ 67 h 768"/>
                <a:gd name="T28" fmla="*/ 2141 w 4726"/>
                <a:gd name="T29" fmla="*/ 106 h 768"/>
                <a:gd name="T30" fmla="*/ 2582 w 4726"/>
                <a:gd name="T31" fmla="*/ 163 h 768"/>
                <a:gd name="T32" fmla="*/ 3120 w 4726"/>
                <a:gd name="T33" fmla="*/ 173 h 768"/>
                <a:gd name="T34" fmla="*/ 3197 w 4726"/>
                <a:gd name="T35" fmla="*/ 182 h 768"/>
                <a:gd name="T36" fmla="*/ 3254 w 4726"/>
                <a:gd name="T37" fmla="*/ 202 h 768"/>
                <a:gd name="T38" fmla="*/ 3418 w 4726"/>
                <a:gd name="T39" fmla="*/ 154 h 768"/>
                <a:gd name="T40" fmla="*/ 3619 w 4726"/>
                <a:gd name="T41" fmla="*/ 230 h 768"/>
                <a:gd name="T42" fmla="*/ 4598 w 4726"/>
                <a:gd name="T43" fmla="*/ 202 h 768"/>
                <a:gd name="T44" fmla="*/ 4685 w 4726"/>
                <a:gd name="T45" fmla="*/ 211 h 768"/>
                <a:gd name="T46" fmla="*/ 4704 w 4726"/>
                <a:gd name="T47" fmla="*/ 768 h 768"/>
                <a:gd name="T48" fmla="*/ 0 w 4726"/>
                <a:gd name="T49" fmla="*/ 768 h 768"/>
                <a:gd name="T50" fmla="*/ 10 w 4726"/>
                <a:gd name="T51" fmla="*/ 2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6" h="768">
                  <a:moveTo>
                    <a:pt x="10" y="230"/>
                  </a:moveTo>
                  <a:cubicBezTo>
                    <a:pt x="47" y="223"/>
                    <a:pt x="79" y="213"/>
                    <a:pt x="115" y="202"/>
                  </a:cubicBezTo>
                  <a:cubicBezTo>
                    <a:pt x="139" y="177"/>
                    <a:pt x="160" y="174"/>
                    <a:pt x="192" y="163"/>
                  </a:cubicBezTo>
                  <a:cubicBezTo>
                    <a:pt x="340" y="167"/>
                    <a:pt x="517" y="184"/>
                    <a:pt x="672" y="163"/>
                  </a:cubicBezTo>
                  <a:cubicBezTo>
                    <a:pt x="772" y="149"/>
                    <a:pt x="870" y="96"/>
                    <a:pt x="970" y="86"/>
                  </a:cubicBezTo>
                  <a:cubicBezTo>
                    <a:pt x="1053" y="77"/>
                    <a:pt x="1136" y="76"/>
                    <a:pt x="1219" y="67"/>
                  </a:cubicBezTo>
                  <a:cubicBezTo>
                    <a:pt x="1238" y="73"/>
                    <a:pt x="1257" y="90"/>
                    <a:pt x="1277" y="86"/>
                  </a:cubicBezTo>
                  <a:cubicBezTo>
                    <a:pt x="1331" y="76"/>
                    <a:pt x="1381" y="63"/>
                    <a:pt x="1430" y="38"/>
                  </a:cubicBezTo>
                  <a:cubicBezTo>
                    <a:pt x="1440" y="33"/>
                    <a:pt x="1448" y="23"/>
                    <a:pt x="1459" y="19"/>
                  </a:cubicBezTo>
                  <a:cubicBezTo>
                    <a:pt x="1473" y="13"/>
                    <a:pt x="1549" y="1"/>
                    <a:pt x="1555" y="0"/>
                  </a:cubicBezTo>
                  <a:cubicBezTo>
                    <a:pt x="1626" y="15"/>
                    <a:pt x="1589" y="1"/>
                    <a:pt x="1661" y="48"/>
                  </a:cubicBezTo>
                  <a:cubicBezTo>
                    <a:pt x="1671" y="54"/>
                    <a:pt x="1690" y="67"/>
                    <a:pt x="1690" y="67"/>
                  </a:cubicBezTo>
                  <a:cubicBezTo>
                    <a:pt x="1808" y="64"/>
                    <a:pt x="1927" y="58"/>
                    <a:pt x="2045" y="58"/>
                  </a:cubicBezTo>
                  <a:cubicBezTo>
                    <a:pt x="2061" y="58"/>
                    <a:pt x="2079" y="59"/>
                    <a:pt x="2093" y="67"/>
                  </a:cubicBezTo>
                  <a:cubicBezTo>
                    <a:pt x="2224" y="141"/>
                    <a:pt x="2007" y="60"/>
                    <a:pt x="2141" y="106"/>
                  </a:cubicBezTo>
                  <a:cubicBezTo>
                    <a:pt x="2228" y="190"/>
                    <a:pt x="2535" y="162"/>
                    <a:pt x="2582" y="163"/>
                  </a:cubicBezTo>
                  <a:cubicBezTo>
                    <a:pt x="2755" y="207"/>
                    <a:pt x="2943" y="184"/>
                    <a:pt x="3120" y="173"/>
                  </a:cubicBezTo>
                  <a:cubicBezTo>
                    <a:pt x="3146" y="176"/>
                    <a:pt x="3172" y="177"/>
                    <a:pt x="3197" y="182"/>
                  </a:cubicBezTo>
                  <a:cubicBezTo>
                    <a:pt x="3217" y="186"/>
                    <a:pt x="3254" y="202"/>
                    <a:pt x="3254" y="202"/>
                  </a:cubicBezTo>
                  <a:cubicBezTo>
                    <a:pt x="3317" y="197"/>
                    <a:pt x="3395" y="219"/>
                    <a:pt x="3418" y="154"/>
                  </a:cubicBezTo>
                  <a:cubicBezTo>
                    <a:pt x="3489" y="177"/>
                    <a:pt x="3545" y="216"/>
                    <a:pt x="3619" y="230"/>
                  </a:cubicBezTo>
                  <a:cubicBezTo>
                    <a:pt x="3947" y="220"/>
                    <a:pt x="4269" y="207"/>
                    <a:pt x="4598" y="202"/>
                  </a:cubicBezTo>
                  <a:cubicBezTo>
                    <a:pt x="4697" y="211"/>
                    <a:pt x="4726" y="211"/>
                    <a:pt x="4685" y="211"/>
                  </a:cubicBezTo>
                  <a:lnTo>
                    <a:pt x="4704" y="768"/>
                  </a:lnTo>
                  <a:lnTo>
                    <a:pt x="0" y="768"/>
                  </a:lnTo>
                  <a:lnTo>
                    <a:pt x="10" y="230"/>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1095" name="Rectangle 23"/>
            <p:cNvSpPr>
              <a:spLocks noChangeArrowheads="1"/>
            </p:cNvSpPr>
            <p:nvPr/>
          </p:nvSpPr>
          <p:spPr bwMode="auto">
            <a:xfrm>
              <a:off x="4560" y="720"/>
              <a:ext cx="528" cy="1344"/>
            </a:xfrm>
            <a:prstGeom prst="rect">
              <a:avLst/>
            </a:prstGeom>
            <a:solidFill>
              <a:srgbClr val="FF99CC"/>
            </a:solidFill>
            <a:ln>
              <a:noFill/>
            </a:ln>
            <a:effectLst/>
            <a:extLs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1096" name="Rectangle 24"/>
            <p:cNvSpPr>
              <a:spLocks noChangeArrowheads="1"/>
            </p:cNvSpPr>
            <p:nvPr/>
          </p:nvSpPr>
          <p:spPr bwMode="auto">
            <a:xfrm>
              <a:off x="432" y="720"/>
              <a:ext cx="1632" cy="1344"/>
            </a:xfrm>
            <a:prstGeom prst="rect">
              <a:avLst/>
            </a:prstGeom>
            <a:solidFill>
              <a:srgbClr val="FF99CC"/>
            </a:solidFill>
            <a:ln>
              <a:noFill/>
            </a:ln>
            <a:effectLst/>
            <a:extLs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1097" name="Rectangle 25"/>
            <p:cNvSpPr>
              <a:spLocks noChangeArrowheads="1"/>
            </p:cNvSpPr>
            <p:nvPr/>
          </p:nvSpPr>
          <p:spPr bwMode="auto">
            <a:xfrm>
              <a:off x="2064" y="720"/>
              <a:ext cx="2496" cy="158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1098" name="Freeform 26"/>
            <p:cNvSpPr>
              <a:spLocks/>
            </p:cNvSpPr>
            <p:nvPr/>
          </p:nvSpPr>
          <p:spPr bwMode="auto">
            <a:xfrm>
              <a:off x="1756" y="1528"/>
              <a:ext cx="3072" cy="629"/>
            </a:xfrm>
            <a:custGeom>
              <a:avLst/>
              <a:gdLst>
                <a:gd name="T0" fmla="*/ 48 w 2526"/>
                <a:gd name="T1" fmla="*/ 103 h 962"/>
                <a:gd name="T2" fmla="*/ 240 w 2526"/>
                <a:gd name="T3" fmla="*/ 103 h 962"/>
                <a:gd name="T4" fmla="*/ 267 w 2526"/>
                <a:gd name="T5" fmla="*/ 130 h 962"/>
                <a:gd name="T6" fmla="*/ 295 w 2526"/>
                <a:gd name="T7" fmla="*/ 139 h 962"/>
                <a:gd name="T8" fmla="*/ 1045 w 2526"/>
                <a:gd name="T9" fmla="*/ 93 h 962"/>
                <a:gd name="T10" fmla="*/ 1547 w 2526"/>
                <a:gd name="T11" fmla="*/ 57 h 962"/>
                <a:gd name="T12" fmla="*/ 1639 w 2526"/>
                <a:gd name="T13" fmla="*/ 20 h 962"/>
                <a:gd name="T14" fmla="*/ 1666 w 2526"/>
                <a:gd name="T15" fmla="*/ 2 h 962"/>
                <a:gd name="T16" fmla="*/ 1703 w 2526"/>
                <a:gd name="T17" fmla="*/ 11 h 962"/>
                <a:gd name="T18" fmla="*/ 1877 w 2526"/>
                <a:gd name="T19" fmla="*/ 20 h 962"/>
                <a:gd name="T20" fmla="*/ 2526 w 2526"/>
                <a:gd name="T21" fmla="*/ 48 h 962"/>
                <a:gd name="T22" fmla="*/ 2352 w 2526"/>
                <a:gd name="T23" fmla="*/ 770 h 962"/>
                <a:gd name="T24" fmla="*/ 864 w 2526"/>
                <a:gd name="T25" fmla="*/ 962 h 962"/>
                <a:gd name="T26" fmla="*/ 0 w 2526"/>
                <a:gd name="T27" fmla="*/ 578 h 962"/>
                <a:gd name="T28" fmla="*/ 48 w 2526"/>
                <a:gd name="T29" fmla="*/ 103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6" h="962">
                  <a:moveTo>
                    <a:pt x="48" y="103"/>
                  </a:moveTo>
                  <a:cubicBezTo>
                    <a:pt x="124" y="91"/>
                    <a:pt x="151" y="82"/>
                    <a:pt x="240" y="103"/>
                  </a:cubicBezTo>
                  <a:cubicBezTo>
                    <a:pt x="252" y="106"/>
                    <a:pt x="256" y="123"/>
                    <a:pt x="267" y="130"/>
                  </a:cubicBezTo>
                  <a:cubicBezTo>
                    <a:pt x="275" y="135"/>
                    <a:pt x="286" y="136"/>
                    <a:pt x="295" y="139"/>
                  </a:cubicBezTo>
                  <a:cubicBezTo>
                    <a:pt x="722" y="123"/>
                    <a:pt x="699" y="107"/>
                    <a:pt x="1045" y="93"/>
                  </a:cubicBezTo>
                  <a:cubicBezTo>
                    <a:pt x="1157" y="56"/>
                    <a:pt x="1434" y="65"/>
                    <a:pt x="1547" y="57"/>
                  </a:cubicBezTo>
                  <a:cubicBezTo>
                    <a:pt x="1578" y="42"/>
                    <a:pt x="1607" y="30"/>
                    <a:pt x="1639" y="20"/>
                  </a:cubicBezTo>
                  <a:cubicBezTo>
                    <a:pt x="1648" y="14"/>
                    <a:pt x="1655" y="4"/>
                    <a:pt x="1666" y="2"/>
                  </a:cubicBezTo>
                  <a:cubicBezTo>
                    <a:pt x="1679" y="0"/>
                    <a:pt x="1690" y="10"/>
                    <a:pt x="1703" y="11"/>
                  </a:cubicBezTo>
                  <a:cubicBezTo>
                    <a:pt x="1761" y="16"/>
                    <a:pt x="1819" y="17"/>
                    <a:pt x="1877" y="20"/>
                  </a:cubicBezTo>
                  <a:cubicBezTo>
                    <a:pt x="2045" y="62"/>
                    <a:pt x="2330" y="48"/>
                    <a:pt x="2526" y="48"/>
                  </a:cubicBezTo>
                  <a:lnTo>
                    <a:pt x="2352" y="770"/>
                  </a:lnTo>
                  <a:lnTo>
                    <a:pt x="864" y="962"/>
                  </a:lnTo>
                  <a:lnTo>
                    <a:pt x="0" y="578"/>
                  </a:lnTo>
                  <a:lnTo>
                    <a:pt x="48" y="103"/>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1099" name="Freeform 27"/>
            <p:cNvSpPr>
              <a:spLocks/>
            </p:cNvSpPr>
            <p:nvPr/>
          </p:nvSpPr>
          <p:spPr bwMode="auto">
            <a:xfrm>
              <a:off x="384" y="1104"/>
              <a:ext cx="4732" cy="1240"/>
            </a:xfrm>
            <a:custGeom>
              <a:avLst/>
              <a:gdLst>
                <a:gd name="T0" fmla="*/ 12 w 4300"/>
                <a:gd name="T1" fmla="*/ 832 h 2199"/>
                <a:gd name="T2" fmla="*/ 3 w 4300"/>
                <a:gd name="T3" fmla="*/ 805 h 2199"/>
                <a:gd name="T4" fmla="*/ 76 w 4300"/>
                <a:gd name="T5" fmla="*/ 695 h 2199"/>
                <a:gd name="T6" fmla="*/ 113 w 4300"/>
                <a:gd name="T7" fmla="*/ 613 h 2199"/>
                <a:gd name="T8" fmla="*/ 149 w 4300"/>
                <a:gd name="T9" fmla="*/ 457 h 2199"/>
                <a:gd name="T10" fmla="*/ 195 w 4300"/>
                <a:gd name="T11" fmla="*/ 393 h 2199"/>
                <a:gd name="T12" fmla="*/ 305 w 4300"/>
                <a:gd name="T13" fmla="*/ 247 h 2199"/>
                <a:gd name="T14" fmla="*/ 369 w 4300"/>
                <a:gd name="T15" fmla="*/ 110 h 2199"/>
                <a:gd name="T16" fmla="*/ 423 w 4300"/>
                <a:gd name="T17" fmla="*/ 0 h 2199"/>
                <a:gd name="T18" fmla="*/ 478 w 4300"/>
                <a:gd name="T19" fmla="*/ 46 h 2199"/>
                <a:gd name="T20" fmla="*/ 487 w 4300"/>
                <a:gd name="T21" fmla="*/ 73 h 2199"/>
                <a:gd name="T22" fmla="*/ 506 w 4300"/>
                <a:gd name="T23" fmla="*/ 92 h 2199"/>
                <a:gd name="T24" fmla="*/ 542 w 4300"/>
                <a:gd name="T25" fmla="*/ 137 h 2199"/>
                <a:gd name="T26" fmla="*/ 561 w 4300"/>
                <a:gd name="T27" fmla="*/ 165 h 2199"/>
                <a:gd name="T28" fmla="*/ 615 w 4300"/>
                <a:gd name="T29" fmla="*/ 201 h 2199"/>
                <a:gd name="T30" fmla="*/ 707 w 4300"/>
                <a:gd name="T31" fmla="*/ 165 h 2199"/>
                <a:gd name="T32" fmla="*/ 835 w 4300"/>
                <a:gd name="T33" fmla="*/ 357 h 2199"/>
                <a:gd name="T34" fmla="*/ 908 w 4300"/>
                <a:gd name="T35" fmla="*/ 448 h 2199"/>
                <a:gd name="T36" fmla="*/ 972 w 4300"/>
                <a:gd name="T37" fmla="*/ 549 h 2199"/>
                <a:gd name="T38" fmla="*/ 1036 w 4300"/>
                <a:gd name="T39" fmla="*/ 594 h 2199"/>
                <a:gd name="T40" fmla="*/ 1054 w 4300"/>
                <a:gd name="T41" fmla="*/ 613 h 2199"/>
                <a:gd name="T42" fmla="*/ 1310 w 4300"/>
                <a:gd name="T43" fmla="*/ 622 h 2199"/>
                <a:gd name="T44" fmla="*/ 1329 w 4300"/>
                <a:gd name="T45" fmla="*/ 640 h 2199"/>
                <a:gd name="T46" fmla="*/ 1356 w 4300"/>
                <a:gd name="T47" fmla="*/ 649 h 2199"/>
                <a:gd name="T48" fmla="*/ 1365 w 4300"/>
                <a:gd name="T49" fmla="*/ 677 h 2199"/>
                <a:gd name="T50" fmla="*/ 1393 w 4300"/>
                <a:gd name="T51" fmla="*/ 704 h 2199"/>
                <a:gd name="T52" fmla="*/ 1447 w 4300"/>
                <a:gd name="T53" fmla="*/ 786 h 2199"/>
                <a:gd name="T54" fmla="*/ 1457 w 4300"/>
                <a:gd name="T55" fmla="*/ 814 h 2199"/>
                <a:gd name="T56" fmla="*/ 1475 w 4300"/>
                <a:gd name="T57" fmla="*/ 841 h 2199"/>
                <a:gd name="T58" fmla="*/ 1530 w 4300"/>
                <a:gd name="T59" fmla="*/ 1006 h 2199"/>
                <a:gd name="T60" fmla="*/ 1539 w 4300"/>
                <a:gd name="T61" fmla="*/ 1088 h 2199"/>
                <a:gd name="T62" fmla="*/ 1566 w 4300"/>
                <a:gd name="T63" fmla="*/ 1097 h 2199"/>
                <a:gd name="T64" fmla="*/ 1594 w 4300"/>
                <a:gd name="T65" fmla="*/ 1116 h 2199"/>
                <a:gd name="T66" fmla="*/ 1713 w 4300"/>
                <a:gd name="T67" fmla="*/ 1189 h 2199"/>
                <a:gd name="T68" fmla="*/ 1804 w 4300"/>
                <a:gd name="T69" fmla="*/ 1244 h 2199"/>
                <a:gd name="T70" fmla="*/ 1987 w 4300"/>
                <a:gd name="T71" fmla="*/ 1326 h 2199"/>
                <a:gd name="T72" fmla="*/ 2252 w 4300"/>
                <a:gd name="T73" fmla="*/ 1408 h 2199"/>
                <a:gd name="T74" fmla="*/ 3148 w 4300"/>
                <a:gd name="T75" fmla="*/ 1399 h 2199"/>
                <a:gd name="T76" fmla="*/ 3230 w 4300"/>
                <a:gd name="T77" fmla="*/ 1372 h 2199"/>
                <a:gd name="T78" fmla="*/ 3450 w 4300"/>
                <a:gd name="T79" fmla="*/ 1289 h 2199"/>
                <a:gd name="T80" fmla="*/ 3532 w 4300"/>
                <a:gd name="T81" fmla="*/ 1244 h 2199"/>
                <a:gd name="T82" fmla="*/ 3587 w 4300"/>
                <a:gd name="T83" fmla="*/ 1180 h 2199"/>
                <a:gd name="T84" fmla="*/ 3614 w 4300"/>
                <a:gd name="T85" fmla="*/ 1125 h 2199"/>
                <a:gd name="T86" fmla="*/ 3642 w 4300"/>
                <a:gd name="T87" fmla="*/ 1042 h 2199"/>
                <a:gd name="T88" fmla="*/ 3733 w 4300"/>
                <a:gd name="T89" fmla="*/ 914 h 2199"/>
                <a:gd name="T90" fmla="*/ 3770 w 4300"/>
                <a:gd name="T91" fmla="*/ 823 h 2199"/>
                <a:gd name="T92" fmla="*/ 3861 w 4300"/>
                <a:gd name="T93" fmla="*/ 722 h 2199"/>
                <a:gd name="T94" fmla="*/ 3943 w 4300"/>
                <a:gd name="T95" fmla="*/ 668 h 2199"/>
                <a:gd name="T96" fmla="*/ 4282 w 4300"/>
                <a:gd name="T97" fmla="*/ 649 h 2199"/>
                <a:gd name="T98" fmla="*/ 4300 w 4300"/>
                <a:gd name="T99" fmla="*/ 2151 h 2199"/>
                <a:gd name="T100" fmla="*/ 28 w 4300"/>
                <a:gd name="T101" fmla="*/ 2199 h 2199"/>
                <a:gd name="T102" fmla="*/ 12 w 4300"/>
                <a:gd name="T103" fmla="*/ 832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00" h="2199">
                  <a:moveTo>
                    <a:pt x="12" y="832"/>
                  </a:moveTo>
                  <a:cubicBezTo>
                    <a:pt x="9" y="823"/>
                    <a:pt x="0" y="814"/>
                    <a:pt x="3" y="805"/>
                  </a:cubicBezTo>
                  <a:cubicBezTo>
                    <a:pt x="16" y="764"/>
                    <a:pt x="63" y="735"/>
                    <a:pt x="76" y="695"/>
                  </a:cubicBezTo>
                  <a:cubicBezTo>
                    <a:pt x="97" y="630"/>
                    <a:pt x="83" y="656"/>
                    <a:pt x="113" y="613"/>
                  </a:cubicBezTo>
                  <a:cubicBezTo>
                    <a:pt x="118" y="547"/>
                    <a:pt x="106" y="502"/>
                    <a:pt x="149" y="457"/>
                  </a:cubicBezTo>
                  <a:cubicBezTo>
                    <a:pt x="170" y="393"/>
                    <a:pt x="149" y="408"/>
                    <a:pt x="195" y="393"/>
                  </a:cubicBezTo>
                  <a:cubicBezTo>
                    <a:pt x="227" y="344"/>
                    <a:pt x="263" y="287"/>
                    <a:pt x="305" y="247"/>
                  </a:cubicBezTo>
                  <a:cubicBezTo>
                    <a:pt x="321" y="199"/>
                    <a:pt x="356" y="159"/>
                    <a:pt x="369" y="110"/>
                  </a:cubicBezTo>
                  <a:cubicBezTo>
                    <a:pt x="383" y="57"/>
                    <a:pt x="366" y="19"/>
                    <a:pt x="423" y="0"/>
                  </a:cubicBezTo>
                  <a:cubicBezTo>
                    <a:pt x="440" y="17"/>
                    <a:pt x="463" y="27"/>
                    <a:pt x="478" y="46"/>
                  </a:cubicBezTo>
                  <a:cubicBezTo>
                    <a:pt x="484" y="53"/>
                    <a:pt x="482" y="65"/>
                    <a:pt x="487" y="73"/>
                  </a:cubicBezTo>
                  <a:cubicBezTo>
                    <a:pt x="492" y="81"/>
                    <a:pt x="500" y="86"/>
                    <a:pt x="506" y="92"/>
                  </a:cubicBezTo>
                  <a:cubicBezTo>
                    <a:pt x="524" y="145"/>
                    <a:pt x="501" y="96"/>
                    <a:pt x="542" y="137"/>
                  </a:cubicBezTo>
                  <a:cubicBezTo>
                    <a:pt x="550" y="145"/>
                    <a:pt x="553" y="158"/>
                    <a:pt x="561" y="165"/>
                  </a:cubicBezTo>
                  <a:cubicBezTo>
                    <a:pt x="577" y="179"/>
                    <a:pt x="615" y="201"/>
                    <a:pt x="615" y="201"/>
                  </a:cubicBezTo>
                  <a:cubicBezTo>
                    <a:pt x="650" y="192"/>
                    <a:pt x="673" y="176"/>
                    <a:pt x="707" y="165"/>
                  </a:cubicBezTo>
                  <a:cubicBezTo>
                    <a:pt x="811" y="200"/>
                    <a:pt x="790" y="290"/>
                    <a:pt x="835" y="357"/>
                  </a:cubicBezTo>
                  <a:cubicBezTo>
                    <a:pt x="857" y="390"/>
                    <a:pt x="880" y="420"/>
                    <a:pt x="908" y="448"/>
                  </a:cubicBezTo>
                  <a:cubicBezTo>
                    <a:pt x="918" y="469"/>
                    <a:pt x="956" y="533"/>
                    <a:pt x="972" y="549"/>
                  </a:cubicBezTo>
                  <a:cubicBezTo>
                    <a:pt x="990" y="567"/>
                    <a:pt x="1018" y="575"/>
                    <a:pt x="1036" y="594"/>
                  </a:cubicBezTo>
                  <a:cubicBezTo>
                    <a:pt x="1042" y="600"/>
                    <a:pt x="1045" y="612"/>
                    <a:pt x="1054" y="613"/>
                  </a:cubicBezTo>
                  <a:cubicBezTo>
                    <a:pt x="1139" y="622"/>
                    <a:pt x="1225" y="619"/>
                    <a:pt x="1310" y="622"/>
                  </a:cubicBezTo>
                  <a:cubicBezTo>
                    <a:pt x="1316" y="628"/>
                    <a:pt x="1321" y="636"/>
                    <a:pt x="1329" y="640"/>
                  </a:cubicBezTo>
                  <a:cubicBezTo>
                    <a:pt x="1337" y="645"/>
                    <a:pt x="1349" y="642"/>
                    <a:pt x="1356" y="649"/>
                  </a:cubicBezTo>
                  <a:cubicBezTo>
                    <a:pt x="1363" y="656"/>
                    <a:pt x="1360" y="669"/>
                    <a:pt x="1365" y="677"/>
                  </a:cubicBezTo>
                  <a:cubicBezTo>
                    <a:pt x="1372" y="688"/>
                    <a:pt x="1384" y="695"/>
                    <a:pt x="1393" y="704"/>
                  </a:cubicBezTo>
                  <a:cubicBezTo>
                    <a:pt x="1405" y="741"/>
                    <a:pt x="1420" y="759"/>
                    <a:pt x="1447" y="786"/>
                  </a:cubicBezTo>
                  <a:cubicBezTo>
                    <a:pt x="1450" y="795"/>
                    <a:pt x="1453" y="805"/>
                    <a:pt x="1457" y="814"/>
                  </a:cubicBezTo>
                  <a:cubicBezTo>
                    <a:pt x="1462" y="824"/>
                    <a:pt x="1471" y="831"/>
                    <a:pt x="1475" y="841"/>
                  </a:cubicBezTo>
                  <a:cubicBezTo>
                    <a:pt x="1498" y="893"/>
                    <a:pt x="1513" y="952"/>
                    <a:pt x="1530" y="1006"/>
                  </a:cubicBezTo>
                  <a:cubicBezTo>
                    <a:pt x="1533" y="1033"/>
                    <a:pt x="1529" y="1062"/>
                    <a:pt x="1539" y="1088"/>
                  </a:cubicBezTo>
                  <a:cubicBezTo>
                    <a:pt x="1542" y="1097"/>
                    <a:pt x="1558" y="1093"/>
                    <a:pt x="1566" y="1097"/>
                  </a:cubicBezTo>
                  <a:cubicBezTo>
                    <a:pt x="1576" y="1102"/>
                    <a:pt x="1584" y="1110"/>
                    <a:pt x="1594" y="1116"/>
                  </a:cubicBezTo>
                  <a:cubicBezTo>
                    <a:pt x="1632" y="1138"/>
                    <a:pt x="1677" y="1177"/>
                    <a:pt x="1713" y="1189"/>
                  </a:cubicBezTo>
                  <a:cubicBezTo>
                    <a:pt x="1743" y="1212"/>
                    <a:pt x="1768" y="1231"/>
                    <a:pt x="1804" y="1244"/>
                  </a:cubicBezTo>
                  <a:cubicBezTo>
                    <a:pt x="1857" y="1297"/>
                    <a:pt x="1918" y="1307"/>
                    <a:pt x="1987" y="1326"/>
                  </a:cubicBezTo>
                  <a:cubicBezTo>
                    <a:pt x="2076" y="1350"/>
                    <a:pt x="2162" y="1386"/>
                    <a:pt x="2252" y="1408"/>
                  </a:cubicBezTo>
                  <a:cubicBezTo>
                    <a:pt x="2551" y="1405"/>
                    <a:pt x="2849" y="1407"/>
                    <a:pt x="3148" y="1399"/>
                  </a:cubicBezTo>
                  <a:cubicBezTo>
                    <a:pt x="3177" y="1398"/>
                    <a:pt x="3230" y="1372"/>
                    <a:pt x="3230" y="1372"/>
                  </a:cubicBezTo>
                  <a:cubicBezTo>
                    <a:pt x="3273" y="1329"/>
                    <a:pt x="3387" y="1309"/>
                    <a:pt x="3450" y="1289"/>
                  </a:cubicBezTo>
                  <a:cubicBezTo>
                    <a:pt x="3513" y="1248"/>
                    <a:pt x="3484" y="1260"/>
                    <a:pt x="3532" y="1244"/>
                  </a:cubicBezTo>
                  <a:cubicBezTo>
                    <a:pt x="3552" y="1222"/>
                    <a:pt x="3570" y="1205"/>
                    <a:pt x="3587" y="1180"/>
                  </a:cubicBezTo>
                  <a:cubicBezTo>
                    <a:pt x="3610" y="1109"/>
                    <a:pt x="3579" y="1197"/>
                    <a:pt x="3614" y="1125"/>
                  </a:cubicBezTo>
                  <a:cubicBezTo>
                    <a:pt x="3627" y="1099"/>
                    <a:pt x="3628" y="1067"/>
                    <a:pt x="3642" y="1042"/>
                  </a:cubicBezTo>
                  <a:cubicBezTo>
                    <a:pt x="3666" y="998"/>
                    <a:pt x="3698" y="951"/>
                    <a:pt x="3733" y="914"/>
                  </a:cubicBezTo>
                  <a:cubicBezTo>
                    <a:pt x="3745" y="879"/>
                    <a:pt x="3743" y="849"/>
                    <a:pt x="3770" y="823"/>
                  </a:cubicBezTo>
                  <a:cubicBezTo>
                    <a:pt x="3786" y="774"/>
                    <a:pt x="3818" y="746"/>
                    <a:pt x="3861" y="722"/>
                  </a:cubicBezTo>
                  <a:cubicBezTo>
                    <a:pt x="3890" y="706"/>
                    <a:pt x="3911" y="677"/>
                    <a:pt x="3943" y="668"/>
                  </a:cubicBezTo>
                  <a:cubicBezTo>
                    <a:pt x="4056" y="638"/>
                    <a:pt x="4163" y="649"/>
                    <a:pt x="4282" y="649"/>
                  </a:cubicBezTo>
                  <a:lnTo>
                    <a:pt x="4300" y="2151"/>
                  </a:lnTo>
                  <a:lnTo>
                    <a:pt x="28" y="2199"/>
                  </a:lnTo>
                  <a:lnTo>
                    <a:pt x="12" y="832"/>
                  </a:lnTo>
                  <a:close/>
                </a:path>
              </a:pathLst>
            </a:cu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1100" name="Text Box 28"/>
            <p:cNvSpPr txBox="1">
              <a:spLocks noChangeArrowheads="1"/>
            </p:cNvSpPr>
            <p:nvPr/>
          </p:nvSpPr>
          <p:spPr bwMode="auto">
            <a:xfrm>
              <a:off x="2112" y="773"/>
              <a:ext cx="2208"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a:solidFill>
                    <a:schemeClr val="bg1"/>
                  </a:solidFill>
                  <a:latin typeface="Times New Roman" panose="02020603050405020304" pitchFamily="18" charset="0"/>
                </a:rPr>
                <a:t>Khối khí đại dương</a:t>
              </a:r>
            </a:p>
          </p:txBody>
        </p:sp>
        <p:sp>
          <p:nvSpPr>
            <p:cNvPr id="131101" name="Text Box 29"/>
            <p:cNvSpPr txBox="1">
              <a:spLocks noChangeArrowheads="1"/>
            </p:cNvSpPr>
            <p:nvPr/>
          </p:nvSpPr>
          <p:spPr bwMode="auto">
            <a:xfrm>
              <a:off x="432" y="744"/>
              <a:ext cx="156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solidFill>
                    <a:srgbClr val="0000FF"/>
                  </a:solidFill>
                  <a:latin typeface="Times New Roman" panose="02020603050405020304" pitchFamily="18" charset="0"/>
                </a:rPr>
                <a:t>Khối</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khí</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lục</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địa</a:t>
              </a:r>
              <a:endParaRPr lang="en-US" sz="2400" b="1" dirty="0">
                <a:solidFill>
                  <a:srgbClr val="0000FF"/>
                </a:solidFill>
                <a:latin typeface="Times New Roman" panose="02020603050405020304" pitchFamily="18" charset="0"/>
              </a:endParaRPr>
            </a:p>
          </p:txBody>
        </p:sp>
        <p:sp>
          <p:nvSpPr>
            <p:cNvPr id="131102" name="Text Box 30"/>
            <p:cNvSpPr txBox="1">
              <a:spLocks noChangeArrowheads="1"/>
            </p:cNvSpPr>
            <p:nvPr/>
          </p:nvSpPr>
          <p:spPr bwMode="auto">
            <a:xfrm>
              <a:off x="4416" y="874"/>
              <a:ext cx="816" cy="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latin typeface="Times New Roman" panose="02020603050405020304" pitchFamily="18" charset="0"/>
                </a:rPr>
                <a:t>  Khối khí </a:t>
              </a:r>
            </a:p>
            <a:p>
              <a:pPr>
                <a:spcBef>
                  <a:spcPct val="50000"/>
                </a:spcBef>
              </a:pPr>
              <a:r>
                <a:rPr lang="en-US" sz="2000" b="1">
                  <a:solidFill>
                    <a:srgbClr val="0000FF"/>
                  </a:solidFill>
                  <a:latin typeface="Times New Roman" panose="02020603050405020304" pitchFamily="18" charset="0"/>
                </a:rPr>
                <a:t>   lục địa</a:t>
              </a:r>
            </a:p>
          </p:txBody>
        </p:sp>
        <p:sp>
          <p:nvSpPr>
            <p:cNvPr id="131103" name="Text Box 31"/>
            <p:cNvSpPr txBox="1">
              <a:spLocks noChangeArrowheads="1"/>
            </p:cNvSpPr>
            <p:nvPr/>
          </p:nvSpPr>
          <p:spPr bwMode="auto">
            <a:xfrm>
              <a:off x="2496" y="1536"/>
              <a:ext cx="172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chemeClr val="bg1"/>
                  </a:solidFill>
                  <a:latin typeface="Times New Roman" panose="02020603050405020304" pitchFamily="18" charset="0"/>
                </a:rPr>
                <a:t>Biển hoặc đại dương</a:t>
              </a:r>
            </a:p>
          </p:txBody>
        </p:sp>
        <p:sp>
          <p:nvSpPr>
            <p:cNvPr id="131104" name="Text Box 32"/>
            <p:cNvSpPr txBox="1">
              <a:spLocks noChangeArrowheads="1"/>
            </p:cNvSpPr>
            <p:nvPr/>
          </p:nvSpPr>
          <p:spPr bwMode="auto">
            <a:xfrm>
              <a:off x="384" y="1624"/>
              <a:ext cx="172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latin typeface="Times New Roman" panose="02020603050405020304" pitchFamily="18" charset="0"/>
                </a:rPr>
                <a:t>Đất liền</a:t>
              </a:r>
            </a:p>
          </p:txBody>
        </p:sp>
        <p:sp>
          <p:nvSpPr>
            <p:cNvPr id="131105" name="Text Box 33"/>
            <p:cNvSpPr txBox="1">
              <a:spLocks noChangeArrowheads="1"/>
            </p:cNvSpPr>
            <p:nvPr/>
          </p:nvSpPr>
          <p:spPr bwMode="auto">
            <a:xfrm>
              <a:off x="384" y="3648"/>
              <a:ext cx="230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a:solidFill>
                    <a:schemeClr val="bg1"/>
                  </a:solidFill>
                  <a:latin typeface="Times New Roman" panose="02020603050405020304" pitchFamily="18" charset="0"/>
                </a:rPr>
                <a:t>Nơi có nhiệt độ cao hơn</a:t>
              </a:r>
            </a:p>
          </p:txBody>
        </p:sp>
        <p:sp>
          <p:nvSpPr>
            <p:cNvPr id="131106" name="Text Box 34"/>
            <p:cNvSpPr txBox="1">
              <a:spLocks noChangeArrowheads="1"/>
            </p:cNvSpPr>
            <p:nvPr/>
          </p:nvSpPr>
          <p:spPr bwMode="auto">
            <a:xfrm>
              <a:off x="2567" y="3648"/>
              <a:ext cx="2473"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a:solidFill>
                    <a:schemeClr val="bg1"/>
                  </a:solidFill>
                  <a:latin typeface="Times New Roman" panose="02020603050405020304" pitchFamily="18" charset="0"/>
                </a:rPr>
                <a:t>Nơi có nhiệt độ thấp hơn</a:t>
              </a:r>
            </a:p>
          </p:txBody>
        </p:sp>
        <p:sp>
          <p:nvSpPr>
            <p:cNvPr id="131107" name="Text Box 35"/>
            <p:cNvSpPr txBox="1">
              <a:spLocks noChangeArrowheads="1"/>
            </p:cNvSpPr>
            <p:nvPr/>
          </p:nvSpPr>
          <p:spPr bwMode="auto">
            <a:xfrm>
              <a:off x="481" y="2880"/>
              <a:ext cx="196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a:solidFill>
                    <a:schemeClr val="bg1"/>
                  </a:solidFill>
                  <a:latin typeface="Times New Roman" panose="02020603050405020304" pitchFamily="18" charset="0"/>
                </a:rPr>
                <a:t>Khối khí nóng</a:t>
              </a:r>
            </a:p>
          </p:txBody>
        </p:sp>
        <p:sp>
          <p:nvSpPr>
            <p:cNvPr id="131108" name="Text Box 36"/>
            <p:cNvSpPr txBox="1">
              <a:spLocks noChangeArrowheads="1"/>
            </p:cNvSpPr>
            <p:nvPr/>
          </p:nvSpPr>
          <p:spPr bwMode="auto">
            <a:xfrm>
              <a:off x="2881" y="2918"/>
              <a:ext cx="196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a:solidFill>
                    <a:schemeClr val="bg1"/>
                  </a:solidFill>
                  <a:latin typeface="Times New Roman" panose="02020603050405020304" pitchFamily="18" charset="0"/>
                </a:rPr>
                <a:t>Khối khí lạnh</a:t>
              </a:r>
            </a:p>
          </p:txBody>
        </p:sp>
      </p:grpSp>
      <p:grpSp>
        <p:nvGrpSpPr>
          <p:cNvPr id="131109" name="Group 37"/>
          <p:cNvGrpSpPr>
            <a:grpSpLocks/>
          </p:cNvGrpSpPr>
          <p:nvPr/>
        </p:nvGrpSpPr>
        <p:grpSpPr bwMode="auto">
          <a:xfrm>
            <a:off x="2455534" y="1509595"/>
            <a:ext cx="5837389" cy="2942106"/>
            <a:chOff x="1680" y="2201"/>
            <a:chExt cx="4174" cy="1735"/>
          </a:xfrm>
        </p:grpSpPr>
        <p:sp>
          <p:nvSpPr>
            <p:cNvPr id="131110" name="AutoShape 38"/>
            <p:cNvSpPr>
              <a:spLocks noChangeArrowheads="1"/>
            </p:cNvSpPr>
            <p:nvPr/>
          </p:nvSpPr>
          <p:spPr bwMode="auto">
            <a:xfrm>
              <a:off x="1680" y="2201"/>
              <a:ext cx="4174" cy="120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dirty="0" err="1">
                  <a:solidFill>
                    <a:srgbClr val="FF0000"/>
                  </a:solidFill>
                  <a:latin typeface="Times New Roman" panose="02020603050405020304" pitchFamily="18" charset="0"/>
                </a:rPr>
                <a:t>Trong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tầng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dưới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thấp</a:t>
              </a:r>
              <a:r>
                <a:rPr lang="en-US" sz="2400" b="1" dirty="0">
                  <a:solidFill>
                    <a:srgbClr val="FF0000"/>
                  </a:solidFill>
                  <a:latin typeface="Times New Roman" panose="02020603050405020304" pitchFamily="18" charset="0"/>
                </a:rPr>
                <a:t> </a:t>
              </a:r>
              <a:r>
                <a:rPr lang="en-US" sz="2400" b="1" dirty="0" err="1" smtClean="0">
                  <a:solidFill>
                    <a:srgbClr val="FF0000"/>
                  </a:solidFill>
                  <a:latin typeface="Times New Roman" panose="02020603050405020304" pitchFamily="18" charset="0"/>
                </a:rPr>
                <a:t>của</a:t>
              </a:r>
              <a:r>
                <a:rPr lang="en-US" sz="2400" b="1" dirty="0" smtClean="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quyển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được</a:t>
              </a:r>
              <a:r>
                <a:rPr lang="en-US" sz="2400" b="1" dirty="0">
                  <a:solidFill>
                    <a:srgbClr val="FF0000"/>
                  </a:solidFill>
                  <a:latin typeface="Times New Roman" panose="02020603050405020304" pitchFamily="18" charset="0"/>
                </a:rPr>
                <a:t> chia </a:t>
              </a:r>
              <a:r>
                <a:rPr lang="en-US" sz="2400" b="1" dirty="0" err="1">
                  <a:solidFill>
                    <a:srgbClr val="FF0000"/>
                  </a:solidFill>
                  <a:latin typeface="Times New Roman" panose="02020603050405020304" pitchFamily="18" charset="0"/>
                </a:rPr>
                <a:t>ra</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mấy</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khối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đó</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là</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những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khối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nào</a:t>
              </a:r>
              <a:r>
                <a:rPr lang="en-US" sz="2400" b="1" dirty="0">
                  <a:solidFill>
                    <a:srgbClr val="FF0000"/>
                  </a:solidFill>
                  <a:latin typeface="Times New Roman" panose="02020603050405020304" pitchFamily="18" charset="0"/>
                </a:rPr>
                <a:t>?</a:t>
              </a:r>
            </a:p>
          </p:txBody>
        </p:sp>
        <p:pic>
          <p:nvPicPr>
            <p:cNvPr id="131111" name="Picture 39" descr="Picture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112" name="Group 40"/>
          <p:cNvGrpSpPr>
            <a:grpSpLocks/>
          </p:cNvGrpSpPr>
          <p:nvPr/>
        </p:nvGrpSpPr>
        <p:grpSpPr bwMode="auto">
          <a:xfrm>
            <a:off x="3112379" y="1489204"/>
            <a:ext cx="4254273" cy="2414804"/>
            <a:chOff x="-577" y="2248"/>
            <a:chExt cx="3042" cy="2910"/>
          </a:xfrm>
        </p:grpSpPr>
        <p:sp>
          <p:nvSpPr>
            <p:cNvPr id="131113" name="AutoShape 41"/>
            <p:cNvSpPr>
              <a:spLocks noChangeArrowheads="1"/>
            </p:cNvSpPr>
            <p:nvPr/>
          </p:nvSpPr>
          <p:spPr bwMode="auto">
            <a:xfrm>
              <a:off x="-577" y="2248"/>
              <a:ext cx="2997" cy="291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a:solidFill>
                    <a:srgbClr val="FF0000"/>
                  </a:solidFill>
                  <a:latin typeface="Times New Roman" panose="02020603050405020304" pitchFamily="18" charset="0"/>
                </a:rPr>
                <a:t>Việc đặt tên các khối khí căn cứ vào đâu?</a:t>
              </a:r>
            </a:p>
          </p:txBody>
        </p:sp>
        <p:pic>
          <p:nvPicPr>
            <p:cNvPr id="131114" name="Picture 42" descr="Picture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115" name="Group 43"/>
          <p:cNvGrpSpPr>
            <a:grpSpLocks/>
          </p:cNvGrpSpPr>
          <p:nvPr/>
        </p:nvGrpSpPr>
        <p:grpSpPr bwMode="auto">
          <a:xfrm>
            <a:off x="2509731" y="1691140"/>
            <a:ext cx="4301702" cy="2808680"/>
            <a:chOff x="1404" y="2328"/>
            <a:chExt cx="3219" cy="1608"/>
          </a:xfrm>
        </p:grpSpPr>
        <p:sp>
          <p:nvSpPr>
            <p:cNvPr id="131116" name="AutoShape 44"/>
            <p:cNvSpPr>
              <a:spLocks noChangeArrowheads="1"/>
            </p:cNvSpPr>
            <p:nvPr/>
          </p:nvSpPr>
          <p:spPr bwMode="auto">
            <a:xfrm>
              <a:off x="1404" y="2328"/>
              <a:ext cx="3219" cy="120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0000"/>
                  </a:solidFill>
                  <a:latin typeface="Times New Roman" panose="02020603050405020304" pitchFamily="18" charset="0"/>
                </a:rPr>
                <a:t>Căn cứ vào đâu người ta chia ra: Khối khí nóng, khối khí lạnh?</a:t>
              </a:r>
            </a:p>
          </p:txBody>
        </p:sp>
        <p:pic>
          <p:nvPicPr>
            <p:cNvPr id="131117" name="Picture 45" descr="Picture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118" name="Group 46"/>
          <p:cNvGrpSpPr>
            <a:grpSpLocks/>
          </p:cNvGrpSpPr>
          <p:nvPr/>
        </p:nvGrpSpPr>
        <p:grpSpPr bwMode="auto">
          <a:xfrm>
            <a:off x="-268904" y="635389"/>
            <a:ext cx="7368344" cy="3231610"/>
            <a:chOff x="1680" y="2928"/>
            <a:chExt cx="6553" cy="2083"/>
          </a:xfrm>
        </p:grpSpPr>
        <p:sp>
          <p:nvSpPr>
            <p:cNvPr id="131119" name="AutoShape 47"/>
            <p:cNvSpPr>
              <a:spLocks noChangeArrowheads="1"/>
            </p:cNvSpPr>
            <p:nvPr/>
          </p:nvSpPr>
          <p:spPr bwMode="auto">
            <a:xfrm>
              <a:off x="4328" y="3512"/>
              <a:ext cx="3905" cy="1499"/>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dirty="0" err="1">
                  <a:solidFill>
                    <a:srgbClr val="FF0000"/>
                  </a:solidFill>
                  <a:latin typeface="Times New Roman" panose="02020603050405020304" pitchFamily="18" charset="0"/>
                </a:rPr>
                <a:t>Căn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cứ</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vào</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đâu</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người</a:t>
              </a:r>
              <a:r>
                <a:rPr lang="en-US" sz="2400" b="1" dirty="0">
                  <a:solidFill>
                    <a:srgbClr val="FF0000"/>
                  </a:solidFill>
                  <a:latin typeface="Times New Roman" panose="02020603050405020304" pitchFamily="18" charset="0"/>
                </a:rPr>
                <a:t> ta chia </a:t>
              </a:r>
              <a:r>
                <a:rPr lang="en-US" sz="2400" b="1" dirty="0" err="1">
                  <a:solidFill>
                    <a:srgbClr val="FF0000"/>
                  </a:solidFill>
                  <a:latin typeface="Times New Roman" panose="02020603050405020304" pitchFamily="18" charset="0"/>
                </a:rPr>
                <a:t>ra</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Khối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đại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dương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khối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lục</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địa</a:t>
              </a:r>
              <a:r>
                <a:rPr lang="en-US" sz="2400" b="1" dirty="0">
                  <a:solidFill>
                    <a:srgbClr val="FF0000"/>
                  </a:solidFill>
                  <a:latin typeface="Times New Roman" panose="02020603050405020304" pitchFamily="18" charset="0"/>
                </a:rPr>
                <a:t>?</a:t>
              </a:r>
            </a:p>
          </p:txBody>
        </p:sp>
        <p:pic>
          <p:nvPicPr>
            <p:cNvPr id="131120" name="Picture 48" descr="Picture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6709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31091"/>
                                        </p:tgtEl>
                                        <p:attrNameLst>
                                          <p:attrName>style.visibility</p:attrName>
                                        </p:attrNameLst>
                                      </p:cBhvr>
                                      <p:to>
                                        <p:strVal val="visible"/>
                                      </p:to>
                                    </p:set>
                                    <p:anim calcmode="lin" valueType="num">
                                      <p:cBhvr>
                                        <p:cTn id="7" dur="1000" fill="hold"/>
                                        <p:tgtEl>
                                          <p:spTgt spid="131091"/>
                                        </p:tgtEl>
                                        <p:attrNameLst>
                                          <p:attrName>ppt_x</p:attrName>
                                        </p:attrNameLst>
                                      </p:cBhvr>
                                      <p:tavLst>
                                        <p:tav tm="0">
                                          <p:val>
                                            <p:strVal val="#ppt_x-.2"/>
                                          </p:val>
                                        </p:tav>
                                        <p:tav tm="100000">
                                          <p:val>
                                            <p:strVal val="#ppt_x"/>
                                          </p:val>
                                        </p:tav>
                                      </p:tavLst>
                                    </p:anim>
                                    <p:anim calcmode="lin" valueType="num">
                                      <p:cBhvr>
                                        <p:cTn id="8" dur="1000" fill="hold"/>
                                        <p:tgtEl>
                                          <p:spTgt spid="1310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31109"/>
                                        </p:tgtEl>
                                        <p:attrNameLst>
                                          <p:attrName>style.visibility</p:attrName>
                                        </p:attrNameLst>
                                      </p:cBhvr>
                                      <p:to>
                                        <p:strVal val="visible"/>
                                      </p:to>
                                    </p:set>
                                    <p:animEffect transition="in" filter="wedge">
                                      <p:cBhvr>
                                        <p:cTn id="14" dur="2000"/>
                                        <p:tgtEl>
                                          <p:spTgt spid="1311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2000"/>
                                        <p:tgtEl>
                                          <p:spTgt spid="131109"/>
                                        </p:tgtEl>
                                      </p:cBhvr>
                                    </p:animEffect>
                                    <p:set>
                                      <p:cBhvr>
                                        <p:cTn id="19" dur="1" fill="hold">
                                          <p:stCondLst>
                                            <p:cond delay="1999"/>
                                          </p:stCondLst>
                                        </p:cTn>
                                        <p:tgtEl>
                                          <p:spTgt spid="13110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31112"/>
                                        </p:tgtEl>
                                        <p:attrNameLst>
                                          <p:attrName>style.visibility</p:attrName>
                                        </p:attrNameLst>
                                      </p:cBhvr>
                                      <p:to>
                                        <p:strVal val="visible"/>
                                      </p:to>
                                    </p:set>
                                    <p:animEffect transition="in" filter="wedge">
                                      <p:cBhvr>
                                        <p:cTn id="24" dur="2000"/>
                                        <p:tgtEl>
                                          <p:spTgt spid="1311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nodeType="clickEffect">
                                  <p:stCondLst>
                                    <p:cond delay="0"/>
                                  </p:stCondLst>
                                  <p:childTnLst>
                                    <p:animEffect transition="out" filter="diamond(in)">
                                      <p:cBhvr>
                                        <p:cTn id="28" dur="2000"/>
                                        <p:tgtEl>
                                          <p:spTgt spid="131112"/>
                                        </p:tgtEl>
                                      </p:cBhvr>
                                    </p:animEffect>
                                    <p:set>
                                      <p:cBhvr>
                                        <p:cTn id="29" dur="1" fill="hold">
                                          <p:stCondLst>
                                            <p:cond delay="1999"/>
                                          </p:stCondLst>
                                        </p:cTn>
                                        <p:tgtEl>
                                          <p:spTgt spid="13111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131115"/>
                                        </p:tgtEl>
                                        <p:attrNameLst>
                                          <p:attrName>style.visibility</p:attrName>
                                        </p:attrNameLst>
                                      </p:cBhvr>
                                      <p:to>
                                        <p:strVal val="visible"/>
                                      </p:to>
                                    </p:set>
                                    <p:animEffect transition="in" filter="wedge">
                                      <p:cBhvr>
                                        <p:cTn id="34" dur="2000"/>
                                        <p:tgtEl>
                                          <p:spTgt spid="1311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xit" presetSubtype="16" fill="hold" nodeType="clickEffect">
                                  <p:stCondLst>
                                    <p:cond delay="0"/>
                                  </p:stCondLst>
                                  <p:childTnLst>
                                    <p:animEffect transition="out" filter="diamond(in)">
                                      <p:cBhvr>
                                        <p:cTn id="38" dur="2000"/>
                                        <p:tgtEl>
                                          <p:spTgt spid="131115"/>
                                        </p:tgtEl>
                                      </p:cBhvr>
                                    </p:animEffect>
                                    <p:set>
                                      <p:cBhvr>
                                        <p:cTn id="39" dur="1" fill="hold">
                                          <p:stCondLst>
                                            <p:cond delay="1999"/>
                                          </p:stCondLst>
                                        </p:cTn>
                                        <p:tgtEl>
                                          <p:spTgt spid="13111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131118"/>
                                        </p:tgtEl>
                                        <p:attrNameLst>
                                          <p:attrName>style.visibility</p:attrName>
                                        </p:attrNameLst>
                                      </p:cBhvr>
                                      <p:to>
                                        <p:strVal val="visible"/>
                                      </p:to>
                                    </p:set>
                                    <p:animEffect transition="in" filter="wedge">
                                      <p:cBhvr>
                                        <p:cTn id="44" dur="2000"/>
                                        <p:tgtEl>
                                          <p:spTgt spid="1311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xit" presetSubtype="16" fill="hold" nodeType="clickEffect">
                                  <p:stCondLst>
                                    <p:cond delay="0"/>
                                  </p:stCondLst>
                                  <p:childTnLst>
                                    <p:animEffect transition="out" filter="diamond(in)">
                                      <p:cBhvr>
                                        <p:cTn id="48" dur="2000"/>
                                        <p:tgtEl>
                                          <p:spTgt spid="131118"/>
                                        </p:tgtEl>
                                      </p:cBhvr>
                                    </p:animEffect>
                                    <p:set>
                                      <p:cBhvr>
                                        <p:cTn id="49" dur="1" fill="hold">
                                          <p:stCondLst>
                                            <p:cond delay="1999"/>
                                          </p:stCondLst>
                                        </p:cTn>
                                        <p:tgtEl>
                                          <p:spTgt spid="131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2" name="Text Box 10"/>
          <p:cNvSpPr txBox="1">
            <a:spLocks noChangeArrowheads="1"/>
          </p:cNvSpPr>
          <p:nvPr/>
        </p:nvSpPr>
        <p:spPr bwMode="auto">
          <a:xfrm>
            <a:off x="301818" y="159331"/>
            <a:ext cx="6858000" cy="646331"/>
          </a:xfrm>
          <a:prstGeom prst="rect">
            <a:avLst/>
          </a:prstGeom>
          <a:solidFill>
            <a:schemeClr val="bg1"/>
          </a:solidFill>
          <a:ln>
            <a:noFill/>
          </a:ln>
          <a:effectLst/>
          <a:extLst/>
        </p:spPr>
        <p:txBody>
          <a:bodyPr>
            <a:spAutoFit/>
          </a:bodyPr>
          <a:lstStyle/>
          <a:p>
            <a:pPr>
              <a:spcBef>
                <a:spcPct val="50000"/>
              </a:spcBef>
            </a:pPr>
            <a:r>
              <a:rPr lang="en-US" sz="3600" b="1" smtClean="0">
                <a:solidFill>
                  <a:srgbClr val="FF0000"/>
                </a:solidFill>
                <a:latin typeface="Times New Roman" panose="02020603050405020304" pitchFamily="18" charset="0"/>
              </a:rPr>
              <a:t> </a:t>
            </a:r>
            <a:r>
              <a:rPr lang="en-US" sz="3600" b="1" dirty="0" smtClean="0">
                <a:solidFill>
                  <a:srgbClr val="FF0000"/>
                </a:solidFill>
                <a:latin typeface="Times New Roman" panose="02020603050405020304" pitchFamily="18" charset="0"/>
              </a:rPr>
              <a:t>II</a:t>
            </a:r>
            <a:r>
              <a:rPr lang="en-US" sz="3600" b="1" smtClean="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K</a:t>
            </a:r>
            <a:r>
              <a:rPr lang="en-US" sz="3600" b="1" smtClean="0">
                <a:solidFill>
                  <a:srgbClr val="FF0000"/>
                </a:solidFill>
                <a:latin typeface="Times New Roman" panose="02020603050405020304" pitchFamily="18" charset="0"/>
              </a:rPr>
              <a:t>hối </a:t>
            </a:r>
            <a:r>
              <a:rPr lang="en-US" sz="3600" b="1" dirty="0" err="1">
                <a:solidFill>
                  <a:srgbClr val="FF0000"/>
                </a:solidFill>
                <a:latin typeface="Times New Roman" panose="02020603050405020304" pitchFamily="18" charset="0"/>
              </a:rPr>
              <a:t>khí</a:t>
            </a:r>
            <a:r>
              <a:rPr lang="en-US" sz="3600" b="1" dirty="0">
                <a:solidFill>
                  <a:srgbClr val="FF0000"/>
                </a:solidFill>
                <a:latin typeface="Times New Roman" panose="02020603050405020304" pitchFamily="18" charset="0"/>
              </a:rPr>
              <a:t>:</a:t>
            </a:r>
          </a:p>
        </p:txBody>
      </p:sp>
      <p:sp>
        <p:nvSpPr>
          <p:cNvPr id="156713" name="Text Box 41"/>
          <p:cNvSpPr txBox="1">
            <a:spLocks noChangeArrowheads="1"/>
          </p:cNvSpPr>
          <p:nvPr/>
        </p:nvSpPr>
        <p:spPr bwMode="auto">
          <a:xfrm>
            <a:off x="301818" y="971550"/>
            <a:ext cx="434638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pPr>
            <a:r>
              <a:rPr lang="en-US" sz="2800" b="1">
                <a:solidFill>
                  <a:srgbClr val="0000FF"/>
                </a:solidFill>
                <a:latin typeface="Times New Roman" panose="02020603050405020304" pitchFamily="18" charset="0"/>
              </a:rPr>
              <a:t>- Tuỳ theo vị trí hình thành và bề mặt tiếp xúc, mà tầng không khí dưới thấp chia ra các khối khí nóng và lạnh, đại dương hay lục địa.</a:t>
            </a:r>
            <a:endParaRPr lang="en-US" sz="2800" b="1">
              <a:latin typeface="Times New Roman" panose="02020603050405020304" pitchFamily="18" charset="0"/>
            </a:endParaRPr>
          </a:p>
        </p:txBody>
      </p:sp>
      <p:pic>
        <p:nvPicPr>
          <p:cNvPr id="156715" name="Picture 43" descr="cacdoikhih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3657600" cy="3371850"/>
          </a:xfrm>
          <a:prstGeom prst="rect">
            <a:avLst/>
          </a:prstGeom>
          <a:noFill/>
          <a:extLst>
            <a:ext uri="{909E8E84-426E-40DD-AFC4-6F175D3DCCD1}">
              <a14:hiddenFill xmlns:a14="http://schemas.microsoft.com/office/drawing/2010/main">
                <a:solidFill>
                  <a:srgbClr val="FFFFFF"/>
                </a:solidFill>
              </a14:hiddenFill>
            </a:ext>
          </a:extLst>
        </p:spPr>
      </p:pic>
      <p:sp>
        <p:nvSpPr>
          <p:cNvPr id="156716" name="AutoShape 44"/>
          <p:cNvSpPr>
            <a:spLocks noChangeArrowheads="1"/>
          </p:cNvSpPr>
          <p:nvPr/>
        </p:nvSpPr>
        <p:spPr bwMode="auto">
          <a:xfrm>
            <a:off x="7184232" y="3886200"/>
            <a:ext cx="816769" cy="1257300"/>
          </a:xfrm>
          <a:prstGeom prst="wedgeRoundRectCallout">
            <a:avLst>
              <a:gd name="adj1" fmla="val -155102"/>
              <a:gd name="adj2" fmla="val -93843"/>
              <a:gd name="adj3" fmla="val 16667"/>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defRPr>
                <a:solidFill>
                  <a:schemeClr val="tx1"/>
                </a:solidFill>
                <a:latin typeface="Arial" panose="020B0604020202020204" pitchFamily="34" charset="0"/>
              </a:defRPr>
            </a:lvl1pPr>
            <a:lvl2pPr defTabSz="941388">
              <a:defRPr>
                <a:solidFill>
                  <a:schemeClr val="tx1"/>
                </a:solidFill>
                <a:latin typeface="Arial" panose="020B0604020202020204" pitchFamily="34" charset="0"/>
              </a:defRPr>
            </a:lvl2pPr>
            <a:lvl3pPr defTabSz="941388">
              <a:defRPr>
                <a:solidFill>
                  <a:schemeClr val="tx1"/>
                </a:solidFill>
                <a:latin typeface="Arial" panose="020B0604020202020204" pitchFamily="34" charset="0"/>
              </a:defRPr>
            </a:lvl3pPr>
            <a:lvl4pPr defTabSz="941388">
              <a:defRPr>
                <a:solidFill>
                  <a:schemeClr val="tx1"/>
                </a:solidFill>
                <a:latin typeface="Arial" panose="020B0604020202020204" pitchFamily="34" charset="0"/>
              </a:defRPr>
            </a:lvl4pPr>
            <a:lvl5pPr defTabSz="941388">
              <a:defRPr>
                <a:solidFill>
                  <a:schemeClr val="tx1"/>
                </a:solidFill>
                <a:latin typeface="Arial" panose="020B0604020202020204" pitchFamily="34" charset="0"/>
              </a:defRPr>
            </a:lvl5pPr>
            <a:lvl6pPr defTabSz="941388" fontAlgn="base">
              <a:spcBef>
                <a:spcPct val="0"/>
              </a:spcBef>
              <a:spcAft>
                <a:spcPct val="0"/>
              </a:spcAft>
              <a:defRPr>
                <a:solidFill>
                  <a:schemeClr val="tx1"/>
                </a:solidFill>
                <a:latin typeface="Arial" panose="020B0604020202020204" pitchFamily="34" charset="0"/>
              </a:defRPr>
            </a:lvl6pPr>
            <a:lvl7pPr defTabSz="941388" fontAlgn="base">
              <a:spcBef>
                <a:spcPct val="0"/>
              </a:spcBef>
              <a:spcAft>
                <a:spcPct val="0"/>
              </a:spcAft>
              <a:defRPr>
                <a:solidFill>
                  <a:schemeClr val="tx1"/>
                </a:solidFill>
                <a:latin typeface="Arial" panose="020B0604020202020204" pitchFamily="34" charset="0"/>
              </a:defRPr>
            </a:lvl7pPr>
            <a:lvl8pPr defTabSz="941388" fontAlgn="base">
              <a:spcBef>
                <a:spcPct val="0"/>
              </a:spcBef>
              <a:spcAft>
                <a:spcPct val="0"/>
              </a:spcAft>
              <a:defRPr>
                <a:solidFill>
                  <a:schemeClr val="tx1"/>
                </a:solidFill>
                <a:latin typeface="Arial" panose="020B0604020202020204" pitchFamily="34" charset="0"/>
              </a:defRPr>
            </a:lvl8pPr>
            <a:lvl9pPr defTabSz="941388" fontAlgn="base">
              <a:spcBef>
                <a:spcPct val="0"/>
              </a:spcBef>
              <a:spcAft>
                <a:spcPct val="0"/>
              </a:spcAft>
              <a:defRPr>
                <a:solidFill>
                  <a:schemeClr val="tx1"/>
                </a:solidFill>
                <a:latin typeface="Arial" panose="020B0604020202020204" pitchFamily="34" charset="0"/>
              </a:defRPr>
            </a:lvl9pPr>
          </a:lstStyle>
          <a:p>
            <a:pPr algn="ctr" eaLnBrk="1" hangingPunct="1"/>
            <a:r>
              <a:rPr lang="en-US" sz="2000" b="1">
                <a:latin typeface=".VnTime" panose="020B7200000000000000" pitchFamily="34" charset="0"/>
              </a:rPr>
              <a:t>Khèi khÝ nãng</a:t>
            </a:r>
          </a:p>
        </p:txBody>
      </p:sp>
      <p:sp>
        <p:nvSpPr>
          <p:cNvPr id="156717" name="AutoShape 45"/>
          <p:cNvSpPr>
            <a:spLocks noChangeArrowheads="1"/>
          </p:cNvSpPr>
          <p:nvPr/>
        </p:nvSpPr>
        <p:spPr bwMode="auto">
          <a:xfrm>
            <a:off x="6629400" y="590550"/>
            <a:ext cx="1981200" cy="781050"/>
          </a:xfrm>
          <a:prstGeom prst="wedgeRoundRectCallout">
            <a:avLst>
              <a:gd name="adj1" fmla="val -92370"/>
              <a:gd name="adj2" fmla="val 101324"/>
              <a:gd name="adj3" fmla="val 16667"/>
            </a:avLst>
          </a:prstGeom>
          <a:solidFill>
            <a:srgbClr val="66FFCC"/>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defRPr>
                <a:solidFill>
                  <a:schemeClr val="tx1"/>
                </a:solidFill>
                <a:latin typeface="Arial" panose="020B0604020202020204" pitchFamily="34" charset="0"/>
              </a:defRPr>
            </a:lvl1pPr>
            <a:lvl2pPr defTabSz="941388">
              <a:defRPr>
                <a:solidFill>
                  <a:schemeClr val="tx1"/>
                </a:solidFill>
                <a:latin typeface="Arial" panose="020B0604020202020204" pitchFamily="34" charset="0"/>
              </a:defRPr>
            </a:lvl2pPr>
            <a:lvl3pPr defTabSz="941388">
              <a:defRPr>
                <a:solidFill>
                  <a:schemeClr val="tx1"/>
                </a:solidFill>
                <a:latin typeface="Arial" panose="020B0604020202020204" pitchFamily="34" charset="0"/>
              </a:defRPr>
            </a:lvl3pPr>
            <a:lvl4pPr defTabSz="941388">
              <a:defRPr>
                <a:solidFill>
                  <a:schemeClr val="tx1"/>
                </a:solidFill>
                <a:latin typeface="Arial" panose="020B0604020202020204" pitchFamily="34" charset="0"/>
              </a:defRPr>
            </a:lvl4pPr>
            <a:lvl5pPr defTabSz="941388">
              <a:defRPr>
                <a:solidFill>
                  <a:schemeClr val="tx1"/>
                </a:solidFill>
                <a:latin typeface="Arial" panose="020B0604020202020204" pitchFamily="34" charset="0"/>
              </a:defRPr>
            </a:lvl5pPr>
            <a:lvl6pPr defTabSz="941388" fontAlgn="base">
              <a:spcBef>
                <a:spcPct val="0"/>
              </a:spcBef>
              <a:spcAft>
                <a:spcPct val="0"/>
              </a:spcAft>
              <a:defRPr>
                <a:solidFill>
                  <a:schemeClr val="tx1"/>
                </a:solidFill>
                <a:latin typeface="Arial" panose="020B0604020202020204" pitchFamily="34" charset="0"/>
              </a:defRPr>
            </a:lvl6pPr>
            <a:lvl7pPr defTabSz="941388" fontAlgn="base">
              <a:spcBef>
                <a:spcPct val="0"/>
              </a:spcBef>
              <a:spcAft>
                <a:spcPct val="0"/>
              </a:spcAft>
              <a:defRPr>
                <a:solidFill>
                  <a:schemeClr val="tx1"/>
                </a:solidFill>
                <a:latin typeface="Arial" panose="020B0604020202020204" pitchFamily="34" charset="0"/>
              </a:defRPr>
            </a:lvl7pPr>
            <a:lvl8pPr defTabSz="941388" fontAlgn="base">
              <a:spcBef>
                <a:spcPct val="0"/>
              </a:spcBef>
              <a:spcAft>
                <a:spcPct val="0"/>
              </a:spcAft>
              <a:defRPr>
                <a:solidFill>
                  <a:schemeClr val="tx1"/>
                </a:solidFill>
                <a:latin typeface="Arial" panose="020B0604020202020204" pitchFamily="34" charset="0"/>
              </a:defRPr>
            </a:lvl8pPr>
            <a:lvl9pPr defTabSz="941388" fontAlgn="base">
              <a:spcBef>
                <a:spcPct val="0"/>
              </a:spcBef>
              <a:spcAft>
                <a:spcPct val="0"/>
              </a:spcAft>
              <a:defRPr>
                <a:solidFill>
                  <a:schemeClr val="tx1"/>
                </a:solidFill>
                <a:latin typeface="Arial" panose="020B0604020202020204" pitchFamily="34" charset="0"/>
              </a:defRPr>
            </a:lvl9pPr>
          </a:lstStyle>
          <a:p>
            <a:pPr algn="ctr" eaLnBrk="1" hangingPunct="1"/>
            <a:r>
              <a:rPr lang="en-US" sz="2000" b="1">
                <a:latin typeface=".VnTime" panose="020B7200000000000000" pitchFamily="34" charset="0"/>
              </a:rPr>
              <a:t>Khèi khÝ</a:t>
            </a:r>
          </a:p>
          <a:p>
            <a:pPr algn="ctr" eaLnBrk="1" hangingPunct="1"/>
            <a:r>
              <a:rPr lang="en-US" sz="2000" b="1">
                <a:latin typeface=".VnTime" panose="020B7200000000000000" pitchFamily="34" charset="0"/>
              </a:rPr>
              <a:t> l¹nh</a:t>
            </a:r>
          </a:p>
        </p:txBody>
      </p:sp>
      <p:sp>
        <p:nvSpPr>
          <p:cNvPr id="156718" name="AutoShape 46"/>
          <p:cNvSpPr>
            <a:spLocks noChangeArrowheads="1"/>
          </p:cNvSpPr>
          <p:nvPr/>
        </p:nvSpPr>
        <p:spPr bwMode="auto">
          <a:xfrm>
            <a:off x="2680686" y="4457700"/>
            <a:ext cx="2100263" cy="685800"/>
          </a:xfrm>
          <a:prstGeom prst="wedgeRoundRectCallout">
            <a:avLst>
              <a:gd name="adj1" fmla="val 105222"/>
              <a:gd name="adj2" fmla="val -32639"/>
              <a:gd name="adj3" fmla="val 16667"/>
            </a:avLst>
          </a:prstGeom>
          <a:solidFill>
            <a:srgbClr val="66FFCC"/>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1388">
              <a:defRPr>
                <a:solidFill>
                  <a:schemeClr val="tx1"/>
                </a:solidFill>
                <a:latin typeface="Arial" panose="020B0604020202020204" pitchFamily="34" charset="0"/>
              </a:defRPr>
            </a:lvl1pPr>
            <a:lvl2pPr defTabSz="941388">
              <a:defRPr>
                <a:solidFill>
                  <a:schemeClr val="tx1"/>
                </a:solidFill>
                <a:latin typeface="Arial" panose="020B0604020202020204" pitchFamily="34" charset="0"/>
              </a:defRPr>
            </a:lvl2pPr>
            <a:lvl3pPr defTabSz="941388">
              <a:defRPr>
                <a:solidFill>
                  <a:schemeClr val="tx1"/>
                </a:solidFill>
                <a:latin typeface="Arial" panose="020B0604020202020204" pitchFamily="34" charset="0"/>
              </a:defRPr>
            </a:lvl3pPr>
            <a:lvl4pPr defTabSz="941388">
              <a:defRPr>
                <a:solidFill>
                  <a:schemeClr val="tx1"/>
                </a:solidFill>
                <a:latin typeface="Arial" panose="020B0604020202020204" pitchFamily="34" charset="0"/>
              </a:defRPr>
            </a:lvl4pPr>
            <a:lvl5pPr defTabSz="941388">
              <a:defRPr>
                <a:solidFill>
                  <a:schemeClr val="tx1"/>
                </a:solidFill>
                <a:latin typeface="Arial" panose="020B0604020202020204" pitchFamily="34" charset="0"/>
              </a:defRPr>
            </a:lvl5pPr>
            <a:lvl6pPr defTabSz="941388" fontAlgn="base">
              <a:spcBef>
                <a:spcPct val="0"/>
              </a:spcBef>
              <a:spcAft>
                <a:spcPct val="0"/>
              </a:spcAft>
              <a:defRPr>
                <a:solidFill>
                  <a:schemeClr val="tx1"/>
                </a:solidFill>
                <a:latin typeface="Arial" panose="020B0604020202020204" pitchFamily="34" charset="0"/>
              </a:defRPr>
            </a:lvl6pPr>
            <a:lvl7pPr defTabSz="941388" fontAlgn="base">
              <a:spcBef>
                <a:spcPct val="0"/>
              </a:spcBef>
              <a:spcAft>
                <a:spcPct val="0"/>
              </a:spcAft>
              <a:defRPr>
                <a:solidFill>
                  <a:schemeClr val="tx1"/>
                </a:solidFill>
                <a:latin typeface="Arial" panose="020B0604020202020204" pitchFamily="34" charset="0"/>
              </a:defRPr>
            </a:lvl7pPr>
            <a:lvl8pPr defTabSz="941388" fontAlgn="base">
              <a:spcBef>
                <a:spcPct val="0"/>
              </a:spcBef>
              <a:spcAft>
                <a:spcPct val="0"/>
              </a:spcAft>
              <a:defRPr>
                <a:solidFill>
                  <a:schemeClr val="tx1"/>
                </a:solidFill>
                <a:latin typeface="Arial" panose="020B0604020202020204" pitchFamily="34" charset="0"/>
              </a:defRPr>
            </a:lvl8pPr>
            <a:lvl9pPr defTabSz="941388" fontAlgn="base">
              <a:spcBef>
                <a:spcPct val="0"/>
              </a:spcBef>
              <a:spcAft>
                <a:spcPct val="0"/>
              </a:spcAft>
              <a:defRPr>
                <a:solidFill>
                  <a:schemeClr val="tx1"/>
                </a:solidFill>
                <a:latin typeface="Arial" panose="020B0604020202020204" pitchFamily="34" charset="0"/>
              </a:defRPr>
            </a:lvl9pPr>
          </a:lstStyle>
          <a:p>
            <a:pPr algn="ctr" eaLnBrk="1" hangingPunct="1"/>
            <a:r>
              <a:rPr lang="en-US" sz="2000" b="1">
                <a:latin typeface=".VnTime" panose="020B7200000000000000" pitchFamily="34" charset="0"/>
              </a:rPr>
              <a:t>Khèi khÝ </a:t>
            </a:r>
          </a:p>
          <a:p>
            <a:pPr algn="ctr" eaLnBrk="1" hangingPunct="1"/>
            <a:r>
              <a:rPr lang="en-US" sz="2000" b="1">
                <a:latin typeface=".VnTime" panose="020B7200000000000000" pitchFamily="34" charset="0"/>
              </a:rPr>
              <a:t>l¹nh</a:t>
            </a:r>
          </a:p>
        </p:txBody>
      </p:sp>
      <p:grpSp>
        <p:nvGrpSpPr>
          <p:cNvPr id="156719" name="Group 47"/>
          <p:cNvGrpSpPr>
            <a:grpSpLocks/>
          </p:cNvGrpSpPr>
          <p:nvPr/>
        </p:nvGrpSpPr>
        <p:grpSpPr bwMode="auto">
          <a:xfrm>
            <a:off x="152400" y="1809498"/>
            <a:ext cx="4267200" cy="3334003"/>
            <a:chOff x="744" y="1787"/>
            <a:chExt cx="4032" cy="2149"/>
          </a:xfrm>
        </p:grpSpPr>
        <p:sp>
          <p:nvSpPr>
            <p:cNvPr id="156720" name="AutoShape 48"/>
            <p:cNvSpPr>
              <a:spLocks noChangeArrowheads="1"/>
            </p:cNvSpPr>
            <p:nvPr/>
          </p:nvSpPr>
          <p:spPr bwMode="auto">
            <a:xfrm>
              <a:off x="744" y="1787"/>
              <a:ext cx="4032" cy="1765"/>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0000"/>
                  </a:solidFill>
                  <a:latin typeface="Times New Roman" panose="02020603050405020304" pitchFamily="18" charset="0"/>
                </a:rPr>
                <a:t>Khối khí nóng, khối khí lạnh hình thành ở đâu? Nêu tính chất mỗi loại?</a:t>
              </a:r>
            </a:p>
          </p:txBody>
        </p:sp>
        <p:pic>
          <p:nvPicPr>
            <p:cNvPr id="156721" name="Picture 49" descr="Picture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57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6716"/>
                                        </p:tgtEl>
                                        <p:attrNameLst>
                                          <p:attrName>style.visibility</p:attrName>
                                        </p:attrNameLst>
                                      </p:cBhvr>
                                      <p:to>
                                        <p:strVal val="visible"/>
                                      </p:to>
                                    </p:set>
                                    <p:animEffect transition="in" filter="barn(inHorizontal)">
                                      <p:cBhvr>
                                        <p:cTn id="7" dur="500"/>
                                        <p:tgtEl>
                                          <p:spTgt spid="156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6717"/>
                                        </p:tgtEl>
                                        <p:attrNameLst>
                                          <p:attrName>style.visibility</p:attrName>
                                        </p:attrNameLst>
                                      </p:cBhvr>
                                      <p:to>
                                        <p:strVal val="visible"/>
                                      </p:to>
                                    </p:set>
                                    <p:animEffect transition="in" filter="barn(inHorizontal)">
                                      <p:cBhvr>
                                        <p:cTn id="12" dur="500"/>
                                        <p:tgtEl>
                                          <p:spTgt spid="156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6718"/>
                                        </p:tgtEl>
                                        <p:attrNameLst>
                                          <p:attrName>style.visibility</p:attrName>
                                        </p:attrNameLst>
                                      </p:cBhvr>
                                      <p:to>
                                        <p:strVal val="visible"/>
                                      </p:to>
                                    </p:set>
                                    <p:animEffect transition="in" filter="barn(inHorizontal)">
                                      <p:cBhvr>
                                        <p:cTn id="17" dur="500"/>
                                        <p:tgtEl>
                                          <p:spTgt spid="1567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56719"/>
                                        </p:tgtEl>
                                        <p:attrNameLst>
                                          <p:attrName>style.visibility</p:attrName>
                                        </p:attrNameLst>
                                      </p:cBhvr>
                                      <p:to>
                                        <p:strVal val="visible"/>
                                      </p:to>
                                    </p:set>
                                    <p:animEffect transition="in" filter="wedge">
                                      <p:cBhvr>
                                        <p:cTn id="22" dur="2000"/>
                                        <p:tgtEl>
                                          <p:spTgt spid="1567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nodeType="clickEffect">
                                  <p:stCondLst>
                                    <p:cond delay="0"/>
                                  </p:stCondLst>
                                  <p:childTnLst>
                                    <p:animEffect transition="out" filter="diamond(in)">
                                      <p:cBhvr>
                                        <p:cTn id="26" dur="2000"/>
                                        <p:tgtEl>
                                          <p:spTgt spid="156719"/>
                                        </p:tgtEl>
                                      </p:cBhvr>
                                    </p:animEffect>
                                    <p:set>
                                      <p:cBhvr>
                                        <p:cTn id="27" dur="1" fill="hold">
                                          <p:stCondLst>
                                            <p:cond delay="1999"/>
                                          </p:stCondLst>
                                        </p:cTn>
                                        <p:tgtEl>
                                          <p:spTgt spid="1567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16" grpId="0" animBg="1"/>
      <p:bldP spid="156717" grpId="0" animBg="1"/>
      <p:bldP spid="1567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world[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85900" y="1925241"/>
            <a:ext cx="3028950" cy="194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8723" name="Group 3"/>
          <p:cNvGrpSpPr>
            <a:grpSpLocks/>
          </p:cNvGrpSpPr>
          <p:nvPr/>
        </p:nvGrpSpPr>
        <p:grpSpPr bwMode="auto">
          <a:xfrm>
            <a:off x="304800" y="209550"/>
            <a:ext cx="8534400" cy="5105400"/>
            <a:chOff x="96" y="0"/>
            <a:chExt cx="5568" cy="3574"/>
          </a:xfrm>
        </p:grpSpPr>
        <p:pic>
          <p:nvPicPr>
            <p:cNvPr id="158724" name="Picture 4" descr="wor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0"/>
              <a:ext cx="5568" cy="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8725" name="Group 5"/>
            <p:cNvGrpSpPr>
              <a:grpSpLocks/>
            </p:cNvGrpSpPr>
            <p:nvPr/>
          </p:nvGrpSpPr>
          <p:grpSpPr bwMode="auto">
            <a:xfrm>
              <a:off x="96" y="144"/>
              <a:ext cx="5184" cy="2596"/>
              <a:chOff x="96" y="192"/>
              <a:chExt cx="5184" cy="2596"/>
            </a:xfrm>
          </p:grpSpPr>
          <p:pic>
            <p:nvPicPr>
              <p:cNvPr id="158726" name="Picture 6" descr="bắc cự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192"/>
                <a:ext cx="576" cy="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727" name="Picture 7" descr="một địa điểm ở vùng cự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
                <a:ext cx="480" cy="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8728" name="Text Box 8"/>
              <p:cNvSpPr txBox="1">
                <a:spLocks noChangeArrowheads="1"/>
              </p:cNvSpPr>
              <p:nvPr/>
            </p:nvSpPr>
            <p:spPr bwMode="auto">
              <a:xfrm>
                <a:off x="1776" y="576"/>
                <a:ext cx="1551" cy="4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000" b="1">
                    <a:solidFill>
                      <a:schemeClr val="bg1"/>
                    </a:solidFill>
                    <a:cs typeface="Arial" panose="020B0604020202020204" pitchFamily="34" charset="0"/>
                  </a:rPr>
                  <a:t>Khối khí lạnh đại dương</a:t>
                </a:r>
              </a:p>
            </p:txBody>
          </p:sp>
          <p:sp>
            <p:nvSpPr>
              <p:cNvPr id="158729" name="Text Box 9"/>
              <p:cNvSpPr txBox="1">
                <a:spLocks noChangeArrowheads="1"/>
              </p:cNvSpPr>
              <p:nvPr/>
            </p:nvSpPr>
            <p:spPr bwMode="auto">
              <a:xfrm>
                <a:off x="528" y="1200"/>
                <a:ext cx="576" cy="2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tx2"/>
                    </a:solidFill>
                    <a:cs typeface="Arial" panose="020B0604020202020204" pitchFamily="34" charset="0"/>
                  </a:rPr>
                  <a:t>TBD</a:t>
                </a:r>
              </a:p>
            </p:txBody>
          </p:sp>
          <p:sp>
            <p:nvSpPr>
              <p:cNvPr id="158730" name="Text Box 10"/>
              <p:cNvSpPr txBox="1">
                <a:spLocks noChangeArrowheads="1"/>
              </p:cNvSpPr>
              <p:nvPr/>
            </p:nvSpPr>
            <p:spPr bwMode="auto">
              <a:xfrm>
                <a:off x="1008" y="2496"/>
                <a:ext cx="576" cy="2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tx2"/>
                    </a:solidFill>
                    <a:cs typeface="Arial" panose="020B0604020202020204" pitchFamily="34" charset="0"/>
                  </a:rPr>
                  <a:t>TBD</a:t>
                </a:r>
              </a:p>
            </p:txBody>
          </p:sp>
          <p:sp>
            <p:nvSpPr>
              <p:cNvPr id="158731" name="Text Box 11"/>
              <p:cNvSpPr txBox="1">
                <a:spLocks noChangeArrowheads="1"/>
              </p:cNvSpPr>
              <p:nvPr/>
            </p:nvSpPr>
            <p:spPr bwMode="auto">
              <a:xfrm>
                <a:off x="2400" y="2256"/>
                <a:ext cx="576" cy="2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tx2"/>
                    </a:solidFill>
                    <a:cs typeface="Arial" panose="020B0604020202020204" pitchFamily="34" charset="0"/>
                  </a:rPr>
                  <a:t>ĐTD</a:t>
                </a:r>
              </a:p>
            </p:txBody>
          </p:sp>
          <p:sp>
            <p:nvSpPr>
              <p:cNvPr id="158732" name="Text Box 12"/>
              <p:cNvSpPr txBox="1">
                <a:spLocks noChangeArrowheads="1"/>
              </p:cNvSpPr>
              <p:nvPr/>
            </p:nvSpPr>
            <p:spPr bwMode="auto">
              <a:xfrm>
                <a:off x="4704" y="1248"/>
                <a:ext cx="576" cy="2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tx2"/>
                    </a:solidFill>
                    <a:cs typeface="Arial" panose="020B0604020202020204" pitchFamily="34" charset="0"/>
                  </a:rPr>
                  <a:t>TBD</a:t>
                </a:r>
              </a:p>
            </p:txBody>
          </p:sp>
          <p:sp>
            <p:nvSpPr>
              <p:cNvPr id="158733" name="Text Box 13"/>
              <p:cNvSpPr txBox="1">
                <a:spLocks noChangeArrowheads="1"/>
              </p:cNvSpPr>
              <p:nvPr/>
            </p:nvSpPr>
            <p:spPr bwMode="auto">
              <a:xfrm>
                <a:off x="1920" y="1200"/>
                <a:ext cx="576" cy="2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tx2"/>
                    </a:solidFill>
                    <a:cs typeface="Arial" panose="020B0604020202020204" pitchFamily="34" charset="0"/>
                  </a:rPr>
                  <a:t>ĐTD</a:t>
                </a:r>
              </a:p>
            </p:txBody>
          </p:sp>
          <p:sp>
            <p:nvSpPr>
              <p:cNvPr id="158734" name="Text Box 14"/>
              <p:cNvSpPr txBox="1">
                <a:spLocks noChangeArrowheads="1"/>
              </p:cNvSpPr>
              <p:nvPr/>
            </p:nvSpPr>
            <p:spPr bwMode="auto">
              <a:xfrm>
                <a:off x="2640" y="1663"/>
                <a:ext cx="1008" cy="4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350" b="1">
                    <a:solidFill>
                      <a:srgbClr val="FF0000"/>
                    </a:solidFill>
                    <a:cs typeface="Arial" panose="020B0604020202020204" pitchFamily="34" charset="0"/>
                  </a:rPr>
                  <a:t>Khối khí nóng lục địa</a:t>
                </a:r>
              </a:p>
            </p:txBody>
          </p:sp>
          <p:sp>
            <p:nvSpPr>
              <p:cNvPr id="158735" name="Text Box 15"/>
              <p:cNvSpPr txBox="1">
                <a:spLocks noChangeArrowheads="1"/>
              </p:cNvSpPr>
              <p:nvPr/>
            </p:nvSpPr>
            <p:spPr bwMode="auto">
              <a:xfrm>
                <a:off x="3648" y="1872"/>
                <a:ext cx="1008" cy="3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200" b="1">
                    <a:solidFill>
                      <a:srgbClr val="D60093"/>
                    </a:solidFill>
                    <a:cs typeface="Arial" panose="020B0604020202020204" pitchFamily="34" charset="0"/>
                  </a:rPr>
                  <a:t>Khối khí nóng đại dương</a:t>
                </a:r>
              </a:p>
            </p:txBody>
          </p:sp>
          <p:pic>
            <p:nvPicPr>
              <p:cNvPr id="158736" name="Picture 16" descr="biển đẹ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 y="1508"/>
                <a:ext cx="480" cy="360"/>
              </a:xfrm>
              <a:prstGeom prst="rect">
                <a:avLst/>
              </a:prstGeom>
              <a:noFill/>
              <a:extLst>
                <a:ext uri="{909E8E84-426E-40DD-AFC4-6F175D3DCCD1}">
                  <a14:hiddenFill xmlns:a14="http://schemas.microsoft.com/office/drawing/2010/main">
                    <a:solidFill>
                      <a:srgbClr val="FFFFFF"/>
                    </a:solidFill>
                  </a14:hiddenFill>
                </a:ext>
              </a:extLst>
            </p:spPr>
          </p:pic>
          <p:sp>
            <p:nvSpPr>
              <p:cNvPr id="158737" name="Text Box 17"/>
              <p:cNvSpPr txBox="1">
                <a:spLocks noChangeArrowheads="1"/>
              </p:cNvSpPr>
              <p:nvPr/>
            </p:nvSpPr>
            <p:spPr bwMode="auto">
              <a:xfrm>
                <a:off x="96" y="1680"/>
                <a:ext cx="1200" cy="4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b="1">
                    <a:solidFill>
                      <a:srgbClr val="D60093"/>
                    </a:solidFill>
                    <a:cs typeface="Arial" panose="020B0604020202020204" pitchFamily="34" charset="0"/>
                  </a:rPr>
                  <a:t>Khối khí nóng đại dương</a:t>
                </a:r>
              </a:p>
            </p:txBody>
          </p:sp>
        </p:grpSp>
      </p:grpSp>
      <p:sp>
        <p:nvSpPr>
          <p:cNvPr id="158739" name="Rectangle 19"/>
          <p:cNvSpPr>
            <a:spLocks noChangeArrowheads="1"/>
          </p:cNvSpPr>
          <p:nvPr/>
        </p:nvSpPr>
        <p:spPr bwMode="auto">
          <a:xfrm>
            <a:off x="5257800" y="1600200"/>
            <a:ext cx="2109952" cy="457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6600FF"/>
                </a:solidFill>
                <a:cs typeface="Arial" panose="020B0604020202020204" pitchFamily="34" charset="0"/>
              </a:rPr>
              <a:t>Khối khí lạnh lục địa</a:t>
            </a:r>
          </a:p>
        </p:txBody>
      </p:sp>
      <p:sp>
        <p:nvSpPr>
          <p:cNvPr id="158740" name="Rectangle 20"/>
          <p:cNvSpPr>
            <a:spLocks noChangeArrowheads="1"/>
          </p:cNvSpPr>
          <p:nvPr/>
        </p:nvSpPr>
        <p:spPr bwMode="auto">
          <a:xfrm>
            <a:off x="5257800" y="3314700"/>
            <a:ext cx="742950"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chemeClr val="tx2"/>
                </a:solidFill>
                <a:cs typeface="Arial" panose="020B0604020202020204" pitchFamily="34" charset="0"/>
              </a:rPr>
              <a:t>ÂĐD</a:t>
            </a:r>
          </a:p>
        </p:txBody>
      </p:sp>
      <p:sp>
        <p:nvSpPr>
          <p:cNvPr id="158741" name="Text Box 21"/>
          <p:cNvSpPr txBox="1">
            <a:spLocks noChangeArrowheads="1"/>
          </p:cNvSpPr>
          <p:nvPr/>
        </p:nvSpPr>
        <p:spPr bwMode="auto">
          <a:xfrm>
            <a:off x="3771900" y="3805238"/>
            <a:ext cx="2171700" cy="5847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1600" b="1">
                <a:solidFill>
                  <a:srgbClr val="0000FF"/>
                </a:solidFill>
                <a:cs typeface="Arial" panose="020B0604020202020204" pitchFamily="34" charset="0"/>
              </a:rPr>
              <a:t>Khối khí lạnh đại dương</a:t>
            </a:r>
          </a:p>
        </p:txBody>
      </p:sp>
      <p:sp>
        <p:nvSpPr>
          <p:cNvPr id="158742" name="Text Box 22"/>
          <p:cNvSpPr txBox="1">
            <a:spLocks noChangeArrowheads="1"/>
          </p:cNvSpPr>
          <p:nvPr/>
        </p:nvSpPr>
        <p:spPr bwMode="auto">
          <a:xfrm>
            <a:off x="1143000" y="4868466"/>
            <a:ext cx="6858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b="1">
                <a:solidFill>
                  <a:srgbClr val="D60093"/>
                </a:solidFill>
                <a:cs typeface="Arial" panose="020B0604020202020204" pitchFamily="34" charset="0"/>
              </a:rPr>
              <a:t>Lược đồ các khối khí Lục địa và đại dương</a:t>
            </a:r>
          </a:p>
        </p:txBody>
      </p:sp>
      <p:grpSp>
        <p:nvGrpSpPr>
          <p:cNvPr id="158751" name="Group 31"/>
          <p:cNvGrpSpPr>
            <a:grpSpLocks/>
          </p:cNvGrpSpPr>
          <p:nvPr/>
        </p:nvGrpSpPr>
        <p:grpSpPr bwMode="auto">
          <a:xfrm>
            <a:off x="2457450" y="1771650"/>
            <a:ext cx="4514850" cy="2457450"/>
            <a:chOff x="1680" y="2352"/>
            <a:chExt cx="3024" cy="1584"/>
          </a:xfrm>
        </p:grpSpPr>
        <p:sp>
          <p:nvSpPr>
            <p:cNvPr id="158752" name="AutoShape 32"/>
            <p:cNvSpPr>
              <a:spLocks noChangeArrowheads="1"/>
            </p:cNvSpPr>
            <p:nvPr/>
          </p:nvSpPr>
          <p:spPr bwMode="auto">
            <a:xfrm>
              <a:off x="1920" y="2352"/>
              <a:ext cx="2784" cy="120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100">
                  <a:solidFill>
                    <a:srgbClr val="FF0000"/>
                  </a:solidFill>
                  <a:latin typeface="Times New Roman" panose="02020603050405020304" pitchFamily="18" charset="0"/>
                </a:rPr>
                <a:t>Khối khí lục địa, khối khí đại dương hình thành ở đâu? Nêu tính chất mỗi loại?</a:t>
              </a:r>
            </a:p>
          </p:txBody>
        </p:sp>
        <p:pic>
          <p:nvPicPr>
            <p:cNvPr id="158753" name="Picture 33" descr="Picture2"/>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9" name="Group 49"/>
          <p:cNvGrpSpPr>
            <a:grpSpLocks/>
          </p:cNvGrpSpPr>
          <p:nvPr/>
        </p:nvGrpSpPr>
        <p:grpSpPr bwMode="auto">
          <a:xfrm>
            <a:off x="2686050" y="1771650"/>
            <a:ext cx="3943350" cy="2457450"/>
            <a:chOff x="1680" y="2352"/>
            <a:chExt cx="3024" cy="1584"/>
          </a:xfrm>
        </p:grpSpPr>
        <p:sp>
          <p:nvSpPr>
            <p:cNvPr id="158770" name="AutoShape 50"/>
            <p:cNvSpPr>
              <a:spLocks noChangeArrowheads="1"/>
            </p:cNvSpPr>
            <p:nvPr/>
          </p:nvSpPr>
          <p:spPr bwMode="auto">
            <a:xfrm>
              <a:off x="1920" y="2352"/>
              <a:ext cx="2784" cy="120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100">
                  <a:solidFill>
                    <a:srgbClr val="FF0000"/>
                  </a:solidFill>
                  <a:latin typeface="Times New Roman" panose="02020603050405020304" pitchFamily="18" charset="0"/>
                </a:rPr>
                <a:t>Để phân biệt các khối khí chủ yếu căn cứ vào đâu?</a:t>
              </a:r>
            </a:p>
          </p:txBody>
        </p:sp>
        <p:pic>
          <p:nvPicPr>
            <p:cNvPr id="158771" name="Picture 51" descr="Picture2"/>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6421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8751"/>
                                        </p:tgtEl>
                                        <p:attrNameLst>
                                          <p:attrName>style.visibility</p:attrName>
                                        </p:attrNameLst>
                                      </p:cBhvr>
                                      <p:to>
                                        <p:strVal val="visible"/>
                                      </p:to>
                                    </p:set>
                                    <p:animEffect transition="in" filter="wedge">
                                      <p:cBhvr>
                                        <p:cTn id="7" dur="2000"/>
                                        <p:tgtEl>
                                          <p:spTgt spid="158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158751"/>
                                        </p:tgtEl>
                                      </p:cBhvr>
                                    </p:animEffect>
                                    <p:set>
                                      <p:cBhvr>
                                        <p:cTn id="12" dur="1" fill="hold">
                                          <p:stCondLst>
                                            <p:cond delay="1999"/>
                                          </p:stCondLst>
                                        </p:cTn>
                                        <p:tgtEl>
                                          <p:spTgt spid="15875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58769"/>
                                        </p:tgtEl>
                                        <p:attrNameLst>
                                          <p:attrName>style.visibility</p:attrName>
                                        </p:attrNameLst>
                                      </p:cBhvr>
                                      <p:to>
                                        <p:strVal val="visible"/>
                                      </p:to>
                                    </p:set>
                                    <p:animEffect transition="in" filter="wedge">
                                      <p:cBhvr>
                                        <p:cTn id="17" dur="2000"/>
                                        <p:tgtEl>
                                          <p:spTgt spid="1587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58769"/>
                                        </p:tgtEl>
                                      </p:cBhvr>
                                    </p:animEffect>
                                    <p:set>
                                      <p:cBhvr>
                                        <p:cTn id="22" dur="1" fill="hold">
                                          <p:stCondLst>
                                            <p:cond delay="1999"/>
                                          </p:stCondLst>
                                        </p:cTn>
                                        <p:tgtEl>
                                          <p:spTgt spid="158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05" name="Group 65"/>
          <p:cNvGraphicFramePr>
            <a:graphicFrameLocks noGrp="1"/>
          </p:cNvGraphicFramePr>
          <p:nvPr>
            <p:ph/>
          </p:nvPr>
        </p:nvGraphicFramePr>
        <p:xfrm>
          <a:off x="1314450" y="1485900"/>
          <a:ext cx="6449616" cy="3055145"/>
        </p:xfrm>
        <a:graphic>
          <a:graphicData uri="http://schemas.openxmlformats.org/drawingml/2006/table">
            <a:tbl>
              <a:tblPr/>
              <a:tblGrid>
                <a:gridCol w="1485900"/>
                <a:gridCol w="2971800"/>
                <a:gridCol w="1991916"/>
              </a:tblGrid>
              <a:tr h="45720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0000FF"/>
                          </a:solidFill>
                          <a:effectLst/>
                          <a:latin typeface="Times New Roman" panose="02020603050405020304" pitchFamily="18" charset="0"/>
                        </a:rPr>
                        <a:t>Tên khối khí</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0000FF"/>
                          </a:solidFill>
                          <a:effectLst/>
                          <a:latin typeface="Times New Roman" panose="02020603050405020304" pitchFamily="18" charset="0"/>
                        </a:rPr>
                        <a:t>Nơi hình thành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0000FF"/>
                          </a:solidFill>
                          <a:effectLst/>
                          <a:latin typeface="Times New Roman" panose="02020603050405020304" pitchFamily="18" charset="0"/>
                        </a:rPr>
                        <a:t>Tính chất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FF6600"/>
                          </a:solidFill>
                          <a:effectLst/>
                          <a:latin typeface="Times New Roman" panose="02020603050405020304" pitchFamily="18" charset="0"/>
                        </a:rPr>
                        <a:t>Lục địa</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rPr>
                        <a:t>Trên</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6600FF"/>
                          </a:solidFill>
                          <a:effectLst/>
                          <a:latin typeface="Times New Roman" panose="02020603050405020304" pitchFamily="18" charset="0"/>
                        </a:rPr>
                        <a:t>Độ ẩm</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797">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0000FF"/>
                          </a:solidFill>
                          <a:effectLst/>
                          <a:latin typeface="Times New Roman" panose="02020603050405020304" pitchFamily="18" charset="0"/>
                        </a:rPr>
                        <a:t>Đại dương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rPr>
                        <a:t>Trên</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6600FF"/>
                          </a:solidFill>
                          <a:effectLst/>
                          <a:latin typeface="Times New Roman" panose="02020603050405020304" pitchFamily="18" charset="0"/>
                        </a:rPr>
                        <a:t>Độ ẩm</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9841">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rPr>
                        <a:t>Nóng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rPr>
                        <a:t>Những nơi có vĩ độ</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rPr>
                        <a:t>Nhiệt độ</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844">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6600FF"/>
                          </a:solidFill>
                          <a:effectLst/>
                          <a:latin typeface="Times New Roman" panose="02020603050405020304" pitchFamily="18" charset="0"/>
                        </a:rPr>
                        <a:t>Lạnh</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rPr>
                        <a:t>Những nơi có vĩ độ</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rPr>
                        <a:t>Nhiệt độ</a:t>
                      </a:r>
                      <a:r>
                        <a:rPr kumimoji="0" lang="en-US" sz="1800" b="0" i="0" u="none" strike="noStrike" cap="none" normalizeH="0" baseline="0" smtClean="0">
                          <a:ln>
                            <a:noFill/>
                          </a:ln>
                          <a:solidFill>
                            <a:schemeClr val="tx1"/>
                          </a:solidFill>
                          <a:effectLst/>
                          <a:latin typeface="Times New Roman" panose="02020603050405020304" pitchFamily="18" charset="0"/>
                        </a:rPr>
                        <a: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79" name="Text Box 39"/>
          <p:cNvSpPr txBox="1">
            <a:spLocks noChangeArrowheads="1"/>
          </p:cNvSpPr>
          <p:nvPr/>
        </p:nvSpPr>
        <p:spPr bwMode="auto">
          <a:xfrm>
            <a:off x="114300" y="168209"/>
            <a:ext cx="6858000" cy="584775"/>
          </a:xfrm>
          <a:prstGeom prst="rect">
            <a:avLst/>
          </a:prstGeom>
          <a:solidFill>
            <a:schemeClr val="bg1"/>
          </a:solidFill>
          <a:ln>
            <a:noFill/>
          </a:ln>
          <a:effectLst/>
          <a:extLst/>
        </p:spPr>
        <p:txBody>
          <a:bodyPr>
            <a:spAutoFit/>
          </a:bodyPr>
          <a:lstStyle/>
          <a:p>
            <a:pPr>
              <a:spcBef>
                <a:spcPct val="50000"/>
              </a:spcBef>
            </a:pPr>
            <a:r>
              <a:rPr lang="en-US" sz="3200" b="1" dirty="0" smtClean="0">
                <a:solidFill>
                  <a:srgbClr val="FF0000"/>
                </a:solidFill>
                <a:latin typeface="Times New Roman" panose="02020603050405020304" pitchFamily="18" charset="0"/>
              </a:rPr>
              <a:t>II. </a:t>
            </a:r>
            <a:r>
              <a:rPr lang="en-US" sz="3200" b="1" dirty="0" err="1">
                <a:solidFill>
                  <a:srgbClr val="FF0000"/>
                </a:solidFill>
                <a:latin typeface="Times New Roman" panose="02020603050405020304" pitchFamily="18" charset="0"/>
              </a:rPr>
              <a:t>Các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khối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khí</a:t>
            </a:r>
            <a:r>
              <a:rPr lang="en-US" sz="3200" b="1" dirty="0">
                <a:solidFill>
                  <a:srgbClr val="FF0000"/>
                </a:solidFill>
                <a:latin typeface="Times New Roman" panose="02020603050405020304" pitchFamily="18" charset="0"/>
              </a:rPr>
              <a:t>:</a:t>
            </a:r>
          </a:p>
        </p:txBody>
      </p:sp>
      <p:sp>
        <p:nvSpPr>
          <p:cNvPr id="87080" name="Text Box 40"/>
          <p:cNvSpPr txBox="1">
            <a:spLocks noChangeArrowheads="1"/>
          </p:cNvSpPr>
          <p:nvPr/>
        </p:nvSpPr>
        <p:spPr bwMode="auto">
          <a:xfrm>
            <a:off x="1143000" y="1028700"/>
            <a:ext cx="6515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latin typeface="Times New Roman" panose="02020603050405020304" pitchFamily="18" charset="0"/>
              </a:rPr>
              <a:t>Bài tập nhanh: Điền vào chỗ chấm trong bảng thống kê sau:</a:t>
            </a:r>
          </a:p>
        </p:txBody>
      </p:sp>
      <p:sp>
        <p:nvSpPr>
          <p:cNvPr id="87096" name="Text Box 56"/>
          <p:cNvSpPr txBox="1">
            <a:spLocks noChangeArrowheads="1"/>
          </p:cNvSpPr>
          <p:nvPr/>
        </p:nvSpPr>
        <p:spPr bwMode="auto">
          <a:xfrm>
            <a:off x="3543300" y="188595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đất liền</a:t>
            </a:r>
          </a:p>
        </p:txBody>
      </p:sp>
      <p:sp>
        <p:nvSpPr>
          <p:cNvPr id="87097" name="Text Box 57"/>
          <p:cNvSpPr txBox="1">
            <a:spLocks noChangeArrowheads="1"/>
          </p:cNvSpPr>
          <p:nvPr/>
        </p:nvSpPr>
        <p:spPr bwMode="auto">
          <a:xfrm>
            <a:off x="3314700" y="2571750"/>
            <a:ext cx="27432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biển hoặc đại dương</a:t>
            </a:r>
          </a:p>
        </p:txBody>
      </p:sp>
      <p:sp>
        <p:nvSpPr>
          <p:cNvPr id="87098" name="Text Box 58"/>
          <p:cNvSpPr txBox="1">
            <a:spLocks noChangeArrowheads="1"/>
          </p:cNvSpPr>
          <p:nvPr/>
        </p:nvSpPr>
        <p:spPr bwMode="auto">
          <a:xfrm>
            <a:off x="4743450" y="3200400"/>
            <a:ext cx="8572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thấp</a:t>
            </a:r>
          </a:p>
        </p:txBody>
      </p:sp>
      <p:sp>
        <p:nvSpPr>
          <p:cNvPr id="87099" name="Text Box 59"/>
          <p:cNvSpPr txBox="1">
            <a:spLocks noChangeArrowheads="1"/>
          </p:cNvSpPr>
          <p:nvPr/>
        </p:nvSpPr>
        <p:spPr bwMode="auto">
          <a:xfrm>
            <a:off x="4857750" y="3829050"/>
            <a:ext cx="8001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cao</a:t>
            </a:r>
          </a:p>
        </p:txBody>
      </p:sp>
      <p:sp>
        <p:nvSpPr>
          <p:cNvPr id="87101" name="Text Box 61"/>
          <p:cNvSpPr txBox="1">
            <a:spLocks noChangeArrowheads="1"/>
          </p:cNvSpPr>
          <p:nvPr/>
        </p:nvSpPr>
        <p:spPr bwMode="auto">
          <a:xfrm>
            <a:off x="6572250" y="188595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thấp</a:t>
            </a:r>
          </a:p>
        </p:txBody>
      </p:sp>
      <p:sp>
        <p:nvSpPr>
          <p:cNvPr id="87102" name="Text Box 62"/>
          <p:cNvSpPr txBox="1">
            <a:spLocks noChangeArrowheads="1"/>
          </p:cNvSpPr>
          <p:nvPr/>
        </p:nvSpPr>
        <p:spPr bwMode="auto">
          <a:xfrm>
            <a:off x="6572250" y="257175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00"/>
                </a:solidFill>
                <a:latin typeface="Times New Roman" panose="02020603050405020304" pitchFamily="18" charset="0"/>
              </a:rPr>
              <a:t>cao</a:t>
            </a:r>
          </a:p>
        </p:txBody>
      </p:sp>
      <p:sp>
        <p:nvSpPr>
          <p:cNvPr id="87103" name="Text Box 63"/>
          <p:cNvSpPr txBox="1">
            <a:spLocks noChangeArrowheads="1"/>
          </p:cNvSpPr>
          <p:nvPr/>
        </p:nvSpPr>
        <p:spPr bwMode="auto">
          <a:xfrm>
            <a:off x="6743700" y="320040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0000FF"/>
                </a:solidFill>
                <a:latin typeface="Times New Roman" panose="02020603050405020304" pitchFamily="18" charset="0"/>
              </a:rPr>
              <a:t>cao</a:t>
            </a:r>
          </a:p>
        </p:txBody>
      </p:sp>
      <p:sp>
        <p:nvSpPr>
          <p:cNvPr id="87106" name="Text Box 66"/>
          <p:cNvSpPr txBox="1">
            <a:spLocks noChangeArrowheads="1"/>
          </p:cNvSpPr>
          <p:nvPr/>
        </p:nvSpPr>
        <p:spPr bwMode="auto">
          <a:xfrm>
            <a:off x="6743700" y="382905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0000FF"/>
                </a:solidFill>
                <a:latin typeface="Times New Roman" panose="02020603050405020304" pitchFamily="18" charset="0"/>
              </a:rPr>
              <a:t>thấp</a:t>
            </a:r>
          </a:p>
        </p:txBody>
      </p:sp>
      <p:sp>
        <p:nvSpPr>
          <p:cNvPr id="87107" name="Text Box 67"/>
          <p:cNvSpPr txBox="1">
            <a:spLocks noChangeArrowheads="1"/>
          </p:cNvSpPr>
          <p:nvPr/>
        </p:nvSpPr>
        <p:spPr bwMode="auto">
          <a:xfrm>
            <a:off x="1314450" y="4686300"/>
            <a:ext cx="6457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latin typeface="Times New Roman" panose="02020603050405020304" pitchFamily="18" charset="0"/>
              </a:rPr>
              <a:t>? Khi nào thì khối khí bị thay đổi tính chất?</a:t>
            </a:r>
          </a:p>
        </p:txBody>
      </p:sp>
      <p:sp>
        <p:nvSpPr>
          <p:cNvPr id="87108" name="Text Box 68"/>
          <p:cNvSpPr txBox="1">
            <a:spLocks noChangeArrowheads="1"/>
          </p:cNvSpPr>
          <p:nvPr/>
        </p:nvSpPr>
        <p:spPr bwMode="auto">
          <a:xfrm>
            <a:off x="1371600" y="4526757"/>
            <a:ext cx="6457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latin typeface="Times New Roman" panose="02020603050405020304" pitchFamily="18" charset="0"/>
              </a:rPr>
              <a:t>-  Khi di chuyển và chịu ảnh hưởng các yếu tố nhiệt độ, độ ẩm nơi chúng đi qua-&gt; Làm thay đổi thời tiết nơi đó.</a:t>
            </a:r>
          </a:p>
        </p:txBody>
      </p:sp>
    </p:spTree>
    <p:extLst>
      <p:ext uri="{BB962C8B-B14F-4D97-AF65-F5344CB8AC3E}">
        <p14:creationId xmlns:p14="http://schemas.microsoft.com/office/powerpoint/2010/main" val="659609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7105"/>
                                        </p:tgtEl>
                                        <p:attrNameLst>
                                          <p:attrName>style.visibility</p:attrName>
                                        </p:attrNameLst>
                                      </p:cBhvr>
                                      <p:to>
                                        <p:strVal val="visible"/>
                                      </p:to>
                                    </p:set>
                                    <p:animEffect transition="in" filter="wheel(4)">
                                      <p:cBhvr>
                                        <p:cTn id="7" dur="500"/>
                                        <p:tgtEl>
                                          <p:spTgt spid="87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96"/>
                                        </p:tgtEl>
                                        <p:attrNameLst>
                                          <p:attrName>style.visibility</p:attrName>
                                        </p:attrNameLst>
                                      </p:cBhvr>
                                      <p:to>
                                        <p:strVal val="visible"/>
                                      </p:to>
                                    </p:set>
                                    <p:animEffect transition="in" filter="blinds(horizontal)">
                                      <p:cBhvr>
                                        <p:cTn id="12" dur="500"/>
                                        <p:tgtEl>
                                          <p:spTgt spid="8709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7101"/>
                                        </p:tgtEl>
                                        <p:attrNameLst>
                                          <p:attrName>style.visibility</p:attrName>
                                        </p:attrNameLst>
                                      </p:cBhvr>
                                      <p:to>
                                        <p:strVal val="visible"/>
                                      </p:to>
                                    </p:set>
                                    <p:animEffect transition="in" filter="blinds(horizontal)">
                                      <p:cBhvr>
                                        <p:cTn id="15" dur="500"/>
                                        <p:tgtEl>
                                          <p:spTgt spid="871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7097"/>
                                        </p:tgtEl>
                                        <p:attrNameLst>
                                          <p:attrName>style.visibility</p:attrName>
                                        </p:attrNameLst>
                                      </p:cBhvr>
                                      <p:to>
                                        <p:strVal val="visible"/>
                                      </p:to>
                                    </p:set>
                                    <p:animEffect transition="in" filter="blinds(horizontal)">
                                      <p:cBhvr>
                                        <p:cTn id="20" dur="500"/>
                                        <p:tgtEl>
                                          <p:spTgt spid="8709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7102"/>
                                        </p:tgtEl>
                                        <p:attrNameLst>
                                          <p:attrName>style.visibility</p:attrName>
                                        </p:attrNameLst>
                                      </p:cBhvr>
                                      <p:to>
                                        <p:strVal val="visible"/>
                                      </p:to>
                                    </p:set>
                                    <p:animEffect transition="in" filter="blinds(horizontal)">
                                      <p:cBhvr>
                                        <p:cTn id="23" dur="500"/>
                                        <p:tgtEl>
                                          <p:spTgt spid="871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7098"/>
                                        </p:tgtEl>
                                        <p:attrNameLst>
                                          <p:attrName>style.visibility</p:attrName>
                                        </p:attrNameLst>
                                      </p:cBhvr>
                                      <p:to>
                                        <p:strVal val="visible"/>
                                      </p:to>
                                    </p:set>
                                    <p:animEffect transition="in" filter="blinds(horizontal)">
                                      <p:cBhvr>
                                        <p:cTn id="28" dur="500"/>
                                        <p:tgtEl>
                                          <p:spTgt spid="8709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7103"/>
                                        </p:tgtEl>
                                        <p:attrNameLst>
                                          <p:attrName>style.visibility</p:attrName>
                                        </p:attrNameLst>
                                      </p:cBhvr>
                                      <p:to>
                                        <p:strVal val="visible"/>
                                      </p:to>
                                    </p:set>
                                    <p:animEffect transition="in" filter="blinds(horizontal)">
                                      <p:cBhvr>
                                        <p:cTn id="31" dur="500"/>
                                        <p:tgtEl>
                                          <p:spTgt spid="8710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7099"/>
                                        </p:tgtEl>
                                        <p:attrNameLst>
                                          <p:attrName>style.visibility</p:attrName>
                                        </p:attrNameLst>
                                      </p:cBhvr>
                                      <p:to>
                                        <p:strVal val="visible"/>
                                      </p:to>
                                    </p:set>
                                    <p:animEffect transition="in" filter="blinds(horizontal)">
                                      <p:cBhvr>
                                        <p:cTn id="36" dur="500"/>
                                        <p:tgtEl>
                                          <p:spTgt spid="8709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7106"/>
                                        </p:tgtEl>
                                        <p:attrNameLst>
                                          <p:attrName>style.visibility</p:attrName>
                                        </p:attrNameLst>
                                      </p:cBhvr>
                                      <p:to>
                                        <p:strVal val="visible"/>
                                      </p:to>
                                    </p:set>
                                    <p:animEffect transition="in" filter="blinds(horizontal)">
                                      <p:cBhvr>
                                        <p:cTn id="39" dur="500"/>
                                        <p:tgtEl>
                                          <p:spTgt spid="871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7107"/>
                                        </p:tgtEl>
                                        <p:attrNameLst>
                                          <p:attrName>style.visibility</p:attrName>
                                        </p:attrNameLst>
                                      </p:cBhvr>
                                      <p:to>
                                        <p:strVal val="visible"/>
                                      </p:to>
                                    </p:set>
                                    <p:animEffect transition="in" filter="blinds(horizontal)">
                                      <p:cBhvr>
                                        <p:cTn id="44" dur="500"/>
                                        <p:tgtEl>
                                          <p:spTgt spid="8710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grpId="1" nodeType="clickEffect">
                                  <p:stCondLst>
                                    <p:cond delay="0"/>
                                  </p:stCondLst>
                                  <p:childTnLst>
                                    <p:animEffect transition="out" filter="box(in)">
                                      <p:cBhvr>
                                        <p:cTn id="48" dur="500"/>
                                        <p:tgtEl>
                                          <p:spTgt spid="87107"/>
                                        </p:tgtEl>
                                      </p:cBhvr>
                                    </p:animEffect>
                                    <p:set>
                                      <p:cBhvr>
                                        <p:cTn id="49" dur="1" fill="hold">
                                          <p:stCondLst>
                                            <p:cond delay="499"/>
                                          </p:stCondLst>
                                        </p:cTn>
                                        <p:tgtEl>
                                          <p:spTgt spid="8710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7108"/>
                                        </p:tgtEl>
                                        <p:attrNameLst>
                                          <p:attrName>style.visibility</p:attrName>
                                        </p:attrNameLst>
                                      </p:cBhvr>
                                      <p:to>
                                        <p:strVal val="visible"/>
                                      </p:to>
                                    </p:set>
                                    <p:animEffect transition="in" filter="blinds(horizontal)">
                                      <p:cBhvr>
                                        <p:cTn id="54" dur="500"/>
                                        <p:tgtEl>
                                          <p:spTgt spid="871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87108"/>
                                        </p:tgtEl>
                                      </p:cBhvr>
                                    </p:animEffect>
                                    <p:set>
                                      <p:cBhvr>
                                        <p:cTn id="59" dur="1" fill="hold">
                                          <p:stCondLst>
                                            <p:cond delay="499"/>
                                          </p:stCondLst>
                                        </p:cTn>
                                        <p:tgtEl>
                                          <p:spTgt spid="8710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2" nodeType="clickEffect">
                                  <p:stCondLst>
                                    <p:cond delay="0"/>
                                  </p:stCondLst>
                                  <p:childTnLst>
                                    <p:set>
                                      <p:cBhvr>
                                        <p:cTn id="63" dur="1" fill="hold">
                                          <p:stCondLst>
                                            <p:cond delay="0"/>
                                          </p:stCondLst>
                                        </p:cTn>
                                        <p:tgtEl>
                                          <p:spTgt spid="87108"/>
                                        </p:tgtEl>
                                        <p:attrNameLst>
                                          <p:attrName>style.visibility</p:attrName>
                                        </p:attrNameLst>
                                      </p:cBhvr>
                                      <p:to>
                                        <p:strVal val="visible"/>
                                      </p:to>
                                    </p:set>
                                    <p:animEffect transition="in" filter="blinds(horizontal)">
                                      <p:cBhvr>
                                        <p:cTn id="64" dur="500"/>
                                        <p:tgtEl>
                                          <p:spTgt spid="8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96" grpId="0"/>
      <p:bldP spid="87097" grpId="0"/>
      <p:bldP spid="87098" grpId="0"/>
      <p:bldP spid="87099" grpId="0"/>
      <p:bldP spid="87101" grpId="0"/>
      <p:bldP spid="87102" grpId="0"/>
      <p:bldP spid="87103" grpId="0"/>
      <p:bldP spid="87106" grpId="0"/>
      <p:bldP spid="87107" grpId="0"/>
      <p:bldP spid="87107" grpId="1"/>
      <p:bldP spid="87108" grpId="0"/>
      <p:bldP spid="87108" grpId="1"/>
      <p:bldP spid="87108"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04" name="Text Box 36"/>
          <p:cNvSpPr txBox="1">
            <a:spLocks noChangeArrowheads="1"/>
          </p:cNvSpPr>
          <p:nvPr/>
        </p:nvSpPr>
        <p:spPr bwMode="auto">
          <a:xfrm>
            <a:off x="257175" y="150453"/>
            <a:ext cx="6858000" cy="584775"/>
          </a:xfrm>
          <a:prstGeom prst="rect">
            <a:avLst/>
          </a:prstGeom>
          <a:solidFill>
            <a:schemeClr val="bg1"/>
          </a:solidFill>
          <a:ln>
            <a:noFill/>
          </a:ln>
          <a:effectLst/>
          <a:extLst/>
        </p:spPr>
        <p:txBody>
          <a:bodyPr>
            <a:spAutoFit/>
          </a:bodyPr>
          <a:lstStyle/>
          <a:p>
            <a:pPr>
              <a:spcBef>
                <a:spcPct val="50000"/>
              </a:spcBef>
            </a:pPr>
            <a:r>
              <a:rPr lang="en-US" sz="3200" b="1" dirty="0" smtClean="0">
                <a:solidFill>
                  <a:srgbClr val="FF0000"/>
                </a:solidFill>
                <a:latin typeface="Times New Roman" panose="02020603050405020304" pitchFamily="18" charset="0"/>
              </a:rPr>
              <a:t>II. </a:t>
            </a:r>
            <a:r>
              <a:rPr lang="en-US" sz="3200" b="1" dirty="0" err="1">
                <a:solidFill>
                  <a:srgbClr val="FF0000"/>
                </a:solidFill>
                <a:latin typeface="Times New Roman" panose="02020603050405020304" pitchFamily="18" charset="0"/>
              </a:rPr>
              <a:t>Các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khối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khí</a:t>
            </a:r>
            <a:r>
              <a:rPr lang="en-US" sz="3200" b="1" dirty="0">
                <a:solidFill>
                  <a:srgbClr val="FF0000"/>
                </a:solidFill>
                <a:latin typeface="Times New Roman" panose="02020603050405020304" pitchFamily="18" charset="0"/>
              </a:rPr>
              <a:t>:</a:t>
            </a:r>
          </a:p>
        </p:txBody>
      </p:sp>
      <p:sp>
        <p:nvSpPr>
          <p:cNvPr id="160806" name="Text Box 38"/>
          <p:cNvSpPr txBox="1">
            <a:spLocks noChangeArrowheads="1"/>
          </p:cNvSpPr>
          <p:nvPr/>
        </p:nvSpPr>
        <p:spPr bwMode="auto">
          <a:xfrm>
            <a:off x="3600450" y="2000250"/>
            <a:ext cx="1771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p>
        </p:txBody>
      </p:sp>
      <p:pic>
        <p:nvPicPr>
          <p:cNvPr id="160808" name="Picture 40" descr="ban do as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71550"/>
            <a:ext cx="3886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809" name="AutoShape 41"/>
          <p:cNvSpPr>
            <a:spLocks noChangeArrowheads="1"/>
          </p:cNvSpPr>
          <p:nvPr/>
        </p:nvSpPr>
        <p:spPr bwMode="auto">
          <a:xfrm rot="34704316">
            <a:off x="5943600" y="628650"/>
            <a:ext cx="1084660" cy="1290638"/>
          </a:xfrm>
          <a:prstGeom prst="upArrow">
            <a:avLst>
              <a:gd name="adj1" fmla="val 50000"/>
              <a:gd name="adj2" fmla="val 2974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1200" b="1">
                <a:solidFill>
                  <a:srgbClr val="6600FF"/>
                </a:solidFill>
                <a:cs typeface="Arial" panose="020B0604020202020204" pitchFamily="34" charset="0"/>
              </a:rPr>
              <a:t>Khối khí lục địa </a:t>
            </a:r>
          </a:p>
          <a:p>
            <a:pPr algn="ctr" eaLnBrk="1" hangingPunct="1"/>
            <a:r>
              <a:rPr lang="en-US" sz="1200" b="1">
                <a:solidFill>
                  <a:srgbClr val="6600FF"/>
                </a:solidFill>
                <a:cs typeface="Arial" panose="020B0604020202020204" pitchFamily="34" charset="0"/>
              </a:rPr>
              <a:t>Bắc Á</a:t>
            </a:r>
          </a:p>
          <a:p>
            <a:pPr algn="ctr" eaLnBrk="1" hangingPunct="1"/>
            <a:endParaRPr lang="en-US" sz="1200">
              <a:solidFill>
                <a:srgbClr val="6600FF"/>
              </a:solidFill>
              <a:cs typeface="Arial" panose="020B0604020202020204" pitchFamily="34" charset="0"/>
            </a:endParaRPr>
          </a:p>
        </p:txBody>
      </p:sp>
      <p:sp>
        <p:nvSpPr>
          <p:cNvPr id="160810" name="AutoShape 42"/>
          <p:cNvSpPr>
            <a:spLocks noChangeArrowheads="1"/>
          </p:cNvSpPr>
          <p:nvPr/>
        </p:nvSpPr>
        <p:spPr bwMode="auto">
          <a:xfrm rot="1431758">
            <a:off x="6229350" y="2343150"/>
            <a:ext cx="1771650" cy="971550"/>
          </a:xfrm>
          <a:prstGeom prst="leftArrow">
            <a:avLst>
              <a:gd name="adj1" fmla="val 50000"/>
              <a:gd name="adj2" fmla="val 455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solidFill>
                  <a:srgbClr val="0000FF"/>
                </a:solidFill>
                <a:cs typeface="Arial" panose="020B0604020202020204" pitchFamily="34" charset="0"/>
              </a:rPr>
              <a:t>Khối khí đại dương</a:t>
            </a:r>
          </a:p>
          <a:p>
            <a:pPr algn="ctr" eaLnBrk="1" hangingPunct="1"/>
            <a:r>
              <a:rPr lang="en-US" sz="1200" b="1">
                <a:solidFill>
                  <a:srgbClr val="0000FF"/>
                </a:solidFill>
                <a:cs typeface="Arial" panose="020B0604020202020204" pitchFamily="34" charset="0"/>
              </a:rPr>
              <a:t>Thái Bình Dương</a:t>
            </a:r>
          </a:p>
        </p:txBody>
      </p:sp>
      <p:sp>
        <p:nvSpPr>
          <p:cNvPr id="160811" name="AutoShape 43"/>
          <p:cNvSpPr>
            <a:spLocks noChangeArrowheads="1"/>
          </p:cNvSpPr>
          <p:nvPr/>
        </p:nvSpPr>
        <p:spPr bwMode="auto">
          <a:xfrm rot="-1346755">
            <a:off x="4343400" y="2457451"/>
            <a:ext cx="1943100" cy="917972"/>
          </a:xfrm>
          <a:prstGeom prst="rightArrow">
            <a:avLst>
              <a:gd name="adj1" fmla="val 50000"/>
              <a:gd name="adj2" fmla="val 5291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350" b="1">
                <a:solidFill>
                  <a:srgbClr val="0000FF"/>
                </a:solidFill>
                <a:cs typeface="Arial" panose="020B0604020202020204" pitchFamily="34" charset="0"/>
              </a:rPr>
              <a:t>Khối khí đại dương</a:t>
            </a:r>
          </a:p>
          <a:p>
            <a:pPr algn="ctr" eaLnBrk="1" hangingPunct="1"/>
            <a:r>
              <a:rPr lang="en-US" sz="1350" b="1">
                <a:solidFill>
                  <a:srgbClr val="0000FF"/>
                </a:solidFill>
                <a:cs typeface="Arial" panose="020B0604020202020204" pitchFamily="34" charset="0"/>
              </a:rPr>
              <a:t>Ấn độ dương</a:t>
            </a:r>
          </a:p>
        </p:txBody>
      </p:sp>
      <p:grpSp>
        <p:nvGrpSpPr>
          <p:cNvPr id="160812" name="Group 44"/>
          <p:cNvGrpSpPr>
            <a:grpSpLocks/>
          </p:cNvGrpSpPr>
          <p:nvPr/>
        </p:nvGrpSpPr>
        <p:grpSpPr bwMode="auto">
          <a:xfrm>
            <a:off x="1143000" y="1200150"/>
            <a:ext cx="2857500" cy="3657600"/>
            <a:chOff x="1680" y="2352"/>
            <a:chExt cx="3024" cy="1584"/>
          </a:xfrm>
        </p:grpSpPr>
        <p:sp>
          <p:nvSpPr>
            <p:cNvPr id="160813" name="AutoShape 45"/>
            <p:cNvSpPr>
              <a:spLocks noChangeArrowheads="1"/>
            </p:cNvSpPr>
            <p:nvPr/>
          </p:nvSpPr>
          <p:spPr bwMode="auto">
            <a:xfrm>
              <a:off x="1920" y="2352"/>
              <a:ext cx="2784" cy="1200"/>
            </a:xfrm>
            <a:prstGeom prst="cloudCallout">
              <a:avLst>
                <a:gd name="adj1" fmla="val -39259"/>
                <a:gd name="adj2" fmla="val 49833"/>
              </a:avLst>
            </a:prstGeom>
            <a:solidFill>
              <a:srgbClr val="FFFF00"/>
            </a:solidFill>
            <a:ln w="5715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FF0000"/>
                  </a:solidFill>
                  <a:latin typeface="Times New Roman" panose="02020603050405020304" pitchFamily="18" charset="0"/>
                </a:rPr>
                <a:t>Hằng năm nước ta chịu ảnh hưởng của khối khí nào? Làm cho thời tiết có đặc điểm gì?</a:t>
              </a:r>
            </a:p>
          </p:txBody>
        </p:sp>
        <p:pic>
          <p:nvPicPr>
            <p:cNvPr id="160814" name="Picture 46" descr="Picture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2928"/>
              <a:ext cx="785"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0815" name="Text Box 47"/>
          <p:cNvSpPr txBox="1">
            <a:spLocks noChangeArrowheads="1"/>
          </p:cNvSpPr>
          <p:nvPr/>
        </p:nvSpPr>
        <p:spPr bwMode="auto">
          <a:xfrm>
            <a:off x="394902" y="739053"/>
            <a:ext cx="3719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Mïa</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ng</a:t>
            </a:r>
            <a:r>
              <a:rPr lang="fr-FR" sz="2400" b="1" dirty="0">
                <a:solidFill>
                  <a:srgbClr val="0000FF"/>
                </a:solidFill>
                <a:latin typeface=".VnTime" panose="020B7200000000000000" pitchFamily="34" charset="0"/>
              </a:rPr>
              <a:t> : T11-T4 </a:t>
            </a:r>
            <a:r>
              <a:rPr lang="fr-FR" sz="2400" b="1" dirty="0" err="1">
                <a:solidFill>
                  <a:srgbClr val="0000FF"/>
                </a:solidFill>
                <a:latin typeface=".VnTime" panose="020B7200000000000000" pitchFamily="34" charset="0"/>
              </a:rPr>
              <a:t>n¨m</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sau</a:t>
            </a:r>
            <a:r>
              <a:rPr lang="fr-FR" sz="2400" b="1" dirty="0">
                <a:solidFill>
                  <a:srgbClr val="0000FF"/>
                </a:solidFill>
                <a:latin typeface=".VnTime" panose="020B7200000000000000" pitchFamily="34" charset="0"/>
              </a:rPr>
              <a:t> : </a:t>
            </a:r>
            <a:r>
              <a:rPr lang="fr-FR" sz="2400" b="1" dirty="0" err="1">
                <a:solidFill>
                  <a:srgbClr val="0000FF"/>
                </a:solidFill>
                <a:latin typeface=".VnTime" panose="020B7200000000000000" pitchFamily="34" charset="0"/>
              </a:rPr>
              <a:t>Khèi</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khÝ</a:t>
            </a:r>
            <a:r>
              <a:rPr lang="fr-FR" sz="2400" b="1" dirty="0">
                <a:solidFill>
                  <a:srgbClr val="0000FF"/>
                </a:solidFill>
                <a:latin typeface=".VnTime" panose="020B7200000000000000" pitchFamily="34" charset="0"/>
              </a:rPr>
              <a:t> l¹nh </a:t>
            </a:r>
            <a:r>
              <a:rPr lang="fr-FR" sz="2400" b="1" dirty="0" err="1" smtClean="0">
                <a:solidFill>
                  <a:srgbClr val="0000FF"/>
                </a:solidFill>
                <a:latin typeface=".VnTime" panose="020B7200000000000000" pitchFamily="34" charset="0"/>
              </a:rPr>
              <a:t>phư­¬</a:t>
            </a:r>
            <a:r>
              <a:rPr lang="fr-FR" sz="2400" b="1" dirty="0" err="1">
                <a:solidFill>
                  <a:srgbClr val="0000FF"/>
                </a:solidFill>
                <a:latin typeface=".VnTime" panose="020B7200000000000000" pitchFamily="34" charset="0"/>
              </a:rPr>
              <a:t>ng</a:t>
            </a:r>
            <a:r>
              <a:rPr lang="fr-FR" sz="2400" b="1" dirty="0">
                <a:solidFill>
                  <a:srgbClr val="0000FF"/>
                </a:solidFill>
                <a:latin typeface=".VnTime" panose="020B7200000000000000" pitchFamily="34" charset="0"/>
              </a:rPr>
              <a:t> b¾c (B¾c ¸) : L¹nh </a:t>
            </a:r>
            <a:r>
              <a:rPr lang="fr-FR" sz="2400" b="1" dirty="0" err="1">
                <a:solidFill>
                  <a:srgbClr val="0000FF"/>
                </a:solidFill>
                <a:latin typeface=".VnTime" panose="020B7200000000000000" pitchFamily="34" charset="0"/>
              </a:rPr>
              <a:t>kh</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Ýt</a:t>
            </a:r>
            <a:r>
              <a:rPr lang="fr-FR" sz="2400" b="1" dirty="0">
                <a:solidFill>
                  <a:srgbClr val="0000FF"/>
                </a:solidFill>
                <a:latin typeface=".VnTime" panose="020B7200000000000000" pitchFamily="34" charset="0"/>
              </a:rPr>
              <a:t> </a:t>
            </a:r>
            <a:r>
              <a:rPr lang="fr-FR" sz="2400" b="1" dirty="0" err="1" smtClean="0">
                <a:solidFill>
                  <a:srgbClr val="0000FF"/>
                </a:solidFill>
                <a:latin typeface=".VnTime" panose="020B7200000000000000" pitchFamily="34" charset="0"/>
              </a:rPr>
              <a:t>mư­a</a:t>
            </a:r>
            <a:r>
              <a:rPr lang="fr-FR" sz="2400" b="1" dirty="0" smtClean="0">
                <a:solidFill>
                  <a:srgbClr val="0000FF"/>
                </a:solidFill>
                <a:latin typeface=".VnTime" panose="020B7200000000000000" pitchFamily="34" charset="0"/>
              </a:rPr>
              <a:t> </a:t>
            </a:r>
            <a:endParaRPr lang="en-US" sz="2400" b="1" dirty="0">
              <a:solidFill>
                <a:srgbClr val="0000FF"/>
              </a:solidFill>
            </a:endParaRPr>
          </a:p>
        </p:txBody>
      </p:sp>
      <p:sp>
        <p:nvSpPr>
          <p:cNvPr id="160816" name="Text Box 48"/>
          <p:cNvSpPr txBox="1">
            <a:spLocks noChangeArrowheads="1"/>
          </p:cNvSpPr>
          <p:nvPr/>
        </p:nvSpPr>
        <p:spPr bwMode="auto">
          <a:xfrm>
            <a:off x="427452" y="2514601"/>
            <a:ext cx="34587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Mïa</a:t>
            </a:r>
            <a:r>
              <a:rPr lang="fr-FR" sz="2400" b="1" dirty="0">
                <a:solidFill>
                  <a:srgbClr val="0000FF"/>
                </a:solidFill>
                <a:latin typeface=".VnTime" panose="020B7200000000000000" pitchFamily="34" charset="0"/>
              </a:rPr>
              <a:t> h¹ : T5- T10 </a:t>
            </a:r>
            <a:r>
              <a:rPr lang="fr-FR" sz="2400" b="1" dirty="0" err="1">
                <a:solidFill>
                  <a:srgbClr val="0000FF"/>
                </a:solidFill>
                <a:latin typeface=".VnTime" panose="020B7200000000000000" pitchFamily="34" charset="0"/>
              </a:rPr>
              <a:t>Khèi</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khÝ</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nãng</a:t>
            </a:r>
            <a:r>
              <a:rPr lang="fr-FR" sz="2400" b="1" dirty="0">
                <a:solidFill>
                  <a:srgbClr val="0000FF"/>
                </a:solidFill>
                <a:latin typeface=".VnTime" panose="020B7200000000000000" pitchFamily="34" charset="0"/>
              </a:rPr>
              <a:t> </a:t>
            </a:r>
            <a:r>
              <a:rPr lang="fr-FR" sz="2400" b="1" dirty="0" err="1" smtClean="0">
                <a:solidFill>
                  <a:srgbClr val="0000FF"/>
                </a:solidFill>
                <a:latin typeface=".VnTime" panose="020B7200000000000000" pitchFamily="34" charset="0"/>
              </a:rPr>
              <a:t>phương</a:t>
            </a:r>
            <a:r>
              <a:rPr lang="fr-FR" sz="2400" b="1" dirty="0" smtClean="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nam</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Th¸i</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B×nh</a:t>
            </a:r>
            <a:r>
              <a:rPr lang="fr-FR" sz="2400" b="1" dirty="0">
                <a:solidFill>
                  <a:srgbClr val="0000FF"/>
                </a:solidFill>
                <a:latin typeface=".VnTime" panose="020B7200000000000000" pitchFamily="34" charset="0"/>
              </a:rPr>
              <a:t> </a:t>
            </a:r>
            <a:r>
              <a:rPr lang="fr-FR" sz="2400" b="1" dirty="0" err="1" smtClean="0">
                <a:solidFill>
                  <a:srgbClr val="0000FF"/>
                </a:solidFill>
                <a:latin typeface=".VnTime" panose="020B7200000000000000" pitchFamily="34" charset="0"/>
              </a:rPr>
              <a:t>Dư­¬</a:t>
            </a:r>
            <a:r>
              <a:rPr lang="fr-FR" sz="2400" b="1" dirty="0" err="1">
                <a:solidFill>
                  <a:srgbClr val="0000FF"/>
                </a:solidFill>
                <a:latin typeface=".VnTime" panose="020B7200000000000000" pitchFamily="34" charset="0"/>
              </a:rPr>
              <a:t>ng</a:t>
            </a:r>
            <a:r>
              <a:rPr lang="fr-FR" sz="2400" b="1" dirty="0">
                <a:solidFill>
                  <a:srgbClr val="0000FF"/>
                </a:solidFill>
                <a:latin typeface=".VnTime" panose="020B7200000000000000" pitchFamily="34" charset="0"/>
              </a:rPr>
              <a:t>, ¢n §é </a:t>
            </a:r>
            <a:r>
              <a:rPr lang="fr-FR" sz="2400" b="1" dirty="0" err="1" smtClean="0">
                <a:solidFill>
                  <a:srgbClr val="0000FF"/>
                </a:solidFill>
                <a:latin typeface=".VnTime" panose="020B7200000000000000" pitchFamily="34" charset="0"/>
              </a:rPr>
              <a:t>D­ư¬ng</a:t>
            </a:r>
            <a:r>
              <a:rPr lang="fr-FR" sz="2400" b="1" dirty="0">
                <a:solidFill>
                  <a:srgbClr val="0000FF"/>
                </a:solidFill>
                <a:latin typeface=".VnTime" panose="020B7200000000000000" pitchFamily="34" charset="0"/>
              </a:rPr>
              <a:t>) : </a:t>
            </a:r>
            <a:r>
              <a:rPr lang="fr-FR" sz="2400" b="1" dirty="0" err="1">
                <a:solidFill>
                  <a:srgbClr val="0000FF"/>
                </a:solidFill>
                <a:latin typeface=".VnTime" panose="020B7200000000000000" pitchFamily="34" charset="0"/>
              </a:rPr>
              <a:t>Nãng</a:t>
            </a:r>
            <a:r>
              <a:rPr lang="fr-FR" sz="2400" b="1" dirty="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Èm</a:t>
            </a:r>
            <a:r>
              <a:rPr lang="fr-FR" sz="2400" b="1" dirty="0">
                <a:solidFill>
                  <a:srgbClr val="0000FF"/>
                </a:solidFill>
                <a:latin typeface=".VnTime" panose="020B7200000000000000" pitchFamily="34" charset="0"/>
              </a:rPr>
              <a:t>, </a:t>
            </a:r>
            <a:r>
              <a:rPr lang="fr-FR" sz="2400" b="1" dirty="0" err="1" smtClean="0">
                <a:solidFill>
                  <a:srgbClr val="0000FF"/>
                </a:solidFill>
                <a:latin typeface=".VnTime" panose="020B7200000000000000" pitchFamily="34" charset="0"/>
              </a:rPr>
              <a:t>mư­a</a:t>
            </a:r>
            <a:r>
              <a:rPr lang="fr-FR" sz="2400" b="1" dirty="0" smtClean="0">
                <a:solidFill>
                  <a:srgbClr val="0000FF"/>
                </a:solidFill>
                <a:latin typeface=".VnTime" panose="020B7200000000000000" pitchFamily="34" charset="0"/>
              </a:rPr>
              <a:t> </a:t>
            </a:r>
            <a:r>
              <a:rPr lang="fr-FR" sz="2400" b="1" dirty="0" err="1">
                <a:solidFill>
                  <a:srgbClr val="0000FF"/>
                </a:solidFill>
                <a:latin typeface=".VnTime" panose="020B7200000000000000" pitchFamily="34" charset="0"/>
              </a:rPr>
              <a:t>nhiÒu</a:t>
            </a:r>
            <a:r>
              <a:rPr lang="fr-FR" sz="2400" b="1" dirty="0">
                <a:solidFill>
                  <a:srgbClr val="0000FF"/>
                </a:solidFill>
                <a:latin typeface=".VnTime" panose="020B7200000000000000" pitchFamily="34" charset="0"/>
              </a:rPr>
              <a:t>.</a:t>
            </a:r>
            <a:r>
              <a:rPr lang="en-US" sz="2400" b="1" dirty="0">
                <a:solidFill>
                  <a:srgbClr val="0000FF"/>
                </a:solidFill>
              </a:rPr>
              <a:t> </a:t>
            </a:r>
          </a:p>
        </p:txBody>
      </p:sp>
    </p:spTree>
    <p:extLst>
      <p:ext uri="{BB962C8B-B14F-4D97-AF65-F5344CB8AC3E}">
        <p14:creationId xmlns:p14="http://schemas.microsoft.com/office/powerpoint/2010/main" val="1751985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0812"/>
                                        </p:tgtEl>
                                        <p:attrNameLst>
                                          <p:attrName>style.visibility</p:attrName>
                                        </p:attrNameLst>
                                      </p:cBhvr>
                                      <p:to>
                                        <p:strVal val="visible"/>
                                      </p:to>
                                    </p:set>
                                    <p:animEffect transition="in" filter="wedge">
                                      <p:cBhvr>
                                        <p:cTn id="7" dur="2000"/>
                                        <p:tgtEl>
                                          <p:spTgt spid="160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160812"/>
                                        </p:tgtEl>
                                      </p:cBhvr>
                                    </p:animEffect>
                                    <p:set>
                                      <p:cBhvr>
                                        <p:cTn id="12" dur="1" fill="hold">
                                          <p:stCondLst>
                                            <p:cond delay="1999"/>
                                          </p:stCondLst>
                                        </p:cTn>
                                        <p:tgtEl>
                                          <p:spTgt spid="160812"/>
                                        </p:tgtEl>
                                        <p:attrNameLst>
                                          <p:attrName>style.visibility</p:attrName>
                                        </p:attrNameLst>
                                      </p:cBhvr>
                                      <p:to>
                                        <p:strVal val="hidden"/>
                                      </p:to>
                                    </p:set>
                                  </p:childTnLst>
                                </p:cTn>
                              </p:par>
                              <p:par>
                                <p:cTn id="13" presetID="2" presetClass="entr" presetSubtype="1" fill="hold" grpId="0" nodeType="withEffect">
                                  <p:stCondLst>
                                    <p:cond delay="0"/>
                                  </p:stCondLst>
                                  <p:childTnLst>
                                    <p:set>
                                      <p:cBhvr>
                                        <p:cTn id="14" dur="1" fill="hold">
                                          <p:stCondLst>
                                            <p:cond delay="0"/>
                                          </p:stCondLst>
                                        </p:cTn>
                                        <p:tgtEl>
                                          <p:spTgt spid="160809"/>
                                        </p:tgtEl>
                                        <p:attrNameLst>
                                          <p:attrName>style.visibility</p:attrName>
                                        </p:attrNameLst>
                                      </p:cBhvr>
                                      <p:to>
                                        <p:strVal val="visible"/>
                                      </p:to>
                                    </p:set>
                                    <p:anim calcmode="lin" valueType="num">
                                      <p:cBhvr additive="base">
                                        <p:cTn id="15" dur="500" fill="hold"/>
                                        <p:tgtEl>
                                          <p:spTgt spid="160809"/>
                                        </p:tgtEl>
                                        <p:attrNameLst>
                                          <p:attrName>ppt_x</p:attrName>
                                        </p:attrNameLst>
                                      </p:cBhvr>
                                      <p:tavLst>
                                        <p:tav tm="0">
                                          <p:val>
                                            <p:strVal val="#ppt_x"/>
                                          </p:val>
                                        </p:tav>
                                        <p:tav tm="100000">
                                          <p:val>
                                            <p:strVal val="#ppt_x"/>
                                          </p:val>
                                        </p:tav>
                                      </p:tavLst>
                                    </p:anim>
                                    <p:anim calcmode="lin" valueType="num">
                                      <p:cBhvr additive="base">
                                        <p:cTn id="16" dur="500" fill="hold"/>
                                        <p:tgtEl>
                                          <p:spTgt spid="160809"/>
                                        </p:tgtEl>
                                        <p:attrNameLst>
                                          <p:attrName>ppt_y</p:attrName>
                                        </p:attrNameLst>
                                      </p:cBhvr>
                                      <p:tavLst>
                                        <p:tav tm="0">
                                          <p:val>
                                            <p:strVal val="0-#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160815"/>
                                        </p:tgtEl>
                                        <p:attrNameLst>
                                          <p:attrName>style.visibility</p:attrName>
                                        </p:attrNameLst>
                                      </p:cBhvr>
                                      <p:to>
                                        <p:strVal val="visible"/>
                                      </p:to>
                                    </p:set>
                                    <p:animEffect transition="in" filter="blinds(horizontal)">
                                      <p:cBhvr>
                                        <p:cTn id="19" dur="500"/>
                                        <p:tgtEl>
                                          <p:spTgt spid="1608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0810"/>
                                        </p:tgtEl>
                                        <p:attrNameLst>
                                          <p:attrName>style.visibility</p:attrName>
                                        </p:attrNameLst>
                                      </p:cBhvr>
                                      <p:to>
                                        <p:strVal val="visible"/>
                                      </p:to>
                                    </p:set>
                                    <p:anim calcmode="lin" valueType="num">
                                      <p:cBhvr additive="base">
                                        <p:cTn id="24" dur="500" fill="hold"/>
                                        <p:tgtEl>
                                          <p:spTgt spid="160810"/>
                                        </p:tgtEl>
                                        <p:attrNameLst>
                                          <p:attrName>ppt_x</p:attrName>
                                        </p:attrNameLst>
                                      </p:cBhvr>
                                      <p:tavLst>
                                        <p:tav tm="0">
                                          <p:val>
                                            <p:strVal val="1+#ppt_w/2"/>
                                          </p:val>
                                        </p:tav>
                                        <p:tav tm="100000">
                                          <p:val>
                                            <p:strVal val="#ppt_x"/>
                                          </p:val>
                                        </p:tav>
                                      </p:tavLst>
                                    </p:anim>
                                    <p:anim calcmode="lin" valueType="num">
                                      <p:cBhvr additive="base">
                                        <p:cTn id="25" dur="500" fill="hold"/>
                                        <p:tgtEl>
                                          <p:spTgt spid="1608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60811"/>
                                        </p:tgtEl>
                                        <p:attrNameLst>
                                          <p:attrName>style.visibility</p:attrName>
                                        </p:attrNameLst>
                                      </p:cBhvr>
                                      <p:to>
                                        <p:strVal val="visible"/>
                                      </p:to>
                                    </p:set>
                                    <p:anim calcmode="lin" valueType="num">
                                      <p:cBhvr additive="base">
                                        <p:cTn id="28" dur="500" fill="hold"/>
                                        <p:tgtEl>
                                          <p:spTgt spid="160811"/>
                                        </p:tgtEl>
                                        <p:attrNameLst>
                                          <p:attrName>ppt_x</p:attrName>
                                        </p:attrNameLst>
                                      </p:cBhvr>
                                      <p:tavLst>
                                        <p:tav tm="0">
                                          <p:val>
                                            <p:strVal val="0-#ppt_w/2"/>
                                          </p:val>
                                        </p:tav>
                                        <p:tav tm="100000">
                                          <p:val>
                                            <p:strVal val="#ppt_x"/>
                                          </p:val>
                                        </p:tav>
                                      </p:tavLst>
                                    </p:anim>
                                    <p:anim calcmode="lin" valueType="num">
                                      <p:cBhvr additive="base">
                                        <p:cTn id="29" dur="500" fill="hold"/>
                                        <p:tgtEl>
                                          <p:spTgt spid="16081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0816"/>
                                        </p:tgtEl>
                                        <p:attrNameLst>
                                          <p:attrName>style.visibility</p:attrName>
                                        </p:attrNameLst>
                                      </p:cBhvr>
                                      <p:to>
                                        <p:strVal val="visible"/>
                                      </p:to>
                                    </p:set>
                                    <p:animEffect transition="in" filter="blinds(horizontal)">
                                      <p:cBhvr>
                                        <p:cTn id="34" dur="500"/>
                                        <p:tgtEl>
                                          <p:spTgt spid="160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9" grpId="0" animBg="1"/>
      <p:bldP spid="160810" grpId="0" animBg="1"/>
      <p:bldP spid="160811" grpId="0" animBg="1"/>
      <p:bldP spid="160815" grpId="0"/>
      <p:bldP spid="1608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Oval 2"/>
          <p:cNvSpPr>
            <a:spLocks noChangeArrowheads="1"/>
          </p:cNvSpPr>
          <p:nvPr/>
        </p:nvSpPr>
        <p:spPr bwMode="auto">
          <a:xfrm>
            <a:off x="3657600" y="2857500"/>
            <a:ext cx="1657350" cy="514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solidFill>
                <a:srgbClr val="0000FF"/>
              </a:solidFill>
            </a:endParaRPr>
          </a:p>
        </p:txBody>
      </p:sp>
      <p:sp>
        <p:nvSpPr>
          <p:cNvPr id="185347" name="Rectangle 3"/>
          <p:cNvSpPr>
            <a:spLocks noChangeArrowheads="1"/>
          </p:cNvSpPr>
          <p:nvPr/>
        </p:nvSpPr>
        <p:spPr bwMode="auto">
          <a:xfrm>
            <a:off x="4400550" y="1200150"/>
            <a:ext cx="171450" cy="1885950"/>
          </a:xfrm>
          <a:prstGeom prst="rect">
            <a:avLst/>
          </a:prstGeom>
          <a:gradFill rotWithShape="1">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1268" name="AutoShape 4"/>
          <p:cNvSpPr>
            <a:spLocks noChangeArrowheads="1"/>
          </p:cNvSpPr>
          <p:nvPr/>
        </p:nvSpPr>
        <p:spPr bwMode="auto">
          <a:xfrm rot="5400000">
            <a:off x="4343400" y="1143000"/>
            <a:ext cx="285750" cy="857250"/>
          </a:xfrm>
          <a:prstGeom prst="moon">
            <a:avLst>
              <a:gd name="adj" fmla="val 50000"/>
            </a:avLst>
          </a:prstGeom>
          <a:solidFill>
            <a:srgbClr val="FFCCCC"/>
          </a:solidFill>
          <a:ln w="9525">
            <a:noFill/>
            <a:miter lim="800000"/>
            <a:headEnd/>
            <a:tailEnd/>
          </a:ln>
        </p:spPr>
        <p:txBody>
          <a:bodyPr wrap="none" anchor="ctr"/>
          <a:lstStyle/>
          <a:p>
            <a:endParaRPr lang="en-US" altLang="en-US">
              <a:solidFill>
                <a:srgbClr val="0000FF"/>
              </a:solidFill>
            </a:endParaRPr>
          </a:p>
        </p:txBody>
      </p:sp>
      <p:sp>
        <p:nvSpPr>
          <p:cNvPr id="11269" name="Oval 5"/>
          <p:cNvSpPr>
            <a:spLocks noChangeArrowheads="1"/>
          </p:cNvSpPr>
          <p:nvPr/>
        </p:nvSpPr>
        <p:spPr bwMode="auto">
          <a:xfrm>
            <a:off x="4431506" y="1943100"/>
            <a:ext cx="114300" cy="114300"/>
          </a:xfrm>
          <a:prstGeom prst="ellipse">
            <a:avLst/>
          </a:prstGeom>
          <a:solidFill>
            <a:schemeClr val="accent1"/>
          </a:solidFill>
          <a:ln w="9525">
            <a:solidFill>
              <a:schemeClr val="tx1"/>
            </a:solidFill>
            <a:round/>
            <a:headEnd/>
            <a:tailEnd/>
          </a:ln>
        </p:spPr>
        <p:txBody>
          <a:bodyPr wrap="none" anchor="ctr"/>
          <a:lstStyle/>
          <a:p>
            <a:endParaRPr lang="en-US" altLang="en-US">
              <a:solidFill>
                <a:srgbClr val="0000FF"/>
              </a:solidFill>
            </a:endParaRPr>
          </a:p>
        </p:txBody>
      </p:sp>
      <p:grpSp>
        <p:nvGrpSpPr>
          <p:cNvPr id="2" name="Group 6"/>
          <p:cNvGrpSpPr>
            <a:grpSpLocks/>
          </p:cNvGrpSpPr>
          <p:nvPr/>
        </p:nvGrpSpPr>
        <p:grpSpPr bwMode="auto">
          <a:xfrm>
            <a:off x="6800850" y="1885950"/>
            <a:ext cx="800100" cy="1371600"/>
            <a:chOff x="4752" y="1584"/>
            <a:chExt cx="672" cy="1152"/>
          </a:xfrm>
          <a:solidFill>
            <a:srgbClr val="0070C0"/>
          </a:solidFill>
        </p:grpSpPr>
        <p:sp>
          <p:nvSpPr>
            <p:cNvPr id="3091" name="AutoShape 7" descr="20%"/>
            <p:cNvSpPr>
              <a:spLocks noChangeArrowheads="1"/>
            </p:cNvSpPr>
            <p:nvPr/>
          </p:nvSpPr>
          <p:spPr bwMode="auto">
            <a:xfrm>
              <a:off x="4752" y="1584"/>
              <a:ext cx="672" cy="1152"/>
            </a:xfrm>
            <a:prstGeom prst="can">
              <a:avLst>
                <a:gd name="adj" fmla="val 42857"/>
              </a:avLst>
            </a:prstGeom>
            <a:solidFill>
              <a:schemeClr val="tx1">
                <a:lumMod val="60000"/>
                <a:lumOff val="40000"/>
              </a:schemeClr>
            </a:solidFill>
            <a:ln w="9525">
              <a:solidFill>
                <a:schemeClr val="accent1"/>
              </a:solidFill>
              <a:round/>
              <a:headEnd/>
              <a:tailEnd/>
            </a:ln>
          </p:spPr>
          <p:txBody>
            <a:bodyPr wrap="none" anchor="ctr"/>
            <a:lstStyle/>
            <a:p>
              <a:pPr>
                <a:defRPr/>
              </a:pPr>
              <a:endParaRPr lang="en-US">
                <a:solidFill>
                  <a:srgbClr val="0000FF"/>
                </a:solidFill>
              </a:endParaRPr>
            </a:p>
          </p:txBody>
        </p:sp>
        <p:sp>
          <p:nvSpPr>
            <p:cNvPr id="3092" name="Text Box 8"/>
            <p:cNvSpPr txBox="1">
              <a:spLocks noChangeArrowheads="1"/>
            </p:cNvSpPr>
            <p:nvPr/>
          </p:nvSpPr>
          <p:spPr bwMode="auto">
            <a:xfrm>
              <a:off x="4935" y="2090"/>
              <a:ext cx="384" cy="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r" eaLnBrk="0" fontAlgn="base" hangingPunct="0">
                <a:spcBef>
                  <a:spcPct val="0"/>
                </a:spcBef>
                <a:spcAft>
                  <a:spcPct val="0"/>
                </a:spcAft>
                <a:defRPr sz="2800">
                  <a:solidFill>
                    <a:schemeClr val="tx1"/>
                  </a:solidFill>
                  <a:latin typeface="Times New Roman" pitchFamily="18" charset="0"/>
                </a:defRPr>
              </a:lvl6pPr>
              <a:lvl7pPr marL="2971800" indent="-228600" algn="r" eaLnBrk="0" fontAlgn="base" hangingPunct="0">
                <a:spcBef>
                  <a:spcPct val="0"/>
                </a:spcBef>
                <a:spcAft>
                  <a:spcPct val="0"/>
                </a:spcAft>
                <a:defRPr sz="2800">
                  <a:solidFill>
                    <a:schemeClr val="tx1"/>
                  </a:solidFill>
                  <a:latin typeface="Times New Roman" pitchFamily="18" charset="0"/>
                </a:defRPr>
              </a:lvl7pPr>
              <a:lvl8pPr marL="3429000" indent="-228600" algn="r" eaLnBrk="0" fontAlgn="base" hangingPunct="0">
                <a:spcBef>
                  <a:spcPct val="0"/>
                </a:spcBef>
                <a:spcAft>
                  <a:spcPct val="0"/>
                </a:spcAft>
                <a:defRPr sz="2800">
                  <a:solidFill>
                    <a:schemeClr val="tx1"/>
                  </a:solidFill>
                  <a:latin typeface="Times New Roman" pitchFamily="18" charset="0"/>
                </a:defRPr>
              </a:lvl8pPr>
              <a:lvl9pPr marL="3886200" indent="-228600" algn="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defRPr/>
              </a:pPr>
              <a:r>
                <a:rPr lang="en-US" sz="1800" b="1">
                  <a:latin typeface="VNI-Times" pitchFamily="2" charset="0"/>
                </a:rPr>
                <a:t>B</a:t>
              </a:r>
            </a:p>
          </p:txBody>
        </p:sp>
      </p:grpSp>
      <p:grpSp>
        <p:nvGrpSpPr>
          <p:cNvPr id="3" name="Group 9"/>
          <p:cNvGrpSpPr>
            <a:grpSpLocks/>
          </p:cNvGrpSpPr>
          <p:nvPr/>
        </p:nvGrpSpPr>
        <p:grpSpPr bwMode="auto">
          <a:xfrm>
            <a:off x="2650331" y="1485900"/>
            <a:ext cx="3771900" cy="571500"/>
            <a:chOff x="1248" y="1248"/>
            <a:chExt cx="3168" cy="480"/>
          </a:xfrm>
        </p:grpSpPr>
        <p:sp>
          <p:nvSpPr>
            <p:cNvPr id="11279" name="AutoShape 10"/>
            <p:cNvSpPr>
              <a:spLocks noChangeArrowheads="1"/>
            </p:cNvSpPr>
            <p:nvPr/>
          </p:nvSpPr>
          <p:spPr bwMode="auto">
            <a:xfrm rot="-5400000">
              <a:off x="3792" y="1008"/>
              <a:ext cx="288" cy="960"/>
            </a:xfrm>
            <a:prstGeom prst="moon">
              <a:avLst>
                <a:gd name="adj" fmla="val 50000"/>
              </a:avLst>
            </a:prstGeom>
            <a:solidFill>
              <a:schemeClr val="accent1"/>
            </a:solidFill>
            <a:ln w="9525">
              <a:noFill/>
              <a:miter lim="800000"/>
              <a:headEnd/>
              <a:tailEnd/>
            </a:ln>
          </p:spPr>
          <p:txBody>
            <a:bodyPr wrap="none" anchor="ctr"/>
            <a:lstStyle/>
            <a:p>
              <a:endParaRPr lang="en-US" altLang="en-US">
                <a:solidFill>
                  <a:srgbClr val="0000FF"/>
                </a:solidFill>
              </a:endParaRPr>
            </a:p>
          </p:txBody>
        </p:sp>
        <p:sp>
          <p:nvSpPr>
            <p:cNvPr id="11280" name="AutoShape 11"/>
            <p:cNvSpPr>
              <a:spLocks noChangeArrowheads="1"/>
            </p:cNvSpPr>
            <p:nvPr/>
          </p:nvSpPr>
          <p:spPr bwMode="auto">
            <a:xfrm>
              <a:off x="2736" y="1248"/>
              <a:ext cx="122" cy="419"/>
            </a:xfrm>
            <a:prstGeom prst="upArrow">
              <a:avLst>
                <a:gd name="adj1" fmla="val 50000"/>
                <a:gd name="adj2" fmla="val 85861"/>
              </a:avLst>
            </a:prstGeom>
            <a:solidFill>
              <a:srgbClr val="FF6600"/>
            </a:solidFill>
            <a:ln w="9525">
              <a:noFill/>
              <a:miter lim="800000"/>
              <a:headEnd/>
              <a:tailEnd/>
            </a:ln>
          </p:spPr>
          <p:txBody>
            <a:bodyPr wrap="none" anchor="ctr"/>
            <a:lstStyle/>
            <a:p>
              <a:endParaRPr lang="en-US" altLang="en-US">
                <a:solidFill>
                  <a:srgbClr val="0000FF"/>
                </a:solidFill>
              </a:endParaRPr>
            </a:p>
          </p:txBody>
        </p:sp>
        <p:sp>
          <p:nvSpPr>
            <p:cNvPr id="185356" name="Rectangle 12"/>
            <p:cNvSpPr>
              <a:spLocks noChangeArrowheads="1"/>
            </p:cNvSpPr>
            <p:nvPr/>
          </p:nvSpPr>
          <p:spPr bwMode="auto">
            <a:xfrm>
              <a:off x="1344" y="1632"/>
              <a:ext cx="2976" cy="96"/>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en-US">
                <a:solidFill>
                  <a:srgbClr val="0000FF"/>
                </a:solidFill>
              </a:endParaRPr>
            </a:p>
          </p:txBody>
        </p:sp>
        <p:sp>
          <p:nvSpPr>
            <p:cNvPr id="11282" name="AutoShape 13"/>
            <p:cNvSpPr>
              <a:spLocks noChangeArrowheads="1"/>
            </p:cNvSpPr>
            <p:nvPr/>
          </p:nvSpPr>
          <p:spPr bwMode="auto">
            <a:xfrm rot="-5400000">
              <a:off x="1584" y="1008"/>
              <a:ext cx="288" cy="960"/>
            </a:xfrm>
            <a:prstGeom prst="moon">
              <a:avLst>
                <a:gd name="adj" fmla="val 50000"/>
              </a:avLst>
            </a:prstGeom>
            <a:solidFill>
              <a:schemeClr val="accent1"/>
            </a:solidFill>
            <a:ln w="9525">
              <a:noFill/>
              <a:miter lim="800000"/>
              <a:headEnd/>
              <a:tailEnd/>
            </a:ln>
          </p:spPr>
          <p:txBody>
            <a:bodyPr wrap="none" anchor="ctr"/>
            <a:lstStyle/>
            <a:p>
              <a:endParaRPr lang="en-US" altLang="en-US">
                <a:solidFill>
                  <a:srgbClr val="0000FF"/>
                </a:solidFill>
              </a:endParaRPr>
            </a:p>
          </p:txBody>
        </p:sp>
      </p:grpSp>
      <p:grpSp>
        <p:nvGrpSpPr>
          <p:cNvPr id="4" name="Group 14"/>
          <p:cNvGrpSpPr>
            <a:grpSpLocks/>
          </p:cNvGrpSpPr>
          <p:nvPr/>
        </p:nvGrpSpPr>
        <p:grpSpPr bwMode="auto">
          <a:xfrm>
            <a:off x="1543050" y="1885950"/>
            <a:ext cx="800100" cy="1371600"/>
            <a:chOff x="336" y="1584"/>
            <a:chExt cx="672" cy="1152"/>
          </a:xfrm>
        </p:grpSpPr>
        <p:grpSp>
          <p:nvGrpSpPr>
            <p:cNvPr id="5" name="Group 15"/>
            <p:cNvGrpSpPr>
              <a:grpSpLocks/>
            </p:cNvGrpSpPr>
            <p:nvPr/>
          </p:nvGrpSpPr>
          <p:grpSpPr bwMode="auto">
            <a:xfrm>
              <a:off x="336" y="1584"/>
              <a:ext cx="672" cy="1152"/>
              <a:chOff x="1200" y="336"/>
              <a:chExt cx="672" cy="1152"/>
            </a:xfrm>
          </p:grpSpPr>
          <p:sp>
            <p:nvSpPr>
              <p:cNvPr id="11277" name="AutoShape 16"/>
              <p:cNvSpPr>
                <a:spLocks noChangeArrowheads="1"/>
              </p:cNvSpPr>
              <p:nvPr/>
            </p:nvSpPr>
            <p:spPr bwMode="auto">
              <a:xfrm>
                <a:off x="1200" y="336"/>
                <a:ext cx="672" cy="1152"/>
              </a:xfrm>
              <a:prstGeom prst="can">
                <a:avLst>
                  <a:gd name="adj" fmla="val 42857"/>
                </a:avLst>
              </a:prstGeom>
              <a:solidFill>
                <a:srgbClr val="FF0000"/>
              </a:solidFill>
              <a:ln w="9525">
                <a:solidFill>
                  <a:schemeClr val="tx1"/>
                </a:solidFill>
                <a:round/>
                <a:headEnd/>
                <a:tailEnd/>
              </a:ln>
            </p:spPr>
            <p:txBody>
              <a:bodyPr wrap="none" anchor="ctr"/>
              <a:lstStyle/>
              <a:p>
                <a:endParaRPr lang="en-US" altLang="en-US">
                  <a:solidFill>
                    <a:srgbClr val="0000FF"/>
                  </a:solidFill>
                </a:endParaRPr>
              </a:p>
            </p:txBody>
          </p:sp>
          <p:sp>
            <p:nvSpPr>
              <p:cNvPr id="11278" name="Text Box 17"/>
              <p:cNvSpPr txBox="1">
                <a:spLocks noChangeArrowheads="1"/>
              </p:cNvSpPr>
              <p:nvPr/>
            </p:nvSpPr>
            <p:spPr bwMode="auto">
              <a:xfrm>
                <a:off x="1392" y="864"/>
                <a:ext cx="384" cy="310"/>
              </a:xfrm>
              <a:prstGeom prst="rect">
                <a:avLst/>
              </a:prstGeom>
              <a:noFill/>
              <a:ln w="9525">
                <a:noFill/>
                <a:miter lim="800000"/>
                <a:headEnd/>
                <a:tailEnd/>
              </a:ln>
            </p:spPr>
            <p:txBody>
              <a:bodyPr>
                <a:spAutoFit/>
              </a:bodyPr>
              <a:lstStyle/>
              <a:p>
                <a:pPr eaLnBrk="1" hangingPunct="1">
                  <a:spcBef>
                    <a:spcPct val="50000"/>
                  </a:spcBef>
                </a:pPr>
                <a:r>
                  <a:rPr lang="en-US" altLang="en-US" b="1">
                    <a:latin typeface="VNI-Times" pitchFamily="2" charset="0"/>
                  </a:rPr>
                  <a:t>A</a:t>
                </a:r>
              </a:p>
            </p:txBody>
          </p:sp>
        </p:grpSp>
        <p:sp>
          <p:nvSpPr>
            <p:cNvPr id="11276" name="Oval 18"/>
            <p:cNvSpPr>
              <a:spLocks noChangeArrowheads="1"/>
            </p:cNvSpPr>
            <p:nvPr/>
          </p:nvSpPr>
          <p:spPr bwMode="auto">
            <a:xfrm>
              <a:off x="336" y="1584"/>
              <a:ext cx="672" cy="288"/>
            </a:xfrm>
            <a:prstGeom prst="ellipse">
              <a:avLst/>
            </a:prstGeom>
            <a:solidFill>
              <a:srgbClr val="FF0000"/>
            </a:solidFill>
            <a:ln w="9525">
              <a:solidFill>
                <a:schemeClr val="tx1"/>
              </a:solidFill>
              <a:round/>
              <a:headEnd/>
              <a:tailEnd/>
            </a:ln>
          </p:spPr>
          <p:txBody>
            <a:bodyPr wrap="none" anchor="ctr"/>
            <a:lstStyle/>
            <a:p>
              <a:endParaRPr lang="en-US" altLang="en-US">
                <a:solidFill>
                  <a:srgbClr val="0000FF"/>
                </a:solidFill>
              </a:endParaRPr>
            </a:p>
          </p:txBody>
        </p:sp>
      </p:grpSp>
      <p:sp>
        <p:nvSpPr>
          <p:cNvPr id="11273" name="Text Box 20"/>
          <p:cNvSpPr txBox="1">
            <a:spLocks noChangeArrowheads="1"/>
          </p:cNvSpPr>
          <p:nvPr/>
        </p:nvSpPr>
        <p:spPr bwMode="auto">
          <a:xfrm>
            <a:off x="1543050" y="3600450"/>
            <a:ext cx="1828800" cy="738664"/>
          </a:xfrm>
          <a:prstGeom prst="rect">
            <a:avLst/>
          </a:prstGeom>
          <a:noFill/>
          <a:ln w="9525">
            <a:noFill/>
            <a:miter lim="800000"/>
            <a:headEnd/>
            <a:tailEnd/>
          </a:ln>
        </p:spPr>
        <p:txBody>
          <a:bodyPr>
            <a:spAutoFit/>
          </a:bodyPr>
          <a:lstStyle/>
          <a:p>
            <a:pPr>
              <a:spcBef>
                <a:spcPct val="50000"/>
              </a:spcBef>
            </a:pPr>
            <a:r>
              <a:rPr lang="en-US" altLang="en-US" sz="2100" b="1" dirty="0" err="1">
                <a:latin typeface="Times New Roman" pitchFamily="18" charset="0"/>
                <a:cs typeface="Times New Roman" pitchFamily="18" charset="0"/>
              </a:rPr>
              <a:t>Không</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có</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không</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khí</a:t>
            </a:r>
            <a:endParaRPr lang="en-US" altLang="en-US" sz="2100" b="1" dirty="0">
              <a:latin typeface="Times New Roman" pitchFamily="18" charset="0"/>
              <a:cs typeface="Times New Roman" pitchFamily="18" charset="0"/>
            </a:endParaRPr>
          </a:p>
        </p:txBody>
      </p:sp>
      <p:sp>
        <p:nvSpPr>
          <p:cNvPr id="11274" name="Text Box 21"/>
          <p:cNvSpPr txBox="1">
            <a:spLocks noChangeArrowheads="1"/>
          </p:cNvSpPr>
          <p:nvPr/>
        </p:nvSpPr>
        <p:spPr bwMode="auto">
          <a:xfrm>
            <a:off x="6400800" y="3612356"/>
            <a:ext cx="1257300" cy="1061829"/>
          </a:xfrm>
          <a:prstGeom prst="rect">
            <a:avLst/>
          </a:prstGeom>
          <a:noFill/>
          <a:ln w="9525">
            <a:noFill/>
            <a:miter lim="800000"/>
            <a:headEnd/>
            <a:tailEnd/>
          </a:ln>
        </p:spPr>
        <p:txBody>
          <a:bodyPr>
            <a:spAutoFit/>
          </a:bodyPr>
          <a:lstStyle/>
          <a:p>
            <a:pPr>
              <a:spcBef>
                <a:spcPct val="50000"/>
              </a:spcBef>
            </a:pPr>
            <a:r>
              <a:rPr lang="en-US" altLang="en-US" sz="2100" b="1" dirty="0" err="1">
                <a:latin typeface="Times New Roman" pitchFamily="18" charset="0"/>
                <a:cs typeface="Times New Roman" pitchFamily="18" charset="0"/>
              </a:rPr>
              <a:t>Có</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không</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khí</a:t>
            </a:r>
            <a:endParaRPr lang="en-US" altLang="en-US" sz="2100" b="1" dirty="0">
              <a:latin typeface="Times New Roman" pitchFamily="18" charset="0"/>
              <a:cs typeface="Times New Roman" pitchFamily="18" charset="0"/>
            </a:endParaRPr>
          </a:p>
        </p:txBody>
      </p:sp>
      <p:sp>
        <p:nvSpPr>
          <p:cNvPr id="6" name="TextBox 5"/>
          <p:cNvSpPr txBox="1"/>
          <p:nvPr/>
        </p:nvSpPr>
        <p:spPr>
          <a:xfrm>
            <a:off x="370284" y="133350"/>
            <a:ext cx="6648450" cy="584775"/>
          </a:xfrm>
          <a:prstGeom prst="rect">
            <a:avLst/>
          </a:prstGeom>
          <a:noFill/>
        </p:spPr>
        <p:txBody>
          <a:bodyPr wrap="square" rtlCol="0">
            <a:spAutoFit/>
          </a:bodyPr>
          <a:lstStyle/>
          <a:p>
            <a:r>
              <a:rPr lang="en-US" sz="3200" b="1" smtClean="0">
                <a:solidFill>
                  <a:srgbClr val="FF0000"/>
                </a:solidFill>
              </a:rPr>
              <a:t>III. KHÍ ÁP VÀ GIÓ TRÊN TRÁI ĐẤT</a:t>
            </a:r>
            <a:endParaRPr lang="en-US" sz="3200" b="1">
              <a:solidFill>
                <a:srgbClr val="FF0000"/>
              </a:solidFill>
            </a:endParaRPr>
          </a:p>
        </p:txBody>
      </p:sp>
    </p:spTree>
    <p:extLst>
      <p:ext uri="{BB962C8B-B14F-4D97-AF65-F5344CB8AC3E}">
        <p14:creationId xmlns:p14="http://schemas.microsoft.com/office/powerpoint/2010/main" val="33456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52 -1.96532E-6 C -0.01476 -0.09341 -0.02969 -0.18659 0.00208 -0.23468 C 0.03402 -0.28277 0.16007 -0.27977 0.19166 -0.28855 " pathEditMode="relative" rAng="0" ptsTypes="aaA">
                                      <p:cBhvr>
                                        <p:cTn id="6" dur="2000" fill="hold"/>
                                        <p:tgtEl>
                                          <p:spTgt spid="4"/>
                                        </p:tgtEl>
                                        <p:attrNameLst>
                                          <p:attrName>ppt_x</p:attrName>
                                          <p:attrName>ppt_y</p:attrName>
                                        </p:attrNameLst>
                                      </p:cBhvr>
                                      <p:rCtr x="8000" y="-14400"/>
                                    </p:animMotion>
                                  </p:childTnLst>
                                </p:cTn>
                              </p:par>
                              <p:par>
                                <p:cTn id="7" presetID="0" presetClass="path" presetSubtype="0" accel="50000" decel="50000" fill="hold" nodeType="withEffect">
                                  <p:stCondLst>
                                    <p:cond delay="0"/>
                                  </p:stCondLst>
                                  <p:childTnLst>
                                    <p:animMotion origin="layout" path="M -3.33333E-6 -1.96532E-6 C 0.01841 -0.09341 0.03681 -0.18659 0.00486 -0.23445 C -0.02708 -0.28254 -0.15902 -0.27977 -0.19166 -0.28855 " pathEditMode="relative" rAng="0" ptsTypes="aaA">
                                      <p:cBhvr>
                                        <p:cTn id="8" dur="2000" fill="hold"/>
                                        <p:tgtEl>
                                          <p:spTgt spid="2"/>
                                        </p:tgtEl>
                                        <p:attrNameLst>
                                          <p:attrName>ppt_x</p:attrName>
                                          <p:attrName>ppt_y</p:attrName>
                                        </p:attrNameLst>
                                      </p:cBhvr>
                                      <p:rCtr x="-7700" y="-1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Oval 2"/>
          <p:cNvSpPr>
            <a:spLocks noChangeArrowheads="1"/>
          </p:cNvSpPr>
          <p:nvPr/>
        </p:nvSpPr>
        <p:spPr bwMode="auto">
          <a:xfrm>
            <a:off x="3657600" y="2857500"/>
            <a:ext cx="1657350" cy="514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solidFill>
                <a:srgbClr val="0000FF"/>
              </a:solidFill>
            </a:endParaRPr>
          </a:p>
        </p:txBody>
      </p:sp>
      <p:sp>
        <p:nvSpPr>
          <p:cNvPr id="186371" name="Rectangle 3"/>
          <p:cNvSpPr>
            <a:spLocks noChangeArrowheads="1"/>
          </p:cNvSpPr>
          <p:nvPr/>
        </p:nvSpPr>
        <p:spPr bwMode="auto">
          <a:xfrm>
            <a:off x="4400550" y="1200150"/>
            <a:ext cx="171450" cy="1885950"/>
          </a:xfrm>
          <a:prstGeom prst="rect">
            <a:avLst/>
          </a:prstGeom>
          <a:gradFill rotWithShape="1">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2292" name="AutoShape 4"/>
          <p:cNvSpPr>
            <a:spLocks noChangeArrowheads="1"/>
          </p:cNvSpPr>
          <p:nvPr/>
        </p:nvSpPr>
        <p:spPr bwMode="auto">
          <a:xfrm rot="5400000">
            <a:off x="4343400" y="1143000"/>
            <a:ext cx="285750" cy="857250"/>
          </a:xfrm>
          <a:prstGeom prst="moon">
            <a:avLst>
              <a:gd name="adj" fmla="val 50000"/>
            </a:avLst>
          </a:prstGeom>
          <a:solidFill>
            <a:srgbClr val="FFCCCC"/>
          </a:solidFill>
          <a:ln w="9525">
            <a:noFill/>
            <a:miter lim="800000"/>
            <a:headEnd/>
            <a:tailEnd/>
          </a:ln>
        </p:spPr>
        <p:txBody>
          <a:bodyPr rot="10800000" vert="eaVert" wrap="none" anchor="ctr"/>
          <a:lstStyle/>
          <a:p>
            <a:endParaRPr lang="en-US" altLang="en-US">
              <a:solidFill>
                <a:srgbClr val="0000FF"/>
              </a:solidFill>
            </a:endParaRPr>
          </a:p>
        </p:txBody>
      </p:sp>
      <p:grpSp>
        <p:nvGrpSpPr>
          <p:cNvPr id="2" name="Group 5"/>
          <p:cNvGrpSpPr>
            <a:grpSpLocks/>
          </p:cNvGrpSpPr>
          <p:nvPr/>
        </p:nvGrpSpPr>
        <p:grpSpPr bwMode="auto">
          <a:xfrm>
            <a:off x="2628900" y="400050"/>
            <a:ext cx="3771900" cy="1657350"/>
            <a:chOff x="1266" y="336"/>
            <a:chExt cx="3168" cy="1392"/>
          </a:xfrm>
        </p:grpSpPr>
        <p:grpSp>
          <p:nvGrpSpPr>
            <p:cNvPr id="4" name="Group 6"/>
            <p:cNvGrpSpPr>
              <a:grpSpLocks/>
            </p:cNvGrpSpPr>
            <p:nvPr/>
          </p:nvGrpSpPr>
          <p:grpSpPr bwMode="auto">
            <a:xfrm>
              <a:off x="1266" y="336"/>
              <a:ext cx="3168" cy="1392"/>
              <a:chOff x="1248" y="336"/>
              <a:chExt cx="3168" cy="1392"/>
            </a:xfrm>
          </p:grpSpPr>
          <p:sp>
            <p:nvSpPr>
              <p:cNvPr id="12301" name="Oval 7"/>
              <p:cNvSpPr>
                <a:spLocks noChangeArrowheads="1"/>
              </p:cNvSpPr>
              <p:nvPr/>
            </p:nvSpPr>
            <p:spPr bwMode="auto">
              <a:xfrm>
                <a:off x="2762" y="1632"/>
                <a:ext cx="96" cy="96"/>
              </a:xfrm>
              <a:prstGeom prst="ellipse">
                <a:avLst/>
              </a:prstGeom>
              <a:solidFill>
                <a:schemeClr val="accent1"/>
              </a:solidFill>
              <a:ln w="9525">
                <a:solidFill>
                  <a:schemeClr val="tx1"/>
                </a:solidFill>
                <a:round/>
                <a:headEnd/>
                <a:tailEnd/>
              </a:ln>
            </p:spPr>
            <p:txBody>
              <a:bodyPr wrap="none" anchor="ctr"/>
              <a:lstStyle/>
              <a:p>
                <a:endParaRPr lang="en-US" altLang="en-US">
                  <a:solidFill>
                    <a:srgbClr val="0000FF"/>
                  </a:solidFill>
                </a:endParaRPr>
              </a:p>
            </p:txBody>
          </p:sp>
          <p:grpSp>
            <p:nvGrpSpPr>
              <p:cNvPr id="5" name="Group 8"/>
              <p:cNvGrpSpPr>
                <a:grpSpLocks/>
              </p:cNvGrpSpPr>
              <p:nvPr/>
            </p:nvGrpSpPr>
            <p:grpSpPr bwMode="auto">
              <a:xfrm>
                <a:off x="3600" y="336"/>
                <a:ext cx="672" cy="1152"/>
                <a:chOff x="3408" y="336"/>
                <a:chExt cx="672" cy="1152"/>
              </a:xfrm>
            </p:grpSpPr>
            <p:sp>
              <p:nvSpPr>
                <p:cNvPr id="3" name="AutoShape 9" descr="20%"/>
                <p:cNvSpPr>
                  <a:spLocks noChangeArrowheads="1"/>
                </p:cNvSpPr>
                <p:nvPr/>
              </p:nvSpPr>
              <p:spPr bwMode="auto">
                <a:xfrm>
                  <a:off x="3408" y="336"/>
                  <a:ext cx="672" cy="1152"/>
                </a:xfrm>
                <a:prstGeom prst="can">
                  <a:avLst>
                    <a:gd name="adj" fmla="val 42857"/>
                  </a:avLst>
                </a:prstGeom>
                <a:solidFill>
                  <a:schemeClr val="tx1">
                    <a:lumMod val="40000"/>
                    <a:lumOff val="60000"/>
                  </a:schemeClr>
                </a:solidFill>
                <a:ln w="9525">
                  <a:solidFill>
                    <a:schemeClr val="tx1"/>
                  </a:solidFill>
                  <a:round/>
                  <a:headEnd/>
                  <a:tailEnd/>
                </a:ln>
              </p:spPr>
              <p:txBody>
                <a:bodyPr wrap="none" anchor="ctr"/>
                <a:lstStyle/>
                <a:p>
                  <a:pPr>
                    <a:defRPr/>
                  </a:pPr>
                  <a:endParaRPr lang="en-US">
                    <a:solidFill>
                      <a:srgbClr val="0000FF"/>
                    </a:solidFill>
                  </a:endParaRPr>
                </a:p>
              </p:txBody>
            </p:sp>
            <p:sp>
              <p:nvSpPr>
                <p:cNvPr id="12312" name="Text Box 10"/>
                <p:cNvSpPr txBox="1">
                  <a:spLocks noChangeArrowheads="1"/>
                </p:cNvSpPr>
                <p:nvPr/>
              </p:nvSpPr>
              <p:spPr bwMode="auto">
                <a:xfrm>
                  <a:off x="3591" y="842"/>
                  <a:ext cx="384" cy="31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3366CC"/>
                      </a:solidFill>
                      <a:latin typeface="VNI-Times" pitchFamily="2" charset="0"/>
                    </a:rPr>
                    <a:t>B</a:t>
                  </a:r>
                </a:p>
              </p:txBody>
            </p:sp>
          </p:grpSp>
          <p:grpSp>
            <p:nvGrpSpPr>
              <p:cNvPr id="6" name="Group 11"/>
              <p:cNvGrpSpPr>
                <a:grpSpLocks/>
              </p:cNvGrpSpPr>
              <p:nvPr/>
            </p:nvGrpSpPr>
            <p:grpSpPr bwMode="auto">
              <a:xfrm>
                <a:off x="1392" y="336"/>
                <a:ext cx="672" cy="1152"/>
                <a:chOff x="1200" y="336"/>
                <a:chExt cx="672" cy="1152"/>
              </a:xfrm>
            </p:grpSpPr>
            <p:sp>
              <p:nvSpPr>
                <p:cNvPr id="12309" name="AutoShape 12"/>
                <p:cNvSpPr>
                  <a:spLocks noChangeArrowheads="1"/>
                </p:cNvSpPr>
                <p:nvPr/>
              </p:nvSpPr>
              <p:spPr bwMode="auto">
                <a:xfrm>
                  <a:off x="1200" y="336"/>
                  <a:ext cx="672" cy="1152"/>
                </a:xfrm>
                <a:prstGeom prst="can">
                  <a:avLst>
                    <a:gd name="adj" fmla="val 42857"/>
                  </a:avLst>
                </a:prstGeom>
                <a:solidFill>
                  <a:srgbClr val="FF0000"/>
                </a:solidFill>
                <a:ln w="9525">
                  <a:solidFill>
                    <a:schemeClr val="tx1"/>
                  </a:solidFill>
                  <a:round/>
                  <a:headEnd/>
                  <a:tailEnd/>
                </a:ln>
              </p:spPr>
              <p:txBody>
                <a:bodyPr wrap="none" anchor="ctr"/>
                <a:lstStyle/>
                <a:p>
                  <a:endParaRPr lang="en-US" altLang="en-US">
                    <a:solidFill>
                      <a:srgbClr val="0000FF"/>
                    </a:solidFill>
                  </a:endParaRPr>
                </a:p>
              </p:txBody>
            </p:sp>
            <p:sp>
              <p:nvSpPr>
                <p:cNvPr id="12310" name="Text Box 13"/>
                <p:cNvSpPr txBox="1">
                  <a:spLocks noChangeArrowheads="1"/>
                </p:cNvSpPr>
                <p:nvPr/>
              </p:nvSpPr>
              <p:spPr bwMode="auto">
                <a:xfrm>
                  <a:off x="1392" y="864"/>
                  <a:ext cx="384" cy="310"/>
                </a:xfrm>
                <a:prstGeom prst="rect">
                  <a:avLst/>
                </a:prstGeom>
                <a:noFill/>
                <a:ln w="9525">
                  <a:noFill/>
                  <a:miter lim="800000"/>
                  <a:headEnd/>
                  <a:tailEnd/>
                </a:ln>
              </p:spPr>
              <p:txBody>
                <a:bodyPr>
                  <a:spAutoFit/>
                </a:bodyPr>
                <a:lstStyle/>
                <a:p>
                  <a:pPr eaLnBrk="1" hangingPunct="1">
                    <a:spcBef>
                      <a:spcPct val="50000"/>
                    </a:spcBef>
                  </a:pPr>
                  <a:r>
                    <a:rPr lang="en-US" altLang="en-US" b="1">
                      <a:latin typeface="VNI-Times" pitchFamily="2" charset="0"/>
                    </a:rPr>
                    <a:t>A</a:t>
                  </a:r>
                </a:p>
              </p:txBody>
            </p:sp>
          </p:grpSp>
          <p:grpSp>
            <p:nvGrpSpPr>
              <p:cNvPr id="7" name="Group 14"/>
              <p:cNvGrpSpPr>
                <a:grpSpLocks/>
              </p:cNvGrpSpPr>
              <p:nvPr/>
            </p:nvGrpSpPr>
            <p:grpSpPr bwMode="auto">
              <a:xfrm>
                <a:off x="1248" y="1248"/>
                <a:ext cx="3168" cy="480"/>
                <a:chOff x="1248" y="1248"/>
                <a:chExt cx="3168" cy="480"/>
              </a:xfrm>
            </p:grpSpPr>
            <p:sp>
              <p:nvSpPr>
                <p:cNvPr id="12305" name="AutoShape 15"/>
                <p:cNvSpPr>
                  <a:spLocks noChangeArrowheads="1"/>
                </p:cNvSpPr>
                <p:nvPr/>
              </p:nvSpPr>
              <p:spPr bwMode="auto">
                <a:xfrm rot="-5400000">
                  <a:off x="3792" y="1008"/>
                  <a:ext cx="288" cy="960"/>
                </a:xfrm>
                <a:prstGeom prst="moon">
                  <a:avLst>
                    <a:gd name="adj" fmla="val 50000"/>
                  </a:avLst>
                </a:prstGeom>
                <a:solidFill>
                  <a:schemeClr val="accent1"/>
                </a:solidFill>
                <a:ln w="9525">
                  <a:noFill/>
                  <a:miter lim="800000"/>
                  <a:headEnd/>
                  <a:tailEnd/>
                </a:ln>
              </p:spPr>
              <p:txBody>
                <a:bodyPr vert="eaVert" wrap="none" anchor="ctr"/>
                <a:lstStyle/>
                <a:p>
                  <a:endParaRPr lang="en-US" altLang="en-US">
                    <a:solidFill>
                      <a:srgbClr val="0000FF"/>
                    </a:solidFill>
                  </a:endParaRPr>
                </a:p>
              </p:txBody>
            </p:sp>
            <p:sp>
              <p:nvSpPr>
                <p:cNvPr id="12306" name="AutoShape 16"/>
                <p:cNvSpPr>
                  <a:spLocks noChangeArrowheads="1"/>
                </p:cNvSpPr>
                <p:nvPr/>
              </p:nvSpPr>
              <p:spPr bwMode="auto">
                <a:xfrm>
                  <a:off x="2736" y="1248"/>
                  <a:ext cx="122" cy="419"/>
                </a:xfrm>
                <a:prstGeom prst="upArrow">
                  <a:avLst>
                    <a:gd name="adj1" fmla="val 50000"/>
                    <a:gd name="adj2" fmla="val 85861"/>
                  </a:avLst>
                </a:prstGeom>
                <a:solidFill>
                  <a:srgbClr val="FF6600"/>
                </a:solidFill>
                <a:ln w="9525">
                  <a:noFill/>
                  <a:miter lim="800000"/>
                  <a:headEnd/>
                  <a:tailEnd/>
                </a:ln>
              </p:spPr>
              <p:txBody>
                <a:bodyPr wrap="none" anchor="ctr"/>
                <a:lstStyle/>
                <a:p>
                  <a:endParaRPr lang="en-US" altLang="en-US">
                    <a:solidFill>
                      <a:srgbClr val="0000FF"/>
                    </a:solidFill>
                  </a:endParaRPr>
                </a:p>
              </p:txBody>
            </p:sp>
            <p:sp>
              <p:nvSpPr>
                <p:cNvPr id="186385" name="Rectangle 17"/>
                <p:cNvSpPr>
                  <a:spLocks noChangeArrowheads="1"/>
                </p:cNvSpPr>
                <p:nvPr/>
              </p:nvSpPr>
              <p:spPr bwMode="auto">
                <a:xfrm>
                  <a:off x="1344" y="1632"/>
                  <a:ext cx="2976" cy="96"/>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en-US">
                    <a:solidFill>
                      <a:srgbClr val="0000FF"/>
                    </a:solidFill>
                  </a:endParaRPr>
                </a:p>
              </p:txBody>
            </p:sp>
            <p:sp>
              <p:nvSpPr>
                <p:cNvPr id="12308" name="AutoShape 18"/>
                <p:cNvSpPr>
                  <a:spLocks noChangeArrowheads="1"/>
                </p:cNvSpPr>
                <p:nvPr/>
              </p:nvSpPr>
              <p:spPr bwMode="auto">
                <a:xfrm rot="-5400000">
                  <a:off x="1584" y="1008"/>
                  <a:ext cx="288" cy="960"/>
                </a:xfrm>
                <a:prstGeom prst="moon">
                  <a:avLst>
                    <a:gd name="adj" fmla="val 50000"/>
                  </a:avLst>
                </a:prstGeom>
                <a:solidFill>
                  <a:schemeClr val="accent1"/>
                </a:solidFill>
                <a:ln w="9525">
                  <a:noFill/>
                  <a:miter lim="800000"/>
                  <a:headEnd/>
                  <a:tailEnd/>
                </a:ln>
              </p:spPr>
              <p:txBody>
                <a:bodyPr vert="eaVert" wrap="none" anchor="ctr"/>
                <a:lstStyle/>
                <a:p>
                  <a:endParaRPr lang="en-US" altLang="en-US">
                    <a:solidFill>
                      <a:srgbClr val="0000FF"/>
                    </a:solidFill>
                  </a:endParaRPr>
                </a:p>
              </p:txBody>
            </p:sp>
          </p:grpSp>
        </p:grpSp>
        <p:sp>
          <p:nvSpPr>
            <p:cNvPr id="12300" name="Oval 19"/>
            <p:cNvSpPr>
              <a:spLocks noChangeArrowheads="1"/>
            </p:cNvSpPr>
            <p:nvPr/>
          </p:nvSpPr>
          <p:spPr bwMode="auto">
            <a:xfrm>
              <a:off x="1404" y="336"/>
              <a:ext cx="672" cy="288"/>
            </a:xfrm>
            <a:prstGeom prst="ellipse">
              <a:avLst/>
            </a:prstGeom>
            <a:solidFill>
              <a:srgbClr val="FF0000"/>
            </a:solidFill>
            <a:ln w="9525">
              <a:solidFill>
                <a:schemeClr val="tx1"/>
              </a:solidFill>
              <a:round/>
              <a:headEnd/>
              <a:tailEnd/>
            </a:ln>
          </p:spPr>
          <p:txBody>
            <a:bodyPr wrap="none" anchor="ctr"/>
            <a:lstStyle/>
            <a:p>
              <a:endParaRPr lang="en-US" altLang="en-US">
                <a:solidFill>
                  <a:srgbClr val="0000FF"/>
                </a:solidFill>
              </a:endParaRPr>
            </a:p>
          </p:txBody>
        </p:sp>
      </p:grpSp>
      <p:sp>
        <p:nvSpPr>
          <p:cNvPr id="12294" name="Text Box 20"/>
          <p:cNvSpPr txBox="1">
            <a:spLocks noChangeArrowheads="1"/>
          </p:cNvSpPr>
          <p:nvPr/>
        </p:nvSpPr>
        <p:spPr bwMode="auto">
          <a:xfrm>
            <a:off x="1600200" y="2686050"/>
            <a:ext cx="1828800" cy="738664"/>
          </a:xfrm>
          <a:prstGeom prst="rect">
            <a:avLst/>
          </a:prstGeom>
          <a:noFill/>
          <a:ln w="9525">
            <a:noFill/>
            <a:miter lim="800000"/>
            <a:headEnd/>
            <a:tailEnd/>
          </a:ln>
        </p:spPr>
        <p:txBody>
          <a:bodyPr>
            <a:spAutoFit/>
          </a:bodyPr>
          <a:lstStyle/>
          <a:p>
            <a:pPr>
              <a:spcBef>
                <a:spcPct val="50000"/>
              </a:spcBef>
            </a:pPr>
            <a:r>
              <a:rPr lang="en-US" altLang="en-US" sz="2100" b="1" dirty="0" err="1">
                <a:latin typeface="Times New Roman" pitchFamily="18" charset="0"/>
                <a:cs typeface="Times New Roman" pitchFamily="18" charset="0"/>
              </a:rPr>
              <a:t>Không</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có</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không</a:t>
            </a:r>
            <a:r>
              <a:rPr lang="en-US" altLang="en-US" sz="2100" b="1" dirty="0">
                <a:latin typeface="Times New Roman" pitchFamily="18" charset="0"/>
                <a:cs typeface="Times New Roman" pitchFamily="18" charset="0"/>
              </a:rPr>
              <a:t> </a:t>
            </a:r>
            <a:r>
              <a:rPr lang="en-US" altLang="en-US" sz="2100" b="1" dirty="0" err="1">
                <a:latin typeface="Times New Roman" pitchFamily="18" charset="0"/>
                <a:cs typeface="Times New Roman" pitchFamily="18" charset="0"/>
              </a:rPr>
              <a:t>khí</a:t>
            </a:r>
            <a:endParaRPr lang="en-US" altLang="en-US" sz="2100" b="1" dirty="0">
              <a:latin typeface="Times New Roman" pitchFamily="18" charset="0"/>
              <a:cs typeface="Times New Roman" pitchFamily="18" charset="0"/>
            </a:endParaRPr>
          </a:p>
        </p:txBody>
      </p:sp>
      <p:sp>
        <p:nvSpPr>
          <p:cNvPr id="12295" name="Text Box 21"/>
          <p:cNvSpPr txBox="1">
            <a:spLocks noChangeArrowheads="1"/>
          </p:cNvSpPr>
          <p:nvPr/>
        </p:nvSpPr>
        <p:spPr bwMode="auto">
          <a:xfrm>
            <a:off x="5829300" y="2686050"/>
            <a:ext cx="1257300" cy="1061829"/>
          </a:xfrm>
          <a:prstGeom prst="rect">
            <a:avLst/>
          </a:prstGeom>
          <a:noFill/>
          <a:ln w="9525">
            <a:noFill/>
            <a:miter lim="800000"/>
            <a:headEnd/>
            <a:tailEnd/>
          </a:ln>
        </p:spPr>
        <p:txBody>
          <a:bodyPr>
            <a:spAutoFit/>
          </a:bodyPr>
          <a:lstStyle/>
          <a:p>
            <a:pPr>
              <a:spcBef>
                <a:spcPct val="50000"/>
              </a:spcBef>
            </a:pPr>
            <a:r>
              <a:rPr lang="en-US" altLang="en-US" sz="2100" b="1">
                <a:latin typeface="Times New Roman" pitchFamily="18" charset="0"/>
                <a:cs typeface="Times New Roman" pitchFamily="18" charset="0"/>
              </a:rPr>
              <a:t>Có không khí</a:t>
            </a:r>
          </a:p>
        </p:txBody>
      </p:sp>
      <p:sp>
        <p:nvSpPr>
          <p:cNvPr id="4121" name="AutoShape 25"/>
          <p:cNvSpPr>
            <a:spLocks noChangeArrowheads="1"/>
          </p:cNvSpPr>
          <p:nvPr/>
        </p:nvSpPr>
        <p:spPr bwMode="auto">
          <a:xfrm>
            <a:off x="4400550" y="1485900"/>
            <a:ext cx="171450" cy="457200"/>
          </a:xfrm>
          <a:prstGeom prst="upArrow">
            <a:avLst>
              <a:gd name="adj1" fmla="val 50000"/>
              <a:gd name="adj2" fmla="val 66667"/>
            </a:avLst>
          </a:prstGeom>
          <a:solidFill>
            <a:srgbClr val="CC0099"/>
          </a:solidFill>
          <a:ln w="9525">
            <a:solidFill>
              <a:srgbClr val="CC0099"/>
            </a:solidFill>
            <a:miter lim="800000"/>
            <a:headEnd/>
            <a:tailEnd/>
          </a:ln>
          <a:effectLst>
            <a:prstShdw prst="shdw17" dist="17961" dir="2700000">
              <a:schemeClr val="bg2"/>
            </a:prstShdw>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23" name="Text Box 7"/>
          <p:cNvSpPr txBox="1">
            <a:spLocks noChangeArrowheads="1"/>
          </p:cNvSpPr>
          <p:nvPr/>
        </p:nvSpPr>
        <p:spPr bwMode="auto">
          <a:xfrm>
            <a:off x="133350" y="138440"/>
            <a:ext cx="249555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r>
              <a:rPr lang="en-US" sz="2800" b="1">
                <a:effectLst>
                  <a:outerShdw blurRad="38100" dist="38100" dir="2700000" algn="tl">
                    <a:srgbClr val="000000">
                      <a:alpha val="43137"/>
                    </a:srgbClr>
                  </a:outerShdw>
                </a:effectLst>
              </a:rPr>
              <a:t>1</a:t>
            </a:r>
            <a:r>
              <a:rPr lang="en-US" sz="2800" b="1" smtClean="0">
                <a:effectLst>
                  <a:outerShdw blurRad="38100" dist="38100" dir="2700000" algn="tl">
                    <a:srgbClr val="000000">
                      <a:alpha val="43137"/>
                    </a:srgbClr>
                  </a:outerShdw>
                </a:effectLst>
              </a:rPr>
              <a:t>) </a:t>
            </a:r>
            <a:r>
              <a:rPr lang="en-US" sz="2800" b="1">
                <a:effectLst>
                  <a:outerShdw blurRad="38100" dist="38100" dir="2700000" algn="tl">
                    <a:srgbClr val="000000">
                      <a:alpha val="43137"/>
                    </a:srgbClr>
                  </a:outerShdw>
                </a:effectLst>
              </a:rPr>
              <a:t>Khí áp :</a:t>
            </a:r>
          </a:p>
        </p:txBody>
      </p:sp>
      <p:sp>
        <p:nvSpPr>
          <p:cNvPr id="24" name="Text Box 6"/>
          <p:cNvSpPr txBox="1">
            <a:spLocks noChangeArrowheads="1"/>
          </p:cNvSpPr>
          <p:nvPr/>
        </p:nvSpPr>
        <p:spPr bwMode="auto">
          <a:xfrm>
            <a:off x="342900" y="3747879"/>
            <a:ext cx="86487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spcBef>
                <a:spcPct val="50000"/>
              </a:spcBef>
              <a:defRPr/>
            </a:pPr>
            <a:r>
              <a:rPr lang="en-US" b="1">
                <a:effectLst>
                  <a:outerShdw blurRad="38100" dist="38100" dir="2700000" algn="tl">
                    <a:srgbClr val="000000">
                      <a:alpha val="43137"/>
                    </a:srgbClr>
                  </a:outerShdw>
                </a:effectLst>
              </a:rPr>
              <a:t>- Khí áp : là sức ép của không khí lên bề mặt Trái Đất.</a:t>
            </a:r>
          </a:p>
        </p:txBody>
      </p:sp>
    </p:spTree>
    <p:extLst>
      <p:ext uri="{BB962C8B-B14F-4D97-AF65-F5344CB8AC3E}">
        <p14:creationId xmlns:p14="http://schemas.microsoft.com/office/powerpoint/2010/main" val="3121147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12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khiapkethuyngan"/>
          <p:cNvPicPr>
            <a:picLocks noChangeAspect="1" noChangeArrowheads="1"/>
          </p:cNvPicPr>
          <p:nvPr/>
        </p:nvPicPr>
        <p:blipFill>
          <a:blip r:embed="rId3">
            <a:clrChange>
              <a:clrFrom>
                <a:srgbClr val="FFFFFF"/>
              </a:clrFrom>
              <a:clrTo>
                <a:srgbClr val="FFFFFF">
                  <a:alpha val="0"/>
                </a:srgbClr>
              </a:clrTo>
            </a:clrChange>
            <a:lum bright="6000"/>
          </a:blip>
          <a:srcRect/>
          <a:stretch>
            <a:fillRect/>
          </a:stretch>
        </p:blipFill>
        <p:spPr bwMode="auto">
          <a:xfrm>
            <a:off x="3486151" y="514350"/>
            <a:ext cx="2870597" cy="3657600"/>
          </a:xfrm>
          <a:prstGeom prst="rect">
            <a:avLst/>
          </a:prstGeom>
          <a:noFill/>
          <a:ln w="9525">
            <a:noFill/>
            <a:miter lim="800000"/>
            <a:headEnd/>
            <a:tailEnd/>
          </a:ln>
        </p:spPr>
      </p:pic>
      <p:sp>
        <p:nvSpPr>
          <p:cNvPr id="5123" name="Text Box 13"/>
          <p:cNvSpPr txBox="1">
            <a:spLocks noChangeArrowheads="1"/>
          </p:cNvSpPr>
          <p:nvPr/>
        </p:nvSpPr>
        <p:spPr bwMode="auto">
          <a:xfrm>
            <a:off x="179784" y="177969"/>
            <a:ext cx="4441031" cy="507831"/>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defRPr/>
            </a:pP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Dụng</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cụ</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đo</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là</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khí</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áp</a:t>
            </a:r>
            <a:r>
              <a:rPr lang="en-US" sz="2700" dirty="0">
                <a:effectLst>
                  <a:outerShdw blurRad="38100" dist="38100" dir="2700000" algn="tl">
                    <a:srgbClr val="000000">
                      <a:alpha val="43137"/>
                    </a:srgbClr>
                  </a:outerShdw>
                </a:effectLst>
                <a:cs typeface="Times New Roman" pitchFamily="18" charset="0"/>
              </a:rPr>
              <a:t> </a:t>
            </a:r>
            <a:r>
              <a:rPr lang="en-US" sz="2700" dirty="0" err="1">
                <a:effectLst>
                  <a:outerShdw blurRad="38100" dist="38100" dir="2700000" algn="tl">
                    <a:srgbClr val="000000">
                      <a:alpha val="43137"/>
                    </a:srgbClr>
                  </a:outerShdw>
                </a:effectLst>
                <a:cs typeface="Times New Roman" pitchFamily="18" charset="0"/>
              </a:rPr>
              <a:t>kế</a:t>
            </a:r>
            <a:r>
              <a:rPr lang="en-US" sz="2700" dirty="0">
                <a:effectLst>
                  <a:outerShdw blurRad="38100" dist="38100" dir="2700000" algn="tl">
                    <a:srgbClr val="000000">
                      <a:alpha val="43137"/>
                    </a:srgbClr>
                  </a:outerShdw>
                </a:effectLst>
                <a:cs typeface="Times New Roman" pitchFamily="18" charset="0"/>
              </a:rPr>
              <a:t> </a:t>
            </a:r>
          </a:p>
        </p:txBody>
      </p:sp>
      <p:sp>
        <p:nvSpPr>
          <p:cNvPr id="5124" name="Text Box 14"/>
          <p:cNvSpPr txBox="1">
            <a:spLocks noChangeArrowheads="1"/>
          </p:cNvSpPr>
          <p:nvPr/>
        </p:nvSpPr>
        <p:spPr bwMode="auto">
          <a:xfrm>
            <a:off x="5200650" y="685800"/>
            <a:ext cx="245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defRPr/>
            </a:pPr>
            <a:r>
              <a:rPr lang="en-US" sz="2000">
                <a:effectLst>
                  <a:outerShdw blurRad="38100" dist="38100" dir="2700000" algn="tl">
                    <a:srgbClr val="000000">
                      <a:alpha val="43137"/>
                    </a:srgbClr>
                  </a:outerShdw>
                </a:effectLst>
              </a:rPr>
              <a:t>Khí áp kế thủy ngân</a:t>
            </a:r>
            <a:endParaRPr lang="en-US" sz="1600">
              <a:effectLst>
                <a:outerShdw blurRad="38100" dist="38100" dir="2700000" algn="tl">
                  <a:srgbClr val="000000">
                    <a:alpha val="43137"/>
                  </a:srgbClr>
                </a:outerShdw>
              </a:effectLst>
            </a:endParaRPr>
          </a:p>
        </p:txBody>
      </p:sp>
      <p:sp>
        <p:nvSpPr>
          <p:cNvPr id="5125" name="Line 5"/>
          <p:cNvSpPr>
            <a:spLocks noChangeShapeType="1"/>
          </p:cNvSpPr>
          <p:nvPr/>
        </p:nvSpPr>
        <p:spPr bwMode="auto">
          <a:xfrm>
            <a:off x="3543300" y="4171950"/>
            <a:ext cx="4457700" cy="0"/>
          </a:xfrm>
          <a:prstGeom prst="line">
            <a:avLst/>
          </a:prstGeom>
          <a:noFill/>
          <a:ln w="5715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26" name="Text Box 6"/>
          <p:cNvSpPr txBox="1">
            <a:spLocks noChangeArrowheads="1"/>
          </p:cNvSpPr>
          <p:nvPr/>
        </p:nvSpPr>
        <p:spPr bwMode="auto">
          <a:xfrm>
            <a:off x="6343650" y="3714750"/>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a:spcBef>
                <a:spcPct val="50000"/>
              </a:spcBef>
              <a:defRPr/>
            </a:pPr>
            <a:r>
              <a:rPr lang="en-US" sz="1800" dirty="0" err="1">
                <a:solidFill>
                  <a:srgbClr val="0000FF"/>
                </a:solidFill>
                <a:effectLst>
                  <a:outerShdw blurRad="38100" dist="38100" dir="2700000" algn="tl">
                    <a:srgbClr val="000000">
                      <a:alpha val="43137"/>
                    </a:srgbClr>
                  </a:outerShdw>
                </a:effectLst>
              </a:rPr>
              <a:t>Mặt</a:t>
            </a:r>
            <a:r>
              <a:rPr lang="en-US" sz="1800" dirty="0">
                <a:solidFill>
                  <a:srgbClr val="0000FF"/>
                </a:solidFill>
                <a:effectLst>
                  <a:outerShdw blurRad="38100" dist="38100" dir="2700000" algn="tl">
                    <a:srgbClr val="000000">
                      <a:alpha val="43137"/>
                    </a:srgbClr>
                  </a:outerShdw>
                </a:effectLst>
              </a:rPr>
              <a:t> </a:t>
            </a:r>
            <a:r>
              <a:rPr lang="en-US" sz="1800" dirty="0" err="1">
                <a:solidFill>
                  <a:srgbClr val="0000FF"/>
                </a:solidFill>
                <a:effectLst>
                  <a:outerShdw blurRad="38100" dist="38100" dir="2700000" algn="tl">
                    <a:srgbClr val="000000">
                      <a:alpha val="43137"/>
                    </a:srgbClr>
                  </a:outerShdw>
                </a:effectLst>
              </a:rPr>
              <a:t>nước</a:t>
            </a:r>
            <a:r>
              <a:rPr lang="en-US" sz="1800" dirty="0">
                <a:solidFill>
                  <a:srgbClr val="0000FF"/>
                </a:solidFill>
                <a:effectLst>
                  <a:outerShdw blurRad="38100" dist="38100" dir="2700000" algn="tl">
                    <a:srgbClr val="000000">
                      <a:alpha val="43137"/>
                    </a:srgbClr>
                  </a:outerShdw>
                </a:effectLst>
              </a:rPr>
              <a:t> </a:t>
            </a:r>
            <a:r>
              <a:rPr lang="en-US" sz="1800" dirty="0" err="1">
                <a:solidFill>
                  <a:srgbClr val="0000FF"/>
                </a:solidFill>
                <a:effectLst>
                  <a:outerShdw blurRad="38100" dist="38100" dir="2700000" algn="tl">
                    <a:srgbClr val="000000">
                      <a:alpha val="43137"/>
                    </a:srgbClr>
                  </a:outerShdw>
                </a:effectLst>
              </a:rPr>
              <a:t>biển</a:t>
            </a:r>
            <a:endParaRPr lang="en-US" sz="1800" dirty="0">
              <a:solidFill>
                <a:srgbClr val="0000FF"/>
              </a:solidFill>
              <a:effectLst>
                <a:outerShdw blurRad="38100" dist="38100" dir="2700000" algn="tl">
                  <a:srgbClr val="000000">
                    <a:alpha val="43137"/>
                  </a:srgbClr>
                </a:outerShdw>
              </a:effectLst>
            </a:endParaRPr>
          </a:p>
        </p:txBody>
      </p:sp>
      <p:sp>
        <p:nvSpPr>
          <p:cNvPr id="5127" name="Line 7"/>
          <p:cNvSpPr>
            <a:spLocks noChangeShapeType="1"/>
          </p:cNvSpPr>
          <p:nvPr/>
        </p:nvSpPr>
        <p:spPr bwMode="auto">
          <a:xfrm>
            <a:off x="4914900" y="1714500"/>
            <a:ext cx="0" cy="16573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28" name="Line 8"/>
          <p:cNvSpPr>
            <a:spLocks noChangeShapeType="1"/>
          </p:cNvSpPr>
          <p:nvPr/>
        </p:nvSpPr>
        <p:spPr bwMode="auto">
          <a:xfrm>
            <a:off x="5029200" y="1714500"/>
            <a:ext cx="114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29" name="Text Box 9"/>
          <p:cNvSpPr txBox="1">
            <a:spLocks noChangeArrowheads="1"/>
          </p:cNvSpPr>
          <p:nvPr/>
        </p:nvSpPr>
        <p:spPr bwMode="auto">
          <a:xfrm>
            <a:off x="5086350" y="154305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a:spcBef>
                <a:spcPct val="50000"/>
              </a:spcBef>
              <a:defRPr/>
            </a:pPr>
            <a:r>
              <a:rPr lang="en-US" sz="1800" dirty="0">
                <a:solidFill>
                  <a:srgbClr val="0000FF"/>
                </a:solidFill>
                <a:effectLst>
                  <a:outerShdw blurRad="38100" dist="38100" dir="2700000" algn="tl">
                    <a:srgbClr val="000000">
                      <a:alpha val="43137"/>
                    </a:srgbClr>
                  </a:outerShdw>
                </a:effectLst>
              </a:rPr>
              <a:t>760 mm</a:t>
            </a:r>
            <a:r>
              <a:rPr lang="en-US" sz="1800" dirty="0">
                <a:solidFill>
                  <a:srgbClr val="FF0000"/>
                </a:solidFill>
                <a:effectLst>
                  <a:outerShdw blurRad="38100" dist="38100" dir="2700000" algn="tl">
                    <a:srgbClr val="000000">
                      <a:alpha val="43137"/>
                    </a:srgbClr>
                  </a:outerShdw>
                </a:effectLst>
              </a:rPr>
              <a:t>Hg</a:t>
            </a:r>
            <a:endParaRPr lang="en-US" sz="1800" dirty="0">
              <a:solidFill>
                <a:srgbClr val="0000FF"/>
              </a:solidFill>
              <a:effectLst>
                <a:outerShdw blurRad="38100" dist="38100" dir="2700000" algn="tl">
                  <a:srgbClr val="000000">
                    <a:alpha val="43137"/>
                  </a:srgbClr>
                </a:outerShdw>
              </a:effectLst>
            </a:endParaRPr>
          </a:p>
        </p:txBody>
      </p:sp>
      <p:pic>
        <p:nvPicPr>
          <p:cNvPr id="9226" name="Picture 12" descr="Picture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750" y="1028700"/>
            <a:ext cx="2800350" cy="2789635"/>
          </a:xfrm>
          <a:prstGeom prst="rect">
            <a:avLst/>
          </a:prstGeom>
          <a:noFill/>
          <a:ln w="9525">
            <a:noFill/>
            <a:miter lim="800000"/>
            <a:headEnd/>
            <a:tailEnd/>
          </a:ln>
        </p:spPr>
      </p:pic>
      <p:sp>
        <p:nvSpPr>
          <p:cNvPr id="5131" name="Text Box 15"/>
          <p:cNvSpPr txBox="1">
            <a:spLocks noChangeArrowheads="1"/>
          </p:cNvSpPr>
          <p:nvPr/>
        </p:nvSpPr>
        <p:spPr bwMode="auto">
          <a:xfrm>
            <a:off x="228600" y="870466"/>
            <a:ext cx="2171700"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defRPr/>
            </a:pPr>
            <a:r>
              <a:rPr lang="en-US" sz="2000" dirty="0" err="1">
                <a:effectLst>
                  <a:outerShdw blurRad="38100" dist="38100" dir="2700000" algn="tl">
                    <a:srgbClr val="000000">
                      <a:alpha val="43137"/>
                    </a:srgbClr>
                  </a:outerShdw>
                </a:effectLst>
              </a:rPr>
              <a:t>Khí</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áp</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kế</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kim</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loại</a:t>
            </a:r>
            <a:endParaRPr lang="en-US" sz="2000" dirty="0">
              <a:effectLst>
                <a:outerShdw blurRad="38100" dist="38100" dir="2700000" algn="tl">
                  <a:srgbClr val="000000">
                    <a:alpha val="43137"/>
                  </a:srgbClr>
                </a:outerShdw>
              </a:effectLst>
            </a:endParaRPr>
          </a:p>
        </p:txBody>
      </p:sp>
      <p:sp>
        <p:nvSpPr>
          <p:cNvPr id="5132" name="Line 12"/>
          <p:cNvSpPr>
            <a:spLocks noChangeShapeType="1"/>
          </p:cNvSpPr>
          <p:nvPr/>
        </p:nvSpPr>
        <p:spPr bwMode="auto">
          <a:xfrm flipV="1">
            <a:off x="3257550" y="1771650"/>
            <a:ext cx="57150"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33" name="Line 13"/>
          <p:cNvSpPr>
            <a:spLocks noChangeShapeType="1"/>
          </p:cNvSpPr>
          <p:nvPr/>
        </p:nvSpPr>
        <p:spPr bwMode="auto">
          <a:xfrm>
            <a:off x="2400300" y="1828800"/>
            <a:ext cx="457200" cy="5715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35" name="Line 16"/>
          <p:cNvSpPr>
            <a:spLocks noChangeShapeType="1"/>
          </p:cNvSpPr>
          <p:nvPr/>
        </p:nvSpPr>
        <p:spPr bwMode="auto">
          <a:xfrm flipV="1">
            <a:off x="3314700" y="1143000"/>
            <a:ext cx="628650" cy="6286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r" eaLnBrk="1" hangingPunct="1">
              <a:defRPr/>
            </a:pPr>
            <a:endParaRPr lang="en-US" sz="1350">
              <a:effectLst>
                <a:outerShdw blurRad="38100" dist="38100" dir="2700000" algn="tl">
                  <a:srgbClr val="000000">
                    <a:alpha val="43137"/>
                  </a:srgbClr>
                </a:outerShdw>
              </a:effectLst>
            </a:endParaRPr>
          </a:p>
        </p:txBody>
      </p:sp>
      <p:sp>
        <p:nvSpPr>
          <p:cNvPr id="5136" name="Text Box 17"/>
          <p:cNvSpPr txBox="1">
            <a:spLocks noChangeArrowheads="1"/>
          </p:cNvSpPr>
          <p:nvPr/>
        </p:nvSpPr>
        <p:spPr bwMode="auto">
          <a:xfrm>
            <a:off x="3543300" y="91440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a:spcBef>
                <a:spcPct val="50000"/>
              </a:spcBef>
              <a:defRPr/>
            </a:pPr>
            <a:r>
              <a:rPr lang="en-US" sz="1800" b="0" dirty="0">
                <a:solidFill>
                  <a:srgbClr val="0000FF"/>
                </a:solidFill>
                <a:effectLst>
                  <a:outerShdw blurRad="38100" dist="38100" dir="2700000" algn="tl">
                    <a:srgbClr val="000000">
                      <a:alpha val="43137"/>
                    </a:srgbClr>
                  </a:outerShdw>
                </a:effectLst>
              </a:rPr>
              <a:t>1013milibar</a:t>
            </a:r>
          </a:p>
        </p:txBody>
      </p:sp>
      <p:sp>
        <p:nvSpPr>
          <p:cNvPr id="17" name="Rectangle 12"/>
          <p:cNvSpPr>
            <a:spLocks noChangeArrowheads="1"/>
          </p:cNvSpPr>
          <p:nvPr/>
        </p:nvSpPr>
        <p:spPr bwMode="auto">
          <a:xfrm>
            <a:off x="4114800" y="4312503"/>
            <a:ext cx="7677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lang="pt-BR" sz="2400" dirty="0">
                <a:effectLst>
                  <a:outerShdw blurRad="38100" dist="38100" dir="2700000" algn="tl">
                    <a:srgbClr val="000000">
                      <a:alpha val="43137"/>
                    </a:srgbClr>
                  </a:outerShdw>
                </a:effectLst>
                <a:latin typeface="Times New Roman" pitchFamily="18" charset="0"/>
                <a:cs typeface="Times New Roman" pitchFamily="18" charset="0"/>
              </a:rPr>
              <a:t>Nếu khí áp &gt; 760mm Hg: áp cao.</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defRPr/>
            </a:pPr>
            <a:r>
              <a:rPr lang="pt-BR" sz="2400" dirty="0">
                <a:effectLst>
                  <a:outerShdw blurRad="38100" dist="38100" dir="2700000" algn="tl">
                    <a:srgbClr val="000000">
                      <a:alpha val="43137"/>
                    </a:srgbClr>
                  </a:outerShdw>
                </a:effectLst>
                <a:latin typeface="Times New Roman" pitchFamily="18" charset="0"/>
                <a:cs typeface="Times New Roman" pitchFamily="18" charset="0"/>
              </a:rPr>
              <a:t>Nếu khí áp &lt; 760mm Hg: áp thấp</a:t>
            </a:r>
            <a:r>
              <a:rPr lang="pt-BR" sz="24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TextBox 1"/>
          <p:cNvSpPr txBox="1"/>
          <p:nvPr/>
        </p:nvSpPr>
        <p:spPr>
          <a:xfrm>
            <a:off x="94878" y="3562350"/>
            <a:ext cx="3391273" cy="1938992"/>
          </a:xfrm>
          <a:prstGeom prst="rect">
            <a:avLst/>
          </a:prstGeom>
          <a:noFill/>
        </p:spPr>
        <p:txBody>
          <a:bodyPr wrap="square" rtlCol="0">
            <a:spAutoFit/>
          </a:bodyPr>
          <a:lstStyle/>
          <a:p>
            <a:pPr algn="ctr">
              <a:defRPr/>
            </a:pPr>
            <a:r>
              <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1013 milibar </a:t>
            </a:r>
            <a:r>
              <a:rPr lang="en-US" sz="2400" b="1" u="sng">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760 </a:t>
            </a:r>
            <a:r>
              <a:rPr lang="en-US" sz="2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mmHg</a:t>
            </a:r>
            <a:r>
              <a:rPr lang="en-US"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defRPr/>
            </a:pPr>
            <a:r>
              <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=&gt; Khí áp trung bình chuẩn</a:t>
            </a:r>
          </a:p>
          <a:p>
            <a:pPr algn="ctr"/>
            <a:endParaRPr lang="en-US" sz="2400" b="1"/>
          </a:p>
        </p:txBody>
      </p:sp>
    </p:spTree>
    <p:extLst>
      <p:ext uri="{BB962C8B-B14F-4D97-AF65-F5344CB8AC3E}">
        <p14:creationId xmlns:p14="http://schemas.microsoft.com/office/powerpoint/2010/main" val="156780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ph/>
            <p:extLst>
              <p:ext uri="{D42A27DB-BD31-4B8C-83A1-F6EECF244321}">
                <p14:modId xmlns:p14="http://schemas.microsoft.com/office/powerpoint/2010/main" val="3829642314"/>
              </p:ext>
            </p:extLst>
          </p:nvPr>
        </p:nvGraphicFramePr>
        <p:xfrm>
          <a:off x="1219200" y="808970"/>
          <a:ext cx="7162800" cy="4441630"/>
        </p:xfrm>
        <a:graphic>
          <a:graphicData uri="http://schemas.openxmlformats.org/drawingml/2006/table">
            <a:tbl>
              <a:tblPr/>
              <a:tblGrid>
                <a:gridCol w="3523064">
                  <a:extLst>
                    <a:ext uri="{9D8B030D-6E8A-4147-A177-3AD203B41FA5}">
                      <a16:colId xmlns="" xmlns:a16="http://schemas.microsoft.com/office/drawing/2014/main" val="20000"/>
                    </a:ext>
                  </a:extLst>
                </a:gridCol>
                <a:gridCol w="3639736">
                  <a:extLst>
                    <a:ext uri="{9D8B030D-6E8A-4147-A177-3AD203B41FA5}">
                      <a16:colId xmlns="" xmlns:a16="http://schemas.microsoft.com/office/drawing/2014/main" val="20001"/>
                    </a:ext>
                  </a:extLst>
                </a:gridCol>
              </a:tblGrid>
              <a:tr h="95691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    Độ cao(m)</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   Khí áp (mmHg)</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 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 760</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1000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670</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1500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629</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2000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592</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3000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522</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40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4000</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461</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0414">
                <a:tc gridSpan="2">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L="68580" marR="68580" marT="34295" marB="3429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7"/>
                  </a:ext>
                </a:extLst>
              </a:tr>
            </a:tbl>
          </a:graphicData>
        </a:graphic>
      </p:graphicFrame>
      <p:sp>
        <p:nvSpPr>
          <p:cNvPr id="17437" name="Text Box 32"/>
          <p:cNvSpPr txBox="1">
            <a:spLocks noChangeArrowheads="1"/>
          </p:cNvSpPr>
          <p:nvPr/>
        </p:nvSpPr>
        <p:spPr bwMode="auto">
          <a:xfrm>
            <a:off x="381000" y="285750"/>
            <a:ext cx="4343400" cy="523220"/>
          </a:xfrm>
          <a:prstGeom prst="rect">
            <a:avLst/>
          </a:prstGeom>
          <a:noFill/>
          <a:ln w="9525">
            <a:noFill/>
            <a:miter lim="800000"/>
            <a:headEnd/>
            <a:tailEnd/>
          </a:ln>
          <a:effectLst/>
        </p:spPr>
        <p:txBody>
          <a:bodyPr>
            <a:spAutoFit/>
          </a:bodyPr>
          <a:lstStyle/>
          <a:p>
            <a:pPr>
              <a:spcBef>
                <a:spcPct val="50000"/>
              </a:spcBef>
            </a:pPr>
            <a:r>
              <a:rPr lang="en-US" altLang="en-US" sz="2800" b="1" smtClean="0">
                <a:solidFill>
                  <a:srgbClr val="FF0000"/>
                </a:solidFill>
                <a:latin typeface="Times New Roman" pitchFamily="18" charset="0"/>
                <a:cs typeface="Times New Roman" pitchFamily="18" charset="0"/>
              </a:rPr>
              <a:t>Bảng </a:t>
            </a:r>
            <a:r>
              <a:rPr lang="en-US" altLang="en-US" sz="2800" b="1" dirty="0" err="1">
                <a:solidFill>
                  <a:srgbClr val="FF0000"/>
                </a:solidFill>
                <a:latin typeface="Times New Roman" pitchFamily="18" charset="0"/>
                <a:cs typeface="Times New Roman" pitchFamily="18" charset="0"/>
              </a:rPr>
              <a:t>khí</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áp</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theo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độ</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cao</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03742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05" name="Group 57"/>
          <p:cNvGraphicFramePr>
            <a:graphicFrameLocks noGrp="1"/>
          </p:cNvGraphicFramePr>
          <p:nvPr>
            <p:extLst>
              <p:ext uri="{D42A27DB-BD31-4B8C-83A1-F6EECF244321}">
                <p14:modId xmlns:p14="http://schemas.microsoft.com/office/powerpoint/2010/main" val="3671032892"/>
              </p:ext>
            </p:extLst>
          </p:nvPr>
        </p:nvGraphicFramePr>
        <p:xfrm>
          <a:off x="228600" y="1200150"/>
          <a:ext cx="7315200" cy="3858578"/>
        </p:xfrm>
        <a:graphic>
          <a:graphicData uri="http://schemas.openxmlformats.org/drawingml/2006/table">
            <a:tbl>
              <a:tblPr/>
              <a:tblGrid>
                <a:gridCol w="1375508"/>
                <a:gridCol w="2000738"/>
                <a:gridCol w="3938954"/>
              </a:tblGrid>
              <a:tr h="45243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Các tầng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Vị trí</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Đặc điểm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6716">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Đối lưu</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1" u="none" strike="noStrike" cap="none" normalizeH="0" baseline="0" smtClean="0">
                          <a:ln>
                            <a:noFill/>
                          </a:ln>
                          <a:solidFill>
                            <a:srgbClr val="000099"/>
                          </a:solidFill>
                          <a:effectLst/>
                          <a:latin typeface="Times New Roman" panose="02020603050405020304" pitchFamily="18" charset="0"/>
                        </a:rPr>
                        <a:t>(Nhóm 1)</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0" i="1" u="none" strike="noStrike" cap="none" normalizeH="0" baseline="0" smtClean="0">
                        <a:ln>
                          <a:noFill/>
                        </a:ln>
                        <a:solidFill>
                          <a:srgbClr val="000099"/>
                        </a:solidFill>
                        <a:effectLst/>
                        <a:latin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6716">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Bình lưu</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1" u="none" strike="noStrike" cap="none" normalizeH="0" baseline="0" smtClean="0">
                          <a:ln>
                            <a:noFill/>
                          </a:ln>
                          <a:solidFill>
                            <a:srgbClr val="000099"/>
                          </a:solidFill>
                          <a:effectLst/>
                          <a:latin typeface="Times New Roman" panose="02020603050405020304" pitchFamily="18" charset="0"/>
                        </a:rPr>
                        <a:t>(Nhóm 2)</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0" i="1" u="none" strike="noStrike" cap="none" normalizeH="0" baseline="0" smtClean="0">
                        <a:ln>
                          <a:noFill/>
                        </a:ln>
                        <a:solidFill>
                          <a:srgbClr val="000099"/>
                        </a:solidFill>
                        <a:effectLst/>
                        <a:latin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270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Các tầng cao</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1" u="none" strike="noStrike" cap="none" normalizeH="0" baseline="0" smtClean="0">
                          <a:ln>
                            <a:noFill/>
                          </a:ln>
                          <a:solidFill>
                            <a:srgbClr val="000099"/>
                          </a:solidFill>
                          <a:effectLst/>
                          <a:latin typeface="Times New Roman" panose="02020603050405020304" pitchFamily="18" charset="0"/>
                        </a:rPr>
                        <a:t>(Nhóm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94" name="AutoShape 46"/>
          <p:cNvSpPr>
            <a:spLocks noChangeArrowheads="1"/>
          </p:cNvSpPr>
          <p:nvPr/>
        </p:nvSpPr>
        <p:spPr bwMode="auto">
          <a:xfrm>
            <a:off x="1219200" y="0"/>
            <a:ext cx="5562600" cy="1371600"/>
          </a:xfrm>
          <a:prstGeom prst="irregularSeal1">
            <a:avLst/>
          </a:prstGeom>
          <a:solidFill>
            <a:srgbClr val="F2F660"/>
          </a:solidFill>
          <a:ln w="28575">
            <a:solidFill>
              <a:srgbClr val="FF0000"/>
            </a:solidFill>
            <a:miter lim="800000"/>
            <a:headEnd/>
            <a:tailEnd/>
          </a:ln>
          <a:effectLst>
            <a:prstShdw prst="shdw17" dist="17961" dir="2700000">
              <a:srgbClr val="FF0000">
                <a:gamma/>
                <a:shade val="60000"/>
                <a:invGamma/>
              </a:srgbClr>
            </a:prstShdw>
          </a:effectLst>
        </p:spPr>
        <p:txBody>
          <a:bodyPr wrap="none" anchor="ctr"/>
          <a:lstStyle/>
          <a:p>
            <a:endParaRPr lang="en-US" sz="1350"/>
          </a:p>
        </p:txBody>
      </p:sp>
      <p:sp>
        <p:nvSpPr>
          <p:cNvPr id="130095" name="Text Box 47"/>
          <p:cNvSpPr txBox="1">
            <a:spLocks noChangeArrowheads="1"/>
          </p:cNvSpPr>
          <p:nvPr/>
        </p:nvSpPr>
        <p:spPr bwMode="auto">
          <a:xfrm>
            <a:off x="2476500" y="4549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000099"/>
                </a:solidFill>
                <a:latin typeface="Times New Roman" panose="02020603050405020304" pitchFamily="18" charset="0"/>
              </a:rPr>
              <a:t>Thảo luận(3 nhóm)</a:t>
            </a:r>
          </a:p>
        </p:txBody>
      </p:sp>
    </p:spTree>
    <p:extLst>
      <p:ext uri="{BB962C8B-B14F-4D97-AF65-F5344CB8AC3E}">
        <p14:creationId xmlns:p14="http://schemas.microsoft.com/office/powerpoint/2010/main" val="1292138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238" y="742950"/>
            <a:ext cx="8001000" cy="2246769"/>
          </a:xfrm>
          <a:prstGeom prst="rect">
            <a:avLst/>
          </a:prstGeom>
        </p:spPr>
        <p:txBody>
          <a:bodyPr wrap="square">
            <a:spAutoFit/>
          </a:bodyPr>
          <a:lstStyle/>
          <a:p>
            <a:pPr lvl="0" eaLnBrk="0" fontAlgn="base" hangingPunct="0">
              <a:spcBef>
                <a:spcPct val="0"/>
              </a:spcBef>
              <a:spcAft>
                <a:spcPct val="0"/>
              </a:spcAft>
            </a:pPr>
            <a:r>
              <a:rPr lang="pt-BR" sz="2800" b="1" i="1" dirty="0">
                <a:solidFill>
                  <a:srgbClr val="002060"/>
                </a:solidFill>
                <a:latin typeface="Times New Roman" pitchFamily="18" charset="0"/>
                <a:ea typeface="Times New Roman" pitchFamily="18" charset="0"/>
                <a:cs typeface="Times New Roman" pitchFamily="18" charset="0"/>
              </a:rPr>
              <a:t>    </a:t>
            </a:r>
            <a:r>
              <a:rPr lang="pt-BR" sz="2800" b="1" i="1" dirty="0" smtClean="0">
                <a:solidFill>
                  <a:srgbClr val="002060"/>
                </a:solidFill>
                <a:latin typeface="Times New Roman" pitchFamily="18" charset="0"/>
                <a:ea typeface="Times New Roman" pitchFamily="18" charset="0"/>
                <a:cs typeface="Times New Roman" pitchFamily="18" charset="0"/>
              </a:rPr>
              <a:t>1) </a:t>
            </a:r>
            <a:r>
              <a:rPr lang="pt-BR" sz="2800" b="1" i="1" dirty="0">
                <a:solidFill>
                  <a:srgbClr val="002060"/>
                </a:solidFill>
                <a:latin typeface="Times New Roman" pitchFamily="18" charset="0"/>
                <a:ea typeface="Times New Roman" pitchFamily="18" charset="0"/>
                <a:cs typeface="Times New Roman" pitchFamily="18" charset="0"/>
              </a:rPr>
              <a:t>Khí áp:</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-Là sức nén của không khí lên bề mặt Trái Đất.</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-Dụng cụ đo: khí áp kế.</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Nếu &gt; 760mm Hg: áp cao.</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Nếu &lt; 760mm Hg: áp thấp.</a:t>
            </a:r>
            <a:endParaRPr lang="en-US" sz="2800" b="1" dirty="0">
              <a:solidFill>
                <a:srgbClr val="002060"/>
              </a:solidFill>
              <a:latin typeface="Times New Roman" pitchFamily="18" charset="0"/>
              <a:cs typeface="Times New Roman" pitchFamily="18" charset="0"/>
            </a:endParaRPr>
          </a:p>
        </p:txBody>
      </p:sp>
      <p:sp>
        <p:nvSpPr>
          <p:cNvPr id="4" name="Rectangle 1"/>
          <p:cNvSpPr>
            <a:spLocks noChangeArrowheads="1"/>
          </p:cNvSpPr>
          <p:nvPr/>
        </p:nvSpPr>
        <p:spPr bwMode="auto">
          <a:xfrm>
            <a:off x="457200" y="76945"/>
            <a:ext cx="6858000"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pt-BR" sz="3200" b="1" dirty="0" smtClean="0">
                <a:solidFill>
                  <a:srgbClr val="FF0000"/>
                </a:solidFill>
                <a:latin typeface="Times New Roman" pitchFamily="18" charset="0"/>
                <a:ea typeface="Times New Roman" pitchFamily="18" charset="0"/>
                <a:cs typeface="Times New Roman" pitchFamily="18" charset="0"/>
              </a:rPr>
              <a:t>III. </a:t>
            </a:r>
            <a:r>
              <a:rPr lang="pt-BR" sz="3200" b="1" u="sng" dirty="0">
                <a:solidFill>
                  <a:srgbClr val="FF0000"/>
                </a:solidFill>
                <a:latin typeface="Times New Roman" pitchFamily="18" charset="0"/>
                <a:ea typeface="Times New Roman" pitchFamily="18" charset="0"/>
                <a:cs typeface="Times New Roman" pitchFamily="18" charset="0"/>
              </a:rPr>
              <a:t>Khí </a:t>
            </a:r>
            <a:r>
              <a:rPr lang="pt-BR" sz="3200" b="1" u="sng" dirty="0" smtClean="0">
                <a:solidFill>
                  <a:srgbClr val="FF0000"/>
                </a:solidFill>
                <a:latin typeface="Times New Roman" pitchFamily="18" charset="0"/>
                <a:ea typeface="Times New Roman" pitchFamily="18" charset="0"/>
                <a:cs typeface="Times New Roman" pitchFamily="18" charset="0"/>
              </a:rPr>
              <a:t>áp</a:t>
            </a:r>
            <a:r>
              <a:rPr lang="pt-BR" sz="3200" b="1" u="sng" dirty="0">
                <a:solidFill>
                  <a:srgbClr val="FF0000"/>
                </a:solidFill>
                <a:latin typeface="Times New Roman" pitchFamily="18" charset="0"/>
                <a:ea typeface="Times New Roman" pitchFamily="18" charset="0"/>
                <a:cs typeface="Times New Roman" pitchFamily="18" charset="0"/>
              </a:rPr>
              <a:t> </a:t>
            </a:r>
            <a:r>
              <a:rPr lang="pt-BR" sz="3200" b="1" u="sng" dirty="0" smtClean="0">
                <a:solidFill>
                  <a:srgbClr val="FF0000"/>
                </a:solidFill>
                <a:latin typeface="Times New Roman" pitchFamily="18" charset="0"/>
                <a:ea typeface="Times New Roman" pitchFamily="18" charset="0"/>
                <a:cs typeface="Times New Roman" pitchFamily="18" charset="0"/>
              </a:rPr>
              <a:t>và gió </a:t>
            </a:r>
            <a:r>
              <a:rPr lang="pt-BR" sz="3200" b="1" u="sng" dirty="0">
                <a:solidFill>
                  <a:srgbClr val="FF0000"/>
                </a:solidFill>
                <a:latin typeface="Times New Roman" pitchFamily="18" charset="0"/>
                <a:ea typeface="Times New Roman" pitchFamily="18" charset="0"/>
                <a:cs typeface="Times New Roman" pitchFamily="18" charset="0"/>
              </a:rPr>
              <a:t>trên Trái đất</a:t>
            </a:r>
            <a:r>
              <a:rPr lang="pt-BR" sz="3200" b="1" dirty="0" smtClean="0">
                <a:solidFill>
                  <a:srgbClr val="FF0000"/>
                </a:solidFill>
                <a:latin typeface="Times New Roman" pitchFamily="18" charset="0"/>
                <a:ea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427238" y="3282106"/>
            <a:ext cx="7772400" cy="584775"/>
          </a:xfrm>
          <a:prstGeom prst="rect">
            <a:avLst/>
          </a:prstGeom>
          <a:noFill/>
        </p:spPr>
        <p:txBody>
          <a:bodyPr wrap="square" rtlCol="0">
            <a:spAutoFit/>
          </a:bodyPr>
          <a:lstStyle/>
          <a:p>
            <a:r>
              <a:rPr lang="pt-BR" sz="3200" b="1" i="1" dirty="0">
                <a:solidFill>
                  <a:srgbClr val="002060"/>
                </a:solidFill>
                <a:latin typeface="Times New Roman" pitchFamily="18" charset="0"/>
                <a:ea typeface="Times New Roman" pitchFamily="18" charset="0"/>
                <a:cs typeface="Times New Roman" pitchFamily="18" charset="0"/>
              </a:rPr>
              <a:t> </a:t>
            </a:r>
            <a:r>
              <a:rPr lang="pt-BR" sz="3200" b="1" i="1" dirty="0" smtClean="0">
                <a:solidFill>
                  <a:srgbClr val="002060"/>
                </a:solidFill>
                <a:latin typeface="Times New Roman" pitchFamily="18" charset="0"/>
                <a:ea typeface="Times New Roman" pitchFamily="18" charset="0"/>
                <a:cs typeface="Times New Roman" pitchFamily="18" charset="0"/>
              </a:rPr>
              <a:t>*) </a:t>
            </a:r>
            <a:r>
              <a:rPr lang="pt-BR" sz="3200" b="1" i="1" dirty="0">
                <a:solidFill>
                  <a:srgbClr val="002060"/>
                </a:solidFill>
                <a:latin typeface="Times New Roman" pitchFamily="18" charset="0"/>
                <a:ea typeface="Times New Roman" pitchFamily="18" charset="0"/>
                <a:cs typeface="Times New Roman" pitchFamily="18" charset="0"/>
              </a:rPr>
              <a:t>Các đai khí áp trên bề mặt Trái đất:</a:t>
            </a:r>
            <a:endParaRPr lang="en-US" sz="3200" b="1" dirty="0"/>
          </a:p>
        </p:txBody>
      </p:sp>
    </p:spTree>
    <p:extLst>
      <p:ext uri="{BB962C8B-B14F-4D97-AF65-F5344CB8AC3E}">
        <p14:creationId xmlns:p14="http://schemas.microsoft.com/office/powerpoint/2010/main" val="9013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Untitled-3 copy"/>
          <p:cNvPicPr>
            <a:picLocks noChangeAspect="1" noChangeArrowheads="1"/>
          </p:cNvPicPr>
          <p:nvPr/>
        </p:nvPicPr>
        <p:blipFill>
          <a:blip r:embed="rId2"/>
          <a:srcRect/>
          <a:stretch>
            <a:fillRect/>
          </a:stretch>
        </p:blipFill>
        <p:spPr bwMode="auto">
          <a:xfrm>
            <a:off x="2114550" y="0"/>
            <a:ext cx="4400550" cy="4457700"/>
          </a:xfrm>
          <a:prstGeom prst="rect">
            <a:avLst/>
          </a:prstGeom>
          <a:noFill/>
          <a:ln w="9525">
            <a:noFill/>
            <a:miter lim="800000"/>
            <a:headEnd/>
            <a:tailEnd/>
          </a:ln>
        </p:spPr>
      </p:pic>
      <p:sp>
        <p:nvSpPr>
          <p:cNvPr id="4" name="Text Box 9"/>
          <p:cNvSpPr txBox="1">
            <a:spLocks noGrp="1" noChangeArrowheads="1"/>
          </p:cNvSpPr>
          <p:nvPr>
            <p:ph idx="1"/>
          </p:nvPr>
        </p:nvSpPr>
        <p:spPr bwMode="auto">
          <a:xfrm>
            <a:off x="304800" y="4204523"/>
            <a:ext cx="8648700" cy="931024"/>
          </a:xfrm>
          <a:noFill/>
          <a:ln>
            <a:miter lim="800000"/>
            <a:headEnd/>
            <a:tailEnd/>
          </a:ln>
        </p:spPr>
        <p:txBody>
          <a:bodyPr vert="horz" wrap="square" lIns="68580" tIns="34290" rIns="68580" bIns="34290" numCol="1" rtlCol="0" anchor="t" anchorCtr="0" compatLnSpc="1">
            <a:prstTxWarp prst="textNoShape">
              <a:avLst/>
            </a:prstTxWarp>
            <a:spAutoFit/>
          </a:bodyPr>
          <a:lstStyle/>
          <a:p>
            <a:pPr marL="0" indent="0">
              <a:spcBef>
                <a:spcPct val="50000"/>
              </a:spcBef>
              <a:buNone/>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bố</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thành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đai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thấp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áp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từ</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Xích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đạo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cực</a:t>
            </a:r>
            <a:r>
              <a:rPr lang="en-US" alt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9315332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95350"/>
            <a:ext cx="6858000" cy="2492990"/>
          </a:xfrm>
          <a:prstGeom prst="rect">
            <a:avLst/>
          </a:prstGeom>
        </p:spPr>
        <p:txBody>
          <a:bodyPr wrap="square">
            <a:spAutoFit/>
          </a:bodyPr>
          <a:lstStyle/>
          <a:p>
            <a:pPr lvl="0" eaLnBrk="0" fontAlgn="base" hangingPunct="0">
              <a:spcBef>
                <a:spcPct val="0"/>
              </a:spcBef>
              <a:spcAft>
                <a:spcPct val="0"/>
              </a:spcAft>
            </a:pPr>
            <a:r>
              <a:rPr lang="pt-BR" sz="2400" b="1" i="1">
                <a:solidFill>
                  <a:srgbClr val="002060"/>
                </a:solidFill>
                <a:latin typeface="Times New Roman" pitchFamily="18" charset="0"/>
                <a:ea typeface="Times New Roman" pitchFamily="18" charset="0"/>
                <a:cs typeface="Times New Roman" pitchFamily="18" charset="0"/>
              </a:rPr>
              <a:t>    </a:t>
            </a:r>
            <a:r>
              <a:rPr lang="pt-BR" sz="2400" b="1" i="1" smtClean="0">
                <a:solidFill>
                  <a:srgbClr val="002060"/>
                </a:solidFill>
                <a:latin typeface="Times New Roman" pitchFamily="18" charset="0"/>
                <a:ea typeface="Times New Roman" pitchFamily="18" charset="0"/>
                <a:cs typeface="Times New Roman" pitchFamily="18" charset="0"/>
              </a:rPr>
              <a:t>1) </a:t>
            </a:r>
            <a:r>
              <a:rPr lang="pt-BR" sz="2400" b="1" i="1" dirty="0">
                <a:solidFill>
                  <a:srgbClr val="002060"/>
                </a:solidFill>
                <a:latin typeface="Times New Roman" pitchFamily="18" charset="0"/>
                <a:ea typeface="Times New Roman" pitchFamily="18" charset="0"/>
                <a:cs typeface="Times New Roman" pitchFamily="18" charset="0"/>
              </a:rPr>
              <a:t>Khí áp:</a:t>
            </a:r>
            <a:endParaRPr lang="en-US" sz="24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400" b="1" dirty="0">
                <a:solidFill>
                  <a:srgbClr val="002060"/>
                </a:solidFill>
                <a:latin typeface="Times New Roman" pitchFamily="18" charset="0"/>
                <a:ea typeface="Times New Roman" pitchFamily="18" charset="0"/>
                <a:cs typeface="Times New Roman" pitchFamily="18" charset="0"/>
              </a:rPr>
              <a:t>-Là sức nén của không khí lên bề mặt Trái Đất.</a:t>
            </a:r>
            <a:endParaRPr lang="en-US" sz="24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400" b="1" dirty="0">
                <a:solidFill>
                  <a:srgbClr val="002060"/>
                </a:solidFill>
                <a:latin typeface="Times New Roman" pitchFamily="18" charset="0"/>
                <a:ea typeface="Times New Roman" pitchFamily="18" charset="0"/>
                <a:cs typeface="Times New Roman" pitchFamily="18" charset="0"/>
              </a:rPr>
              <a:t>-Dụng cụ đo: khí áp kế.</a:t>
            </a:r>
            <a:endParaRPr lang="en-US" sz="24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400" b="1" dirty="0">
                <a:solidFill>
                  <a:srgbClr val="002060"/>
                </a:solidFill>
                <a:latin typeface="Times New Roman" pitchFamily="18" charset="0"/>
                <a:ea typeface="Times New Roman" pitchFamily="18" charset="0"/>
                <a:cs typeface="Times New Roman" pitchFamily="18" charset="0"/>
              </a:rPr>
              <a:t>Nếu &gt; 760mm Hg: áp cao.</a:t>
            </a:r>
            <a:endParaRPr lang="en-US" sz="24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400" b="1" dirty="0">
                <a:solidFill>
                  <a:srgbClr val="002060"/>
                </a:solidFill>
                <a:latin typeface="Times New Roman" pitchFamily="18" charset="0"/>
                <a:ea typeface="Times New Roman" pitchFamily="18" charset="0"/>
                <a:cs typeface="Times New Roman" pitchFamily="18" charset="0"/>
              </a:rPr>
              <a:t>Nếu &lt; 760mm Hg: áp thấp.</a:t>
            </a:r>
            <a:endParaRPr lang="en-US" sz="24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400" b="1" i="1">
                <a:solidFill>
                  <a:srgbClr val="002060"/>
                </a:solidFill>
                <a:latin typeface="Times New Roman" pitchFamily="18" charset="0"/>
                <a:ea typeface="Times New Roman" pitchFamily="18" charset="0"/>
                <a:cs typeface="Times New Roman" pitchFamily="18" charset="0"/>
              </a:rPr>
              <a:t>  </a:t>
            </a:r>
            <a:r>
              <a:rPr lang="pt-BR" sz="3600" b="1" i="1">
                <a:solidFill>
                  <a:srgbClr val="002060"/>
                </a:solidFill>
                <a:latin typeface="Times New Roman" pitchFamily="18" charset="0"/>
                <a:ea typeface="Times New Roman" pitchFamily="18" charset="0"/>
                <a:cs typeface="Times New Roman" pitchFamily="18" charset="0"/>
              </a:rPr>
              <a:t> </a:t>
            </a:r>
            <a:r>
              <a:rPr lang="pt-BR" sz="3600" b="1" i="1" baseline="-25000" smtClean="0">
                <a:solidFill>
                  <a:srgbClr val="002060"/>
                </a:solidFill>
                <a:latin typeface="Times New Roman" pitchFamily="18" charset="0"/>
                <a:ea typeface="Times New Roman" pitchFamily="18" charset="0"/>
                <a:cs typeface="Times New Roman" pitchFamily="18" charset="0"/>
              </a:rPr>
              <a:t>*</a:t>
            </a:r>
            <a:r>
              <a:rPr lang="pt-BR" sz="3600" b="1" i="1" smtClean="0">
                <a:solidFill>
                  <a:srgbClr val="002060"/>
                </a:solidFill>
                <a:latin typeface="Times New Roman" pitchFamily="18" charset="0"/>
                <a:ea typeface="Times New Roman" pitchFamily="18" charset="0"/>
                <a:cs typeface="Times New Roman" pitchFamily="18" charset="0"/>
              </a:rPr>
              <a:t> </a:t>
            </a:r>
            <a:r>
              <a:rPr lang="pt-BR" sz="2400" b="1" i="1" dirty="0">
                <a:solidFill>
                  <a:srgbClr val="002060"/>
                </a:solidFill>
                <a:latin typeface="Times New Roman" pitchFamily="18" charset="0"/>
                <a:ea typeface="Times New Roman" pitchFamily="18" charset="0"/>
                <a:cs typeface="Times New Roman" pitchFamily="18" charset="0"/>
              </a:rPr>
              <a:t>Các đai khí áp trên bề mặt Trái đất:</a:t>
            </a:r>
            <a:endParaRPr lang="en-US" sz="2400" b="1" dirty="0">
              <a:solidFill>
                <a:srgbClr val="002060"/>
              </a:solidFill>
              <a:latin typeface="Times New Roman" pitchFamily="18" charset="0"/>
              <a:cs typeface="Times New Roman" pitchFamily="18" charset="0"/>
            </a:endParaRPr>
          </a:p>
        </p:txBody>
      </p:sp>
      <p:sp>
        <p:nvSpPr>
          <p:cNvPr id="4" name="Rectangle 1"/>
          <p:cNvSpPr>
            <a:spLocks noChangeArrowheads="1"/>
          </p:cNvSpPr>
          <p:nvPr/>
        </p:nvSpPr>
        <p:spPr bwMode="auto">
          <a:xfrm>
            <a:off x="457200" y="133350"/>
            <a:ext cx="6858000" cy="93102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pt-BR" sz="2800" b="1" smtClean="0">
                <a:solidFill>
                  <a:srgbClr val="FF0000"/>
                </a:solidFill>
                <a:latin typeface="Times New Roman" pitchFamily="18" charset="0"/>
                <a:ea typeface="Times New Roman" pitchFamily="18" charset="0"/>
                <a:cs typeface="Times New Roman" pitchFamily="18" charset="0"/>
              </a:rPr>
              <a:t>III. </a:t>
            </a:r>
            <a:r>
              <a:rPr lang="pt-BR" sz="2800" b="1" u="sng" dirty="0">
                <a:solidFill>
                  <a:srgbClr val="FF0000"/>
                </a:solidFill>
                <a:latin typeface="Times New Roman" pitchFamily="18" charset="0"/>
                <a:ea typeface="Times New Roman" pitchFamily="18" charset="0"/>
                <a:cs typeface="Times New Roman" pitchFamily="18" charset="0"/>
              </a:rPr>
              <a:t>Khí áp, các đai khí áp trên Trái đất</a:t>
            </a:r>
            <a:r>
              <a:rPr lang="pt-BR" sz="2800" b="1" dirty="0">
                <a:solidFill>
                  <a:srgbClr val="FF0000"/>
                </a:solidFill>
                <a:latin typeface="Times New Roman" pitchFamily="18" charset="0"/>
                <a:ea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pP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533400" y="3388340"/>
            <a:ext cx="7924800" cy="830997"/>
          </a:xfrm>
          <a:prstGeom prst="rect">
            <a:avLst/>
          </a:prstGeom>
        </p:spPr>
        <p:txBody>
          <a:bodyPr wrap="square">
            <a:spAutoFit/>
          </a:bodyPr>
          <a:lstStyle/>
          <a:p>
            <a:pPr lvl="0" eaLnBrk="0" fontAlgn="base" hangingPunct="0">
              <a:spcBef>
                <a:spcPct val="0"/>
              </a:spcBef>
              <a:spcAft>
                <a:spcPct val="0"/>
              </a:spcAft>
            </a:pPr>
            <a:r>
              <a:rPr lang="pt-BR" sz="2400" b="1" dirty="0">
                <a:solidFill>
                  <a:srgbClr val="002060"/>
                </a:solidFill>
                <a:latin typeface="Times New Roman" pitchFamily="18" charset="0"/>
                <a:ea typeface="Times New Roman" pitchFamily="18" charset="0"/>
                <a:cs typeface="Times New Roman" pitchFamily="18" charset="0"/>
              </a:rPr>
              <a:t>- Các đai khí áp thấp và cao nằm xen kẽ từ xích đạo đến 2 cực.</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94782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574829" y="184417"/>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r>
              <a:rPr lang="en-US" b="1" u="sng" dirty="0" smtClean="0">
                <a:solidFill>
                  <a:srgbClr val="FF0000"/>
                </a:solidFill>
                <a:effectLst>
                  <a:outerShdw blurRad="38100" dist="38100" dir="2700000" algn="tl">
                    <a:srgbClr val="000000">
                      <a:alpha val="43137"/>
                    </a:srgbClr>
                  </a:outerShdw>
                </a:effectLst>
              </a:rPr>
              <a:t>2. </a:t>
            </a:r>
            <a:r>
              <a:rPr lang="en-US" b="1" u="sng" dirty="0" err="1">
                <a:solidFill>
                  <a:srgbClr val="FF0000"/>
                </a:solidFill>
                <a:effectLst>
                  <a:outerShdw blurRad="38100" dist="38100" dir="2700000" algn="tl">
                    <a:srgbClr val="000000">
                      <a:alpha val="43137"/>
                    </a:srgbClr>
                  </a:outerShdw>
                </a:effectLst>
              </a:rPr>
              <a:t>Gió</a:t>
            </a:r>
            <a:r>
              <a:rPr lang="en-US" b="1" u="sng" dirty="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trên</a:t>
            </a:r>
            <a:r>
              <a:rPr lang="en-US" b="1" u="sng" dirty="0" smtClean="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trái</a:t>
            </a:r>
            <a:r>
              <a:rPr lang="en-US" b="1" u="sng" dirty="0" smtClean="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đất</a:t>
            </a:r>
            <a:endParaRPr lang="en-US"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46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485900" y="971550"/>
            <a:ext cx="1485900" cy="1314450"/>
          </a:xfrm>
          <a:prstGeom prst="ellipse">
            <a:avLst/>
          </a:prstGeom>
          <a:solidFill>
            <a:srgbClr val="0000FF"/>
          </a:solidFill>
          <a:ln w="9525">
            <a:noFill/>
            <a:round/>
            <a:headEnd/>
            <a:tailEnd/>
          </a:ln>
        </p:spPr>
        <p:txBody>
          <a:bodyPr wrap="none" anchor="ctr"/>
          <a:lstStyle/>
          <a:p>
            <a:endParaRPr lang="vi-VN" altLang="en-US">
              <a:solidFill>
                <a:srgbClr val="0000FF"/>
              </a:solidFill>
            </a:endParaRPr>
          </a:p>
        </p:txBody>
      </p:sp>
      <p:sp>
        <p:nvSpPr>
          <p:cNvPr id="16387" name="Oval 3"/>
          <p:cNvSpPr>
            <a:spLocks noChangeArrowheads="1"/>
          </p:cNvSpPr>
          <p:nvPr/>
        </p:nvSpPr>
        <p:spPr bwMode="auto">
          <a:xfrm>
            <a:off x="6000750" y="1028700"/>
            <a:ext cx="1714500" cy="1371600"/>
          </a:xfrm>
          <a:prstGeom prst="ellipse">
            <a:avLst/>
          </a:prstGeom>
          <a:solidFill>
            <a:srgbClr val="0000FF"/>
          </a:solidFill>
          <a:ln w="9525" algn="ctr">
            <a:noFill/>
            <a:round/>
            <a:headEnd/>
            <a:tailEnd/>
          </a:ln>
        </p:spPr>
        <p:txBody>
          <a:bodyPr wrap="none" anchor="ctr"/>
          <a:lstStyle/>
          <a:p>
            <a:endParaRPr lang="vi-VN" altLang="en-US">
              <a:solidFill>
                <a:srgbClr val="0000FF"/>
              </a:solidFill>
            </a:endParaRPr>
          </a:p>
        </p:txBody>
      </p:sp>
      <p:sp>
        <p:nvSpPr>
          <p:cNvPr id="16388" name="AutoShape 4"/>
          <p:cNvSpPr>
            <a:spLocks noChangeArrowheads="1"/>
          </p:cNvSpPr>
          <p:nvPr/>
        </p:nvSpPr>
        <p:spPr bwMode="auto">
          <a:xfrm>
            <a:off x="6972300" y="11430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2" name="AutoShape 5"/>
          <p:cNvSpPr>
            <a:spLocks noChangeArrowheads="1"/>
          </p:cNvSpPr>
          <p:nvPr/>
        </p:nvSpPr>
        <p:spPr bwMode="auto">
          <a:xfrm>
            <a:off x="6858000" y="14287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3" name="AutoShape 6"/>
          <p:cNvSpPr>
            <a:spLocks noChangeArrowheads="1"/>
          </p:cNvSpPr>
          <p:nvPr/>
        </p:nvSpPr>
        <p:spPr bwMode="auto">
          <a:xfrm>
            <a:off x="6343650" y="19431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695" name="AutoShape 7"/>
          <p:cNvSpPr>
            <a:spLocks noChangeArrowheads="1"/>
          </p:cNvSpPr>
          <p:nvPr/>
        </p:nvSpPr>
        <p:spPr bwMode="auto">
          <a:xfrm>
            <a:off x="7029450" y="14859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696" name="AutoShape 8"/>
          <p:cNvSpPr>
            <a:spLocks noChangeArrowheads="1"/>
          </p:cNvSpPr>
          <p:nvPr/>
        </p:nvSpPr>
        <p:spPr bwMode="auto">
          <a:xfrm>
            <a:off x="7258050" y="16573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697" name="AutoShape 9"/>
          <p:cNvSpPr>
            <a:spLocks noChangeArrowheads="1"/>
          </p:cNvSpPr>
          <p:nvPr/>
        </p:nvSpPr>
        <p:spPr bwMode="auto">
          <a:xfrm>
            <a:off x="7200900" y="19431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4" name="AutoShape 10"/>
          <p:cNvSpPr>
            <a:spLocks noChangeArrowheads="1"/>
          </p:cNvSpPr>
          <p:nvPr/>
        </p:nvSpPr>
        <p:spPr bwMode="auto">
          <a:xfrm>
            <a:off x="7258050" y="14287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5" name="AutoShape 11"/>
          <p:cNvSpPr>
            <a:spLocks noChangeArrowheads="1"/>
          </p:cNvSpPr>
          <p:nvPr/>
        </p:nvSpPr>
        <p:spPr bwMode="auto">
          <a:xfrm>
            <a:off x="6972300" y="17145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6" name="AutoShape 12"/>
          <p:cNvSpPr>
            <a:spLocks noChangeArrowheads="1"/>
          </p:cNvSpPr>
          <p:nvPr/>
        </p:nvSpPr>
        <p:spPr bwMode="auto">
          <a:xfrm>
            <a:off x="6343650" y="12573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7" name="AutoShape 13"/>
          <p:cNvSpPr>
            <a:spLocks noChangeArrowheads="1"/>
          </p:cNvSpPr>
          <p:nvPr/>
        </p:nvSpPr>
        <p:spPr bwMode="auto">
          <a:xfrm>
            <a:off x="6172200" y="16573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8" name="AutoShape 14"/>
          <p:cNvSpPr>
            <a:spLocks noChangeArrowheads="1"/>
          </p:cNvSpPr>
          <p:nvPr/>
        </p:nvSpPr>
        <p:spPr bwMode="auto">
          <a:xfrm>
            <a:off x="6515100" y="20574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399" name="AutoShape 15"/>
          <p:cNvSpPr>
            <a:spLocks noChangeArrowheads="1"/>
          </p:cNvSpPr>
          <p:nvPr/>
        </p:nvSpPr>
        <p:spPr bwMode="auto">
          <a:xfrm>
            <a:off x="6915150" y="20574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400" name="AutoShape 17"/>
          <p:cNvSpPr>
            <a:spLocks noChangeArrowheads="1"/>
          </p:cNvSpPr>
          <p:nvPr/>
        </p:nvSpPr>
        <p:spPr bwMode="auto">
          <a:xfrm>
            <a:off x="6515100" y="14287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401" name="AutoShape 18"/>
          <p:cNvSpPr>
            <a:spLocks noChangeArrowheads="1"/>
          </p:cNvSpPr>
          <p:nvPr/>
        </p:nvSpPr>
        <p:spPr bwMode="auto">
          <a:xfrm>
            <a:off x="6686550" y="12001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402" name="AutoShape 24"/>
          <p:cNvSpPr>
            <a:spLocks noChangeArrowheads="1"/>
          </p:cNvSpPr>
          <p:nvPr/>
        </p:nvSpPr>
        <p:spPr bwMode="auto">
          <a:xfrm>
            <a:off x="6515100" y="17145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403" name="AutoShape 25"/>
          <p:cNvSpPr>
            <a:spLocks noChangeArrowheads="1"/>
          </p:cNvSpPr>
          <p:nvPr/>
        </p:nvSpPr>
        <p:spPr bwMode="auto">
          <a:xfrm>
            <a:off x="6743700" y="18288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6404" name="Text Box 26"/>
          <p:cNvSpPr txBox="1">
            <a:spLocks noChangeArrowheads="1"/>
          </p:cNvSpPr>
          <p:nvPr/>
        </p:nvSpPr>
        <p:spPr bwMode="auto">
          <a:xfrm>
            <a:off x="1600200" y="2400300"/>
            <a:ext cx="1371600" cy="369332"/>
          </a:xfrm>
          <a:prstGeom prst="rect">
            <a:avLst/>
          </a:prstGeom>
          <a:noFill/>
          <a:ln w="9525">
            <a:noFill/>
            <a:miter lim="800000"/>
            <a:headEnd/>
            <a:tailEnd/>
          </a:ln>
        </p:spPr>
        <p:txBody>
          <a:bodyPr>
            <a:spAutoFit/>
          </a:bodyPr>
          <a:lstStyle/>
          <a:p>
            <a:pPr algn="ctr" eaLnBrk="1" hangingPunct="1">
              <a:spcBef>
                <a:spcPct val="50000"/>
              </a:spcBef>
            </a:pPr>
            <a:r>
              <a:rPr lang="en-US" altLang="en-US" b="1" dirty="0" err="1">
                <a:solidFill>
                  <a:srgbClr val="FF0000"/>
                </a:solidFill>
                <a:latin typeface="Times New Roman" pitchFamily="18" charset="0"/>
                <a:cs typeface="Times New Roman" pitchFamily="18" charset="0"/>
              </a:rPr>
              <a:t>Khí</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áp</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thấp</a:t>
            </a:r>
            <a:endParaRPr lang="en-US" altLang="en-US" b="1" dirty="0">
              <a:solidFill>
                <a:srgbClr val="FF0000"/>
              </a:solidFill>
              <a:latin typeface="Times New Roman" pitchFamily="18" charset="0"/>
              <a:cs typeface="Times New Roman" pitchFamily="18" charset="0"/>
            </a:endParaRPr>
          </a:p>
        </p:txBody>
      </p:sp>
      <p:sp>
        <p:nvSpPr>
          <p:cNvPr id="16405" name="Text Box 27"/>
          <p:cNvSpPr txBox="1">
            <a:spLocks noChangeArrowheads="1"/>
          </p:cNvSpPr>
          <p:nvPr/>
        </p:nvSpPr>
        <p:spPr bwMode="auto">
          <a:xfrm>
            <a:off x="6172200" y="2457450"/>
            <a:ext cx="1371600" cy="369332"/>
          </a:xfrm>
          <a:prstGeom prst="rect">
            <a:avLst/>
          </a:prstGeom>
          <a:noFill/>
          <a:ln w="9525">
            <a:noFill/>
            <a:miter lim="800000"/>
            <a:headEnd/>
            <a:tailEnd/>
          </a:ln>
        </p:spPr>
        <p:txBody>
          <a:bodyPr>
            <a:spAutoFit/>
          </a:bodyPr>
          <a:lstStyle/>
          <a:p>
            <a:pPr algn="ctr" eaLnBrk="1" hangingPunct="1">
              <a:spcBef>
                <a:spcPct val="50000"/>
              </a:spcBef>
            </a:pPr>
            <a:r>
              <a:rPr lang="en-US" altLang="en-US" b="1" dirty="0" err="1">
                <a:solidFill>
                  <a:srgbClr val="FF0000"/>
                </a:solidFill>
                <a:latin typeface="Times New Roman" pitchFamily="18" charset="0"/>
                <a:cs typeface="Times New Roman" pitchFamily="18" charset="0"/>
              </a:rPr>
              <a:t>Khí</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áp</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cao</a:t>
            </a:r>
            <a:endParaRPr lang="en-US" altLang="en-US" b="1" dirty="0">
              <a:solidFill>
                <a:srgbClr val="FF0000"/>
              </a:solidFill>
              <a:latin typeface="Times New Roman" pitchFamily="18" charset="0"/>
              <a:cs typeface="Times New Roman" pitchFamily="18" charset="0"/>
            </a:endParaRPr>
          </a:p>
        </p:txBody>
      </p:sp>
      <p:sp>
        <p:nvSpPr>
          <p:cNvPr id="114718" name="AutoShape 30"/>
          <p:cNvSpPr>
            <a:spLocks noChangeArrowheads="1"/>
          </p:cNvSpPr>
          <p:nvPr/>
        </p:nvSpPr>
        <p:spPr bwMode="auto">
          <a:xfrm>
            <a:off x="3771900" y="2057400"/>
            <a:ext cx="457200" cy="342900"/>
          </a:xfrm>
          <a:prstGeom prst="leftArrow">
            <a:avLst>
              <a:gd name="adj1" fmla="val 50000"/>
              <a:gd name="adj2" fmla="val 33333"/>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14719" name="Rectangle 31"/>
          <p:cNvSpPr>
            <a:spLocks noChangeArrowheads="1"/>
          </p:cNvSpPr>
          <p:nvPr/>
        </p:nvSpPr>
        <p:spPr bwMode="auto">
          <a:xfrm>
            <a:off x="4229100" y="2114550"/>
            <a:ext cx="342900" cy="171450"/>
          </a:xfrm>
          <a:prstGeom prst="rect">
            <a:avLst/>
          </a:prstGeom>
          <a:gradFill rotWithShape="1">
            <a:gsLst>
              <a:gs pos="0">
                <a:schemeClr val="accent1">
                  <a:gamma/>
                  <a:shade val="79216"/>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14720" name="Rectangle 32"/>
          <p:cNvSpPr>
            <a:spLocks noChangeArrowheads="1"/>
          </p:cNvSpPr>
          <p:nvPr/>
        </p:nvSpPr>
        <p:spPr bwMode="auto">
          <a:xfrm>
            <a:off x="4572000" y="2114550"/>
            <a:ext cx="342900" cy="171450"/>
          </a:xfrm>
          <a:prstGeom prst="rect">
            <a:avLst/>
          </a:prstGeom>
          <a:gradFill rotWithShape="1">
            <a:gsLst>
              <a:gs pos="0">
                <a:schemeClr val="accent1">
                  <a:gamma/>
                  <a:tint val="79216"/>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14721" name="Rectangle 33"/>
          <p:cNvSpPr>
            <a:spLocks noChangeArrowheads="1"/>
          </p:cNvSpPr>
          <p:nvPr/>
        </p:nvSpPr>
        <p:spPr bwMode="auto">
          <a:xfrm>
            <a:off x="4905375" y="2140744"/>
            <a:ext cx="342900" cy="171450"/>
          </a:xfrm>
          <a:prstGeom prst="rect">
            <a:avLst/>
          </a:prstGeom>
          <a:gradFill rotWithShape="1">
            <a:gsLst>
              <a:gs pos="0">
                <a:schemeClr val="accent1"/>
              </a:gs>
              <a:gs pos="100000">
                <a:schemeClr val="accent1">
                  <a:gamma/>
                  <a:tint val="15686"/>
                  <a:invGamma/>
                </a:schemeClr>
              </a:gs>
            </a:gsLst>
            <a:lin ang="0" scaled="1"/>
          </a:gradFill>
          <a:ln w="9525">
            <a:noFill/>
            <a:miter lim="800000"/>
            <a:headEnd/>
            <a:tailEnd/>
          </a:ln>
          <a:effectLst/>
        </p:spPr>
        <p:txBody>
          <a:bodyPr wrap="none" anchor="ctr"/>
          <a:lstStyle/>
          <a:p>
            <a:pPr>
              <a:defRPr/>
            </a:pPr>
            <a:endParaRPr lang="en-US">
              <a:solidFill>
                <a:srgbClr val="0000FF"/>
              </a:solidFill>
            </a:endParaRPr>
          </a:p>
        </p:txBody>
      </p:sp>
      <p:sp>
        <p:nvSpPr>
          <p:cNvPr id="114729" name="AutoShape 41"/>
          <p:cNvSpPr>
            <a:spLocks noChangeArrowheads="1"/>
          </p:cNvSpPr>
          <p:nvPr/>
        </p:nvSpPr>
        <p:spPr bwMode="auto">
          <a:xfrm>
            <a:off x="3886200" y="1600200"/>
            <a:ext cx="171450" cy="11430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0" name="AutoShape 42"/>
          <p:cNvSpPr>
            <a:spLocks noChangeArrowheads="1"/>
          </p:cNvSpPr>
          <p:nvPr/>
        </p:nvSpPr>
        <p:spPr bwMode="auto">
          <a:xfrm>
            <a:off x="4343400" y="1600200"/>
            <a:ext cx="171450" cy="11430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1" name="AutoShape 43"/>
          <p:cNvSpPr>
            <a:spLocks noChangeArrowheads="1"/>
          </p:cNvSpPr>
          <p:nvPr/>
        </p:nvSpPr>
        <p:spPr bwMode="auto">
          <a:xfrm>
            <a:off x="4800600" y="1600200"/>
            <a:ext cx="171450" cy="11430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2" name="AutoShape 44"/>
          <p:cNvSpPr>
            <a:spLocks noChangeArrowheads="1"/>
          </p:cNvSpPr>
          <p:nvPr/>
        </p:nvSpPr>
        <p:spPr bwMode="auto">
          <a:xfrm>
            <a:off x="5314950" y="1600200"/>
            <a:ext cx="171450" cy="11430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3" name="AutoShape 45"/>
          <p:cNvSpPr>
            <a:spLocks noChangeArrowheads="1"/>
          </p:cNvSpPr>
          <p:nvPr/>
        </p:nvSpPr>
        <p:spPr bwMode="auto">
          <a:xfrm>
            <a:off x="5772150" y="15430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5" name="AutoShape 47"/>
          <p:cNvSpPr>
            <a:spLocks noChangeArrowheads="1"/>
          </p:cNvSpPr>
          <p:nvPr/>
        </p:nvSpPr>
        <p:spPr bwMode="auto">
          <a:xfrm>
            <a:off x="3543300" y="18288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6" name="AutoShape 48"/>
          <p:cNvSpPr>
            <a:spLocks noChangeArrowheads="1"/>
          </p:cNvSpPr>
          <p:nvPr/>
        </p:nvSpPr>
        <p:spPr bwMode="auto">
          <a:xfrm>
            <a:off x="4000500" y="18288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7" name="AutoShape 49"/>
          <p:cNvSpPr>
            <a:spLocks noChangeArrowheads="1"/>
          </p:cNvSpPr>
          <p:nvPr/>
        </p:nvSpPr>
        <p:spPr bwMode="auto">
          <a:xfrm>
            <a:off x="4457700" y="18288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8" name="AutoShape 50"/>
          <p:cNvSpPr>
            <a:spLocks noChangeArrowheads="1"/>
          </p:cNvSpPr>
          <p:nvPr/>
        </p:nvSpPr>
        <p:spPr bwMode="auto">
          <a:xfrm>
            <a:off x="4972050" y="182880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39" name="AutoShape 51"/>
          <p:cNvSpPr>
            <a:spLocks noChangeArrowheads="1"/>
          </p:cNvSpPr>
          <p:nvPr/>
        </p:nvSpPr>
        <p:spPr bwMode="auto">
          <a:xfrm>
            <a:off x="5429250" y="1885950"/>
            <a:ext cx="171450" cy="171450"/>
          </a:xfrm>
          <a:prstGeom prst="plus">
            <a:avLst>
              <a:gd name="adj" fmla="val 32292"/>
            </a:avLst>
          </a:prstGeom>
          <a:solidFill>
            <a:srgbClr val="FFFF00"/>
          </a:solidFill>
          <a:ln w="9525">
            <a:solidFill>
              <a:schemeClr val="tx1"/>
            </a:solidFill>
            <a:miter lim="800000"/>
            <a:headEnd/>
            <a:tailEnd/>
          </a:ln>
        </p:spPr>
        <p:txBody>
          <a:bodyPr wrap="none" anchor="ctr"/>
          <a:lstStyle/>
          <a:p>
            <a:endParaRPr lang="vi-VN" altLang="en-US">
              <a:solidFill>
                <a:srgbClr val="0000FF"/>
              </a:solidFill>
            </a:endParaRPr>
          </a:p>
        </p:txBody>
      </p:sp>
      <p:sp>
        <p:nvSpPr>
          <p:cNvPr id="114740" name="Text Box 52"/>
          <p:cNvSpPr txBox="1">
            <a:spLocks noChangeArrowheads="1"/>
          </p:cNvSpPr>
          <p:nvPr/>
        </p:nvSpPr>
        <p:spPr bwMode="auto">
          <a:xfrm>
            <a:off x="4914900" y="2057400"/>
            <a:ext cx="1200150" cy="369332"/>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rPr>
              <a:t>Không khí</a:t>
            </a:r>
          </a:p>
        </p:txBody>
      </p:sp>
      <p:sp>
        <p:nvSpPr>
          <p:cNvPr id="7" name="Rectangle 48"/>
          <p:cNvSpPr>
            <a:spLocks noChangeArrowheads="1"/>
          </p:cNvSpPr>
          <p:nvPr/>
        </p:nvSpPr>
        <p:spPr bwMode="auto">
          <a:xfrm>
            <a:off x="2000250" y="114300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8" name="Rectangle 49"/>
          <p:cNvSpPr>
            <a:spLocks noChangeArrowheads="1"/>
          </p:cNvSpPr>
          <p:nvPr/>
        </p:nvSpPr>
        <p:spPr bwMode="auto">
          <a:xfrm>
            <a:off x="2457450" y="171450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9" name="Rectangle 50"/>
          <p:cNvSpPr>
            <a:spLocks noChangeArrowheads="1"/>
          </p:cNvSpPr>
          <p:nvPr/>
        </p:nvSpPr>
        <p:spPr bwMode="auto">
          <a:xfrm>
            <a:off x="2514600" y="131445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10" name="Rectangle 51"/>
          <p:cNvSpPr>
            <a:spLocks noChangeArrowheads="1"/>
          </p:cNvSpPr>
          <p:nvPr/>
        </p:nvSpPr>
        <p:spPr bwMode="auto">
          <a:xfrm>
            <a:off x="2343150" y="211455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11" name="Rectangle 52"/>
          <p:cNvSpPr>
            <a:spLocks noChangeArrowheads="1"/>
          </p:cNvSpPr>
          <p:nvPr/>
        </p:nvSpPr>
        <p:spPr bwMode="auto">
          <a:xfrm>
            <a:off x="1771650" y="142875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114741" name="Rectangle 53"/>
          <p:cNvSpPr>
            <a:spLocks noChangeArrowheads="1"/>
          </p:cNvSpPr>
          <p:nvPr/>
        </p:nvSpPr>
        <p:spPr bwMode="auto">
          <a:xfrm>
            <a:off x="2114550" y="177165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114742" name="Rectangle 54"/>
          <p:cNvSpPr>
            <a:spLocks noChangeArrowheads="1"/>
          </p:cNvSpPr>
          <p:nvPr/>
        </p:nvSpPr>
        <p:spPr bwMode="auto">
          <a:xfrm>
            <a:off x="1714500" y="1885950"/>
            <a:ext cx="171450" cy="57150"/>
          </a:xfrm>
          <a:prstGeom prst="rect">
            <a:avLst/>
          </a:prstGeom>
          <a:solidFill>
            <a:srgbClr val="FFFF00"/>
          </a:solidFill>
          <a:ln w="9525">
            <a:solidFill>
              <a:schemeClr val="tx1"/>
            </a:solidFill>
            <a:miter lim="800000"/>
            <a:headEnd/>
            <a:tailEnd/>
          </a:ln>
          <a:effectLst/>
        </p:spPr>
        <p:txBody>
          <a:bodyPr wrap="none" anchor="ctr"/>
          <a:lstStyle/>
          <a:p>
            <a:pPr algn="r" eaLnBrk="1" hangingPunct="1">
              <a:defRPr/>
            </a:pPr>
            <a:endParaRPr lang="en-US" sz="1350">
              <a:effectLst>
                <a:outerShdw blurRad="38100" dist="38100" dir="2700000" algn="tl">
                  <a:srgbClr val="000000">
                    <a:alpha val="43137"/>
                  </a:srgbClr>
                </a:outerShdw>
              </a:effectLst>
            </a:endParaRPr>
          </a:p>
        </p:txBody>
      </p:sp>
      <p:sp>
        <p:nvSpPr>
          <p:cNvPr id="45" name="Rectangle 43"/>
          <p:cNvSpPr>
            <a:spLocks noChangeArrowheads="1"/>
          </p:cNvSpPr>
          <p:nvPr/>
        </p:nvSpPr>
        <p:spPr bwMode="auto">
          <a:xfrm>
            <a:off x="457200" y="3028950"/>
            <a:ext cx="7258050" cy="7429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defRPr/>
            </a:pP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sát</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ảnh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biết</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nào</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gió</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6" name="Text Box 13"/>
          <p:cNvSpPr txBox="1">
            <a:spLocks noChangeArrowheads="1"/>
          </p:cNvSpPr>
          <p:nvPr/>
        </p:nvSpPr>
        <p:spPr bwMode="auto">
          <a:xfrm>
            <a:off x="574829" y="184417"/>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r>
              <a:rPr lang="en-US" b="1" u="sng" dirty="0" smtClean="0">
                <a:solidFill>
                  <a:srgbClr val="FF0000"/>
                </a:solidFill>
                <a:effectLst>
                  <a:outerShdw blurRad="38100" dist="38100" dir="2700000" algn="tl">
                    <a:srgbClr val="000000">
                      <a:alpha val="43137"/>
                    </a:srgbClr>
                  </a:outerShdw>
                </a:effectLst>
              </a:rPr>
              <a:t>2. </a:t>
            </a:r>
            <a:r>
              <a:rPr lang="en-US" b="1" u="sng" dirty="0" err="1">
                <a:solidFill>
                  <a:srgbClr val="FF0000"/>
                </a:solidFill>
                <a:effectLst>
                  <a:outerShdw blurRad="38100" dist="38100" dir="2700000" algn="tl">
                    <a:srgbClr val="000000">
                      <a:alpha val="43137"/>
                    </a:srgbClr>
                  </a:outerShdw>
                </a:effectLst>
              </a:rPr>
              <a:t>Gió</a:t>
            </a:r>
            <a:r>
              <a:rPr lang="en-US" b="1" u="sng" dirty="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trên</a:t>
            </a:r>
            <a:r>
              <a:rPr lang="en-US" b="1" u="sng" dirty="0" smtClean="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trái</a:t>
            </a:r>
            <a:r>
              <a:rPr lang="en-US" b="1" u="sng" dirty="0" smtClean="0">
                <a:solidFill>
                  <a:srgbClr val="FF0000"/>
                </a:solidFill>
                <a:effectLst>
                  <a:outerShdw blurRad="38100" dist="38100" dir="2700000" algn="tl">
                    <a:srgbClr val="000000">
                      <a:alpha val="43137"/>
                    </a:srgbClr>
                  </a:outerShdw>
                </a:effectLst>
              </a:rPr>
              <a:t> </a:t>
            </a:r>
            <a:r>
              <a:rPr lang="en-US" b="1" u="sng" dirty="0" err="1" smtClean="0">
                <a:solidFill>
                  <a:srgbClr val="FF0000"/>
                </a:solidFill>
                <a:effectLst>
                  <a:outerShdw blurRad="38100" dist="38100" dir="2700000" algn="tl">
                    <a:srgbClr val="000000">
                      <a:alpha val="43137"/>
                    </a:srgbClr>
                  </a:outerShdw>
                </a:effectLst>
              </a:rPr>
              <a:t>đất</a:t>
            </a:r>
            <a:endParaRPr lang="en-US"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348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29"/>
                                        </p:tgtEl>
                                        <p:attrNameLst>
                                          <p:attrName>style.visibility</p:attrName>
                                        </p:attrNameLst>
                                      </p:cBhvr>
                                      <p:to>
                                        <p:strVal val="visible"/>
                                      </p:to>
                                    </p:set>
                                    <p:animEffect transition="in" filter="blinds(horizontal)">
                                      <p:cBhvr>
                                        <p:cTn id="7" dur="500"/>
                                        <p:tgtEl>
                                          <p:spTgt spid="1147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730"/>
                                        </p:tgtEl>
                                        <p:attrNameLst>
                                          <p:attrName>style.visibility</p:attrName>
                                        </p:attrNameLst>
                                      </p:cBhvr>
                                      <p:to>
                                        <p:strVal val="visible"/>
                                      </p:to>
                                    </p:set>
                                    <p:animEffect transition="in" filter="blinds(horizontal)">
                                      <p:cBhvr>
                                        <p:cTn id="10" dur="500"/>
                                        <p:tgtEl>
                                          <p:spTgt spid="1147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4731"/>
                                        </p:tgtEl>
                                        <p:attrNameLst>
                                          <p:attrName>style.visibility</p:attrName>
                                        </p:attrNameLst>
                                      </p:cBhvr>
                                      <p:to>
                                        <p:strVal val="visible"/>
                                      </p:to>
                                    </p:set>
                                    <p:animEffect transition="in" filter="blinds(horizontal)">
                                      <p:cBhvr>
                                        <p:cTn id="13" dur="500"/>
                                        <p:tgtEl>
                                          <p:spTgt spid="1147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4732"/>
                                        </p:tgtEl>
                                        <p:attrNameLst>
                                          <p:attrName>style.visibility</p:attrName>
                                        </p:attrNameLst>
                                      </p:cBhvr>
                                      <p:to>
                                        <p:strVal val="visible"/>
                                      </p:to>
                                    </p:set>
                                    <p:animEffect transition="in" filter="blinds(horizontal)">
                                      <p:cBhvr>
                                        <p:cTn id="16" dur="500"/>
                                        <p:tgtEl>
                                          <p:spTgt spid="1147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4733"/>
                                        </p:tgtEl>
                                        <p:attrNameLst>
                                          <p:attrName>style.visibility</p:attrName>
                                        </p:attrNameLst>
                                      </p:cBhvr>
                                      <p:to>
                                        <p:strVal val="visible"/>
                                      </p:to>
                                    </p:set>
                                    <p:animEffect transition="in" filter="blinds(horizontal)">
                                      <p:cBhvr>
                                        <p:cTn id="19" dur="500"/>
                                        <p:tgtEl>
                                          <p:spTgt spid="11473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4735"/>
                                        </p:tgtEl>
                                        <p:attrNameLst>
                                          <p:attrName>style.visibility</p:attrName>
                                        </p:attrNameLst>
                                      </p:cBhvr>
                                      <p:to>
                                        <p:strVal val="visible"/>
                                      </p:to>
                                    </p:set>
                                    <p:animEffect transition="in" filter="blinds(horizontal)">
                                      <p:cBhvr>
                                        <p:cTn id="22" dur="500"/>
                                        <p:tgtEl>
                                          <p:spTgt spid="11473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4736"/>
                                        </p:tgtEl>
                                        <p:attrNameLst>
                                          <p:attrName>style.visibility</p:attrName>
                                        </p:attrNameLst>
                                      </p:cBhvr>
                                      <p:to>
                                        <p:strVal val="visible"/>
                                      </p:to>
                                    </p:set>
                                    <p:animEffect transition="in" filter="blinds(horizontal)">
                                      <p:cBhvr>
                                        <p:cTn id="25" dur="500"/>
                                        <p:tgtEl>
                                          <p:spTgt spid="11473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4737"/>
                                        </p:tgtEl>
                                        <p:attrNameLst>
                                          <p:attrName>style.visibility</p:attrName>
                                        </p:attrNameLst>
                                      </p:cBhvr>
                                      <p:to>
                                        <p:strVal val="visible"/>
                                      </p:to>
                                    </p:set>
                                    <p:animEffect transition="in" filter="blinds(horizontal)">
                                      <p:cBhvr>
                                        <p:cTn id="28" dur="500"/>
                                        <p:tgtEl>
                                          <p:spTgt spid="1147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4738"/>
                                        </p:tgtEl>
                                        <p:attrNameLst>
                                          <p:attrName>style.visibility</p:attrName>
                                        </p:attrNameLst>
                                      </p:cBhvr>
                                      <p:to>
                                        <p:strVal val="visible"/>
                                      </p:to>
                                    </p:set>
                                    <p:animEffect transition="in" filter="blinds(horizontal)">
                                      <p:cBhvr>
                                        <p:cTn id="31" dur="500"/>
                                        <p:tgtEl>
                                          <p:spTgt spid="11473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4739"/>
                                        </p:tgtEl>
                                        <p:attrNameLst>
                                          <p:attrName>style.visibility</p:attrName>
                                        </p:attrNameLst>
                                      </p:cBhvr>
                                      <p:to>
                                        <p:strVal val="visible"/>
                                      </p:to>
                                    </p:set>
                                    <p:animEffect transition="in" filter="blinds(horizontal)">
                                      <p:cBhvr>
                                        <p:cTn id="34" dur="500"/>
                                        <p:tgtEl>
                                          <p:spTgt spid="114739"/>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114729"/>
                                        </p:tgtEl>
                                        <p:attrNameLst>
                                          <p:attrName>style.visibility</p:attrName>
                                        </p:attrNameLst>
                                      </p:cBhvr>
                                      <p:to>
                                        <p:strVal val="visible"/>
                                      </p:to>
                                    </p:set>
                                    <p:animEffect transition="in" filter="blinds(horizontal)">
                                      <p:cBhvr>
                                        <p:cTn id="37" dur="500"/>
                                        <p:tgtEl>
                                          <p:spTgt spid="114729"/>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114730"/>
                                        </p:tgtEl>
                                        <p:attrNameLst>
                                          <p:attrName>style.visibility</p:attrName>
                                        </p:attrNameLst>
                                      </p:cBhvr>
                                      <p:to>
                                        <p:strVal val="visible"/>
                                      </p:to>
                                    </p:set>
                                    <p:animEffect transition="in" filter="blinds(horizontal)">
                                      <p:cBhvr>
                                        <p:cTn id="40" dur="500"/>
                                        <p:tgtEl>
                                          <p:spTgt spid="114730"/>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114731"/>
                                        </p:tgtEl>
                                        <p:attrNameLst>
                                          <p:attrName>style.visibility</p:attrName>
                                        </p:attrNameLst>
                                      </p:cBhvr>
                                      <p:to>
                                        <p:strVal val="visible"/>
                                      </p:to>
                                    </p:set>
                                    <p:animEffect transition="in" filter="blinds(horizontal)">
                                      <p:cBhvr>
                                        <p:cTn id="43" dur="500"/>
                                        <p:tgtEl>
                                          <p:spTgt spid="114731"/>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114732"/>
                                        </p:tgtEl>
                                        <p:attrNameLst>
                                          <p:attrName>style.visibility</p:attrName>
                                        </p:attrNameLst>
                                      </p:cBhvr>
                                      <p:to>
                                        <p:strVal val="visible"/>
                                      </p:to>
                                    </p:set>
                                    <p:animEffect transition="in" filter="blinds(horizontal)">
                                      <p:cBhvr>
                                        <p:cTn id="46" dur="500"/>
                                        <p:tgtEl>
                                          <p:spTgt spid="114732"/>
                                        </p:tgtEl>
                                      </p:cBhvr>
                                    </p:animEffect>
                                  </p:childTnLst>
                                </p:cTn>
                              </p:par>
                              <p:par>
                                <p:cTn id="47" presetID="3" presetClass="entr" presetSubtype="10" fill="hold" grpId="1" nodeType="withEffect">
                                  <p:stCondLst>
                                    <p:cond delay="0"/>
                                  </p:stCondLst>
                                  <p:childTnLst>
                                    <p:set>
                                      <p:cBhvr>
                                        <p:cTn id="48" dur="1" fill="hold">
                                          <p:stCondLst>
                                            <p:cond delay="0"/>
                                          </p:stCondLst>
                                        </p:cTn>
                                        <p:tgtEl>
                                          <p:spTgt spid="114733"/>
                                        </p:tgtEl>
                                        <p:attrNameLst>
                                          <p:attrName>style.visibility</p:attrName>
                                        </p:attrNameLst>
                                      </p:cBhvr>
                                      <p:to>
                                        <p:strVal val="visible"/>
                                      </p:to>
                                    </p:set>
                                    <p:animEffect transition="in" filter="blinds(horizontal)">
                                      <p:cBhvr>
                                        <p:cTn id="49" dur="500"/>
                                        <p:tgtEl>
                                          <p:spTgt spid="114733"/>
                                        </p:tgtEl>
                                      </p:cBhvr>
                                    </p:animEffect>
                                  </p:childTnLst>
                                </p:cTn>
                              </p:par>
                              <p:par>
                                <p:cTn id="50" presetID="3" presetClass="entr" presetSubtype="10" fill="hold" grpId="1" nodeType="withEffect">
                                  <p:stCondLst>
                                    <p:cond delay="0"/>
                                  </p:stCondLst>
                                  <p:childTnLst>
                                    <p:set>
                                      <p:cBhvr>
                                        <p:cTn id="51" dur="1" fill="hold">
                                          <p:stCondLst>
                                            <p:cond delay="0"/>
                                          </p:stCondLst>
                                        </p:cTn>
                                        <p:tgtEl>
                                          <p:spTgt spid="114735"/>
                                        </p:tgtEl>
                                        <p:attrNameLst>
                                          <p:attrName>style.visibility</p:attrName>
                                        </p:attrNameLst>
                                      </p:cBhvr>
                                      <p:to>
                                        <p:strVal val="visible"/>
                                      </p:to>
                                    </p:set>
                                    <p:animEffect transition="in" filter="blinds(horizontal)">
                                      <p:cBhvr>
                                        <p:cTn id="52" dur="500"/>
                                        <p:tgtEl>
                                          <p:spTgt spid="114735"/>
                                        </p:tgtEl>
                                      </p:cBhvr>
                                    </p:animEffect>
                                  </p:childTnLst>
                                </p:cTn>
                              </p:par>
                              <p:par>
                                <p:cTn id="53" presetID="3" presetClass="entr" presetSubtype="10" fill="hold" grpId="1" nodeType="withEffect">
                                  <p:stCondLst>
                                    <p:cond delay="0"/>
                                  </p:stCondLst>
                                  <p:childTnLst>
                                    <p:set>
                                      <p:cBhvr>
                                        <p:cTn id="54" dur="1" fill="hold">
                                          <p:stCondLst>
                                            <p:cond delay="0"/>
                                          </p:stCondLst>
                                        </p:cTn>
                                        <p:tgtEl>
                                          <p:spTgt spid="114736"/>
                                        </p:tgtEl>
                                        <p:attrNameLst>
                                          <p:attrName>style.visibility</p:attrName>
                                        </p:attrNameLst>
                                      </p:cBhvr>
                                      <p:to>
                                        <p:strVal val="visible"/>
                                      </p:to>
                                    </p:set>
                                    <p:animEffect transition="in" filter="blinds(horizontal)">
                                      <p:cBhvr>
                                        <p:cTn id="55" dur="500"/>
                                        <p:tgtEl>
                                          <p:spTgt spid="114736"/>
                                        </p:tgtEl>
                                      </p:cBhvr>
                                    </p:animEffect>
                                  </p:childTnLst>
                                </p:cTn>
                              </p:par>
                              <p:par>
                                <p:cTn id="56" presetID="3" presetClass="entr" presetSubtype="10" fill="hold" grpId="1" nodeType="withEffect">
                                  <p:stCondLst>
                                    <p:cond delay="0"/>
                                  </p:stCondLst>
                                  <p:childTnLst>
                                    <p:set>
                                      <p:cBhvr>
                                        <p:cTn id="57" dur="1" fill="hold">
                                          <p:stCondLst>
                                            <p:cond delay="0"/>
                                          </p:stCondLst>
                                        </p:cTn>
                                        <p:tgtEl>
                                          <p:spTgt spid="114737"/>
                                        </p:tgtEl>
                                        <p:attrNameLst>
                                          <p:attrName>style.visibility</p:attrName>
                                        </p:attrNameLst>
                                      </p:cBhvr>
                                      <p:to>
                                        <p:strVal val="visible"/>
                                      </p:to>
                                    </p:set>
                                    <p:animEffect transition="in" filter="blinds(horizontal)">
                                      <p:cBhvr>
                                        <p:cTn id="58" dur="500"/>
                                        <p:tgtEl>
                                          <p:spTgt spid="114737"/>
                                        </p:tgtEl>
                                      </p:cBhvr>
                                    </p:animEffect>
                                  </p:childTnLst>
                                </p:cTn>
                              </p:par>
                              <p:par>
                                <p:cTn id="59" presetID="3" presetClass="entr" presetSubtype="10" fill="hold" grpId="1" nodeType="withEffect">
                                  <p:stCondLst>
                                    <p:cond delay="0"/>
                                  </p:stCondLst>
                                  <p:childTnLst>
                                    <p:set>
                                      <p:cBhvr>
                                        <p:cTn id="60" dur="1" fill="hold">
                                          <p:stCondLst>
                                            <p:cond delay="0"/>
                                          </p:stCondLst>
                                        </p:cTn>
                                        <p:tgtEl>
                                          <p:spTgt spid="114738"/>
                                        </p:tgtEl>
                                        <p:attrNameLst>
                                          <p:attrName>style.visibility</p:attrName>
                                        </p:attrNameLst>
                                      </p:cBhvr>
                                      <p:to>
                                        <p:strVal val="visible"/>
                                      </p:to>
                                    </p:set>
                                    <p:animEffect transition="in" filter="blinds(horizontal)">
                                      <p:cBhvr>
                                        <p:cTn id="61" dur="500"/>
                                        <p:tgtEl>
                                          <p:spTgt spid="114738"/>
                                        </p:tgtEl>
                                      </p:cBhvr>
                                    </p:animEffect>
                                  </p:childTnLst>
                                </p:cTn>
                              </p:par>
                              <p:par>
                                <p:cTn id="62" presetID="3" presetClass="entr" presetSubtype="10" fill="hold" grpId="1" nodeType="withEffect">
                                  <p:stCondLst>
                                    <p:cond delay="0"/>
                                  </p:stCondLst>
                                  <p:childTnLst>
                                    <p:set>
                                      <p:cBhvr>
                                        <p:cTn id="63" dur="1" fill="hold">
                                          <p:stCondLst>
                                            <p:cond delay="0"/>
                                          </p:stCondLst>
                                        </p:cTn>
                                        <p:tgtEl>
                                          <p:spTgt spid="114739"/>
                                        </p:tgtEl>
                                        <p:attrNameLst>
                                          <p:attrName>style.visibility</p:attrName>
                                        </p:attrNameLst>
                                      </p:cBhvr>
                                      <p:to>
                                        <p:strVal val="visible"/>
                                      </p:to>
                                    </p:set>
                                    <p:animEffect transition="in" filter="blinds(horizontal)">
                                      <p:cBhvr>
                                        <p:cTn id="64" dur="500"/>
                                        <p:tgtEl>
                                          <p:spTgt spid="114739"/>
                                        </p:tgtEl>
                                      </p:cBhvr>
                                    </p:animEffect>
                                  </p:childTnLst>
                                </p:cTn>
                              </p:par>
                              <p:par>
                                <p:cTn id="65" presetID="35" presetClass="path" presetSubtype="0" repeatCount="indefinite" accel="50000" decel="50000" fill="hold" grpId="2" nodeType="withEffect">
                                  <p:stCondLst>
                                    <p:cond delay="0"/>
                                  </p:stCondLst>
                                  <p:endCondLst>
                                    <p:cond evt="onNext" delay="0">
                                      <p:tgtEl>
                                        <p:sldTgt/>
                                      </p:tgtEl>
                                    </p:cond>
                                  </p:endCondLst>
                                  <p:childTnLst>
                                    <p:animMotion origin="layout" path="M 0 -2.22222E-6 L -0.1625 -2.22222E-6 " pathEditMode="relative" rAng="0" ptsTypes="AA">
                                      <p:cBhvr>
                                        <p:cTn id="66" dur="2000" fill="hold"/>
                                        <p:tgtEl>
                                          <p:spTgt spid="114729"/>
                                        </p:tgtEl>
                                        <p:attrNameLst>
                                          <p:attrName>ppt_x</p:attrName>
                                          <p:attrName>ppt_y</p:attrName>
                                        </p:attrNameLst>
                                      </p:cBhvr>
                                      <p:rCtr x="-81" y="0"/>
                                    </p:animMotion>
                                  </p:childTnLst>
                                </p:cTn>
                              </p:par>
                              <p:par>
                                <p:cTn id="67"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68" dur="2000" fill="hold"/>
                                        <p:tgtEl>
                                          <p:spTgt spid="114730"/>
                                        </p:tgtEl>
                                        <p:attrNameLst>
                                          <p:attrName>ppt_x</p:attrName>
                                          <p:attrName>ppt_y</p:attrName>
                                        </p:attrNameLst>
                                      </p:cBhvr>
                                      <p:rCtr x="-125" y="0"/>
                                    </p:animMotion>
                                  </p:childTnLst>
                                </p:cTn>
                              </p:par>
                              <p:par>
                                <p:cTn id="69"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70" dur="2000" fill="hold"/>
                                        <p:tgtEl>
                                          <p:spTgt spid="114731"/>
                                        </p:tgtEl>
                                        <p:attrNameLst>
                                          <p:attrName>ppt_x</p:attrName>
                                          <p:attrName>ppt_y</p:attrName>
                                        </p:attrNameLst>
                                      </p:cBhvr>
                                      <p:rCtr x="-125" y="0"/>
                                    </p:animMotion>
                                  </p:childTnLst>
                                </p:cTn>
                              </p:par>
                              <p:par>
                                <p:cTn id="71"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72" dur="2000" fill="hold"/>
                                        <p:tgtEl>
                                          <p:spTgt spid="114732"/>
                                        </p:tgtEl>
                                        <p:attrNameLst>
                                          <p:attrName>ppt_x</p:attrName>
                                          <p:attrName>ppt_y</p:attrName>
                                        </p:attrNameLst>
                                      </p:cBhvr>
                                      <p:rCtr x="-125" y="0"/>
                                    </p:animMotion>
                                  </p:childTnLst>
                                </p:cTn>
                              </p:par>
                              <p:par>
                                <p:cTn id="73" presetID="35" presetClass="path" presetSubtype="0" repeatCount="indefinite" accel="50000" decel="50000" fill="hold" grpId="2" nodeType="withEffect">
                                  <p:stCondLst>
                                    <p:cond delay="0"/>
                                  </p:stCondLst>
                                  <p:endCondLst>
                                    <p:cond evt="onNext" delay="0">
                                      <p:tgtEl>
                                        <p:sldTgt/>
                                      </p:tgtEl>
                                    </p:cond>
                                  </p:endCondLst>
                                  <p:childTnLst>
                                    <p:animMotion origin="layout" path="M 1.11022E-16 -2.22222E-6 L -0.25 -2.22222E-6 " pathEditMode="relative" rAng="0" ptsTypes="AA">
                                      <p:cBhvr>
                                        <p:cTn id="74" dur="2000" fill="hold"/>
                                        <p:tgtEl>
                                          <p:spTgt spid="114733"/>
                                        </p:tgtEl>
                                        <p:attrNameLst>
                                          <p:attrName>ppt_x</p:attrName>
                                          <p:attrName>ppt_y</p:attrName>
                                        </p:attrNameLst>
                                      </p:cBhvr>
                                      <p:rCtr x="-125" y="0"/>
                                    </p:animMotion>
                                  </p:childTnLst>
                                </p:cTn>
                              </p:par>
                              <p:par>
                                <p:cTn id="75" presetID="35" presetClass="path" presetSubtype="0" repeatCount="indefinite" accel="50000" decel="50000" fill="hold" grpId="2" nodeType="withEffect">
                                  <p:stCondLst>
                                    <p:cond delay="0"/>
                                  </p:stCondLst>
                                  <p:endCondLst>
                                    <p:cond evt="onNext" delay="0">
                                      <p:tgtEl>
                                        <p:sldTgt/>
                                      </p:tgtEl>
                                    </p:cond>
                                  </p:endCondLst>
                                  <p:childTnLst>
                                    <p:animMotion origin="layout" path="M 5.55112E-17 2.22222E-6 L -0.12083 2.22222E-6 " pathEditMode="relative" rAng="0" ptsTypes="AA">
                                      <p:cBhvr>
                                        <p:cTn id="76" dur="2000" fill="hold"/>
                                        <p:tgtEl>
                                          <p:spTgt spid="114735"/>
                                        </p:tgtEl>
                                        <p:attrNameLst>
                                          <p:attrName>ppt_x</p:attrName>
                                          <p:attrName>ppt_y</p:attrName>
                                        </p:attrNameLst>
                                      </p:cBhvr>
                                      <p:rCtr x="-60" y="0"/>
                                    </p:animMotion>
                                  </p:childTnLst>
                                </p:cTn>
                              </p:par>
                              <p:par>
                                <p:cTn id="77"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19584 2.22222E-6 " pathEditMode="relative" rAng="0" ptsTypes="AA">
                                      <p:cBhvr>
                                        <p:cTn id="78" dur="2000" fill="hold"/>
                                        <p:tgtEl>
                                          <p:spTgt spid="114736"/>
                                        </p:tgtEl>
                                        <p:attrNameLst>
                                          <p:attrName>ppt_x</p:attrName>
                                          <p:attrName>ppt_y</p:attrName>
                                        </p:attrNameLst>
                                      </p:cBhvr>
                                      <p:rCtr x="-98" y="0"/>
                                    </p:animMotion>
                                  </p:childTnLst>
                                </p:cTn>
                              </p:par>
                              <p:par>
                                <p:cTn id="79"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80" dur="2000" fill="hold"/>
                                        <p:tgtEl>
                                          <p:spTgt spid="114737"/>
                                        </p:tgtEl>
                                        <p:attrNameLst>
                                          <p:attrName>ppt_x</p:attrName>
                                          <p:attrName>ppt_y</p:attrName>
                                        </p:attrNameLst>
                                      </p:cBhvr>
                                      <p:rCtr x="-125" y="0"/>
                                    </p:animMotion>
                                  </p:childTnLst>
                                </p:cTn>
                              </p:par>
                              <p:par>
                                <p:cTn id="81"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82" dur="2000" fill="hold"/>
                                        <p:tgtEl>
                                          <p:spTgt spid="114738"/>
                                        </p:tgtEl>
                                        <p:attrNameLst>
                                          <p:attrName>ppt_x</p:attrName>
                                          <p:attrName>ppt_y</p:attrName>
                                        </p:attrNameLst>
                                      </p:cBhvr>
                                      <p:rCtr x="-125" y="0"/>
                                    </p:animMotion>
                                  </p:childTnLst>
                                </p:cTn>
                              </p:par>
                              <p:par>
                                <p:cTn id="83" presetID="35" presetClass="path" presetSubtype="0" repeatCount="indefinite" accel="50000" decel="50000" fill="hold" grpId="2" nodeType="withEffect">
                                  <p:stCondLst>
                                    <p:cond delay="0"/>
                                  </p:stCondLst>
                                  <p:endCondLst>
                                    <p:cond evt="onNext" delay="0">
                                      <p:tgtEl>
                                        <p:sldTgt/>
                                      </p:tgtEl>
                                    </p:cond>
                                  </p:endCondLst>
                                  <p:childTnLst>
                                    <p:animMotion origin="layout" path="M 0 2.22222E-6 L -0.25 2.22222E-6 " pathEditMode="relative" rAng="0" ptsTypes="AA">
                                      <p:cBhvr>
                                        <p:cTn id="84" dur="2000" fill="hold"/>
                                        <p:tgtEl>
                                          <p:spTgt spid="114739"/>
                                        </p:tgtEl>
                                        <p:attrNameLst>
                                          <p:attrName>ppt_x</p:attrName>
                                          <p:attrName>ppt_y</p:attrName>
                                        </p:attrNameLst>
                                      </p:cBhvr>
                                      <p:rCtr x="-125" y="0"/>
                                    </p:animMotion>
                                  </p:childTnLst>
                                </p:cTn>
                              </p:par>
                              <p:par>
                                <p:cTn id="85" presetID="10" presetClass="entr" presetSubtype="0" repeatCount="indefinite" fill="hold" grpId="1" nodeType="withEffect">
                                  <p:stCondLst>
                                    <p:cond delay="0"/>
                                  </p:stCondLst>
                                  <p:childTnLst>
                                    <p:set>
                                      <p:cBhvr>
                                        <p:cTn id="86" dur="1" fill="hold">
                                          <p:stCondLst>
                                            <p:cond delay="0"/>
                                          </p:stCondLst>
                                        </p:cTn>
                                        <p:tgtEl>
                                          <p:spTgt spid="114740"/>
                                        </p:tgtEl>
                                        <p:attrNameLst>
                                          <p:attrName>style.visibility</p:attrName>
                                        </p:attrNameLst>
                                      </p:cBhvr>
                                      <p:to>
                                        <p:strVal val="visible"/>
                                      </p:to>
                                    </p:set>
                                    <p:animEffect transition="in" filter="fade">
                                      <p:cBhvr>
                                        <p:cTn id="87" dur="2000"/>
                                        <p:tgtEl>
                                          <p:spTgt spid="114740"/>
                                        </p:tgtEl>
                                      </p:cBhvr>
                                    </p:animEffect>
                                  </p:childTnLst>
                                </p:cTn>
                              </p:par>
                              <p:par>
                                <p:cTn id="88" presetID="12" presetClass="entr" presetSubtype="2" repeatCount="indefinite" fill="hold" grpId="0" nodeType="withEffect">
                                  <p:stCondLst>
                                    <p:cond delay="400"/>
                                  </p:stCondLst>
                                  <p:childTnLst>
                                    <p:set>
                                      <p:cBhvr>
                                        <p:cTn id="89" dur="1" fill="hold">
                                          <p:stCondLst>
                                            <p:cond delay="0"/>
                                          </p:stCondLst>
                                        </p:cTn>
                                        <p:tgtEl>
                                          <p:spTgt spid="114718"/>
                                        </p:tgtEl>
                                        <p:attrNameLst>
                                          <p:attrName>style.visibility</p:attrName>
                                        </p:attrNameLst>
                                      </p:cBhvr>
                                      <p:to>
                                        <p:strVal val="visible"/>
                                      </p:to>
                                    </p:set>
                                    <p:animEffect transition="in" filter="slide(fromRight)">
                                      <p:cBhvr>
                                        <p:cTn id="90" dur="500"/>
                                        <p:tgtEl>
                                          <p:spTgt spid="114718"/>
                                        </p:tgtEl>
                                      </p:cBhvr>
                                    </p:animEffect>
                                  </p:childTnLst>
                                </p:cTn>
                              </p:par>
                              <p:par>
                                <p:cTn id="91" presetID="12" presetClass="entr" presetSubtype="2" repeatCount="indefinite" fill="hold" grpId="0" nodeType="withEffect">
                                  <p:stCondLst>
                                    <p:cond delay="300"/>
                                  </p:stCondLst>
                                  <p:childTnLst>
                                    <p:set>
                                      <p:cBhvr>
                                        <p:cTn id="92" dur="1" fill="hold">
                                          <p:stCondLst>
                                            <p:cond delay="0"/>
                                          </p:stCondLst>
                                        </p:cTn>
                                        <p:tgtEl>
                                          <p:spTgt spid="114719"/>
                                        </p:tgtEl>
                                        <p:attrNameLst>
                                          <p:attrName>style.visibility</p:attrName>
                                        </p:attrNameLst>
                                      </p:cBhvr>
                                      <p:to>
                                        <p:strVal val="visible"/>
                                      </p:to>
                                    </p:set>
                                    <p:animEffect transition="in" filter="slide(fromRight)">
                                      <p:cBhvr>
                                        <p:cTn id="93" dur="500"/>
                                        <p:tgtEl>
                                          <p:spTgt spid="114719"/>
                                        </p:tgtEl>
                                      </p:cBhvr>
                                    </p:animEffect>
                                  </p:childTnLst>
                                </p:cTn>
                              </p:par>
                              <p:par>
                                <p:cTn id="94" presetID="12" presetClass="entr" presetSubtype="2" repeatCount="indefinite" fill="hold" grpId="0" nodeType="withEffect">
                                  <p:stCondLst>
                                    <p:cond delay="200"/>
                                  </p:stCondLst>
                                  <p:childTnLst>
                                    <p:set>
                                      <p:cBhvr>
                                        <p:cTn id="95" dur="1" fill="hold">
                                          <p:stCondLst>
                                            <p:cond delay="0"/>
                                          </p:stCondLst>
                                        </p:cTn>
                                        <p:tgtEl>
                                          <p:spTgt spid="114720"/>
                                        </p:tgtEl>
                                        <p:attrNameLst>
                                          <p:attrName>style.visibility</p:attrName>
                                        </p:attrNameLst>
                                      </p:cBhvr>
                                      <p:to>
                                        <p:strVal val="visible"/>
                                      </p:to>
                                    </p:set>
                                    <p:animEffect transition="in" filter="slide(fromRight)">
                                      <p:cBhvr>
                                        <p:cTn id="96" dur="500"/>
                                        <p:tgtEl>
                                          <p:spTgt spid="114720"/>
                                        </p:tgtEl>
                                      </p:cBhvr>
                                    </p:animEffect>
                                  </p:childTnLst>
                                </p:cTn>
                              </p:par>
                              <p:par>
                                <p:cTn id="97" presetID="12" presetClass="entr" presetSubtype="2" repeatCount="indefinite" fill="hold" grpId="0" nodeType="withEffect">
                                  <p:stCondLst>
                                    <p:cond delay="100"/>
                                  </p:stCondLst>
                                  <p:childTnLst>
                                    <p:set>
                                      <p:cBhvr>
                                        <p:cTn id="98" dur="1" fill="hold">
                                          <p:stCondLst>
                                            <p:cond delay="0"/>
                                          </p:stCondLst>
                                        </p:cTn>
                                        <p:tgtEl>
                                          <p:spTgt spid="114721"/>
                                        </p:tgtEl>
                                        <p:attrNameLst>
                                          <p:attrName>style.visibility</p:attrName>
                                        </p:attrNameLst>
                                      </p:cBhvr>
                                      <p:to>
                                        <p:strVal val="visible"/>
                                      </p:to>
                                    </p:set>
                                    <p:animEffect transition="in" filter="slide(fromRight)">
                                      <p:cBhvr>
                                        <p:cTn id="99" dur="500"/>
                                        <p:tgtEl>
                                          <p:spTgt spid="114721"/>
                                        </p:tgtEl>
                                      </p:cBhvr>
                                    </p:animEffect>
                                  </p:childTnLst>
                                </p:cTn>
                              </p:par>
                              <p:par>
                                <p:cTn id="100" presetID="35" presetClass="path" presetSubtype="0" repeatCount="indefinite" accel="50000" decel="50000" fill="hold" grpId="0" nodeType="withEffect">
                                  <p:stCondLst>
                                    <p:cond delay="100"/>
                                  </p:stCondLst>
                                  <p:childTnLst>
                                    <p:animMotion origin="layout" path="M -3.33333E-6 -7.40741E-7 L -0.22083 0.0044 " pathEditMode="relative" rAng="0" ptsTypes="AA">
                                      <p:cBhvr>
                                        <p:cTn id="101" dur="3000" fill="hold"/>
                                        <p:tgtEl>
                                          <p:spTgt spid="114740"/>
                                        </p:tgtEl>
                                        <p:attrNameLst>
                                          <p:attrName>ppt_x</p:attrName>
                                          <p:attrName>ppt_y</p:attrName>
                                        </p:attrNameLst>
                                      </p:cBhvr>
                                      <p:rCtr x="-110" y="2"/>
                                    </p:animMotion>
                                  </p:childTnLst>
                                </p:cTn>
                              </p:par>
                              <p:par>
                                <p:cTn id="102" presetID="3" presetClass="entr" presetSubtype="10" repeatCount="indefinite" fill="hold" grpId="3" nodeType="withEffect">
                                  <p:stCondLst>
                                    <p:cond delay="500"/>
                                  </p:stCondLst>
                                  <p:childTnLst>
                                    <p:set>
                                      <p:cBhvr>
                                        <p:cTn id="103" dur="1" fill="hold">
                                          <p:stCondLst>
                                            <p:cond delay="0"/>
                                          </p:stCondLst>
                                        </p:cTn>
                                        <p:tgtEl>
                                          <p:spTgt spid="114732"/>
                                        </p:tgtEl>
                                        <p:attrNameLst>
                                          <p:attrName>style.visibility</p:attrName>
                                        </p:attrNameLst>
                                      </p:cBhvr>
                                      <p:to>
                                        <p:strVal val="visible"/>
                                      </p:to>
                                    </p:set>
                                    <p:animEffect transition="in" filter="blinds(horizontal)">
                                      <p:cBhvr>
                                        <p:cTn id="104" dur="500"/>
                                        <p:tgtEl>
                                          <p:spTgt spid="114732"/>
                                        </p:tgtEl>
                                      </p:cBhvr>
                                    </p:animEffect>
                                  </p:childTnLst>
                                </p:cTn>
                              </p:par>
                              <p:par>
                                <p:cTn id="105" presetID="3" presetClass="entr" presetSubtype="10" repeatCount="indefinite" fill="hold" grpId="3" nodeType="withEffect">
                                  <p:stCondLst>
                                    <p:cond delay="400"/>
                                  </p:stCondLst>
                                  <p:childTnLst>
                                    <p:set>
                                      <p:cBhvr>
                                        <p:cTn id="106" dur="1" fill="hold">
                                          <p:stCondLst>
                                            <p:cond delay="0"/>
                                          </p:stCondLst>
                                        </p:cTn>
                                        <p:tgtEl>
                                          <p:spTgt spid="114731"/>
                                        </p:tgtEl>
                                        <p:attrNameLst>
                                          <p:attrName>style.visibility</p:attrName>
                                        </p:attrNameLst>
                                      </p:cBhvr>
                                      <p:to>
                                        <p:strVal val="visible"/>
                                      </p:to>
                                    </p:set>
                                    <p:animEffect transition="in" filter="blinds(horizontal)">
                                      <p:cBhvr>
                                        <p:cTn id="107" dur="500"/>
                                        <p:tgtEl>
                                          <p:spTgt spid="114731"/>
                                        </p:tgtEl>
                                      </p:cBhvr>
                                    </p:animEffect>
                                  </p:childTnLst>
                                </p:cTn>
                              </p:par>
                              <p:par>
                                <p:cTn id="108" presetID="3" presetClass="entr" presetSubtype="10" repeatCount="indefinite" fill="hold" grpId="3" nodeType="withEffect">
                                  <p:stCondLst>
                                    <p:cond delay="300"/>
                                  </p:stCondLst>
                                  <p:childTnLst>
                                    <p:set>
                                      <p:cBhvr>
                                        <p:cTn id="109" dur="1" fill="hold">
                                          <p:stCondLst>
                                            <p:cond delay="0"/>
                                          </p:stCondLst>
                                        </p:cTn>
                                        <p:tgtEl>
                                          <p:spTgt spid="114730"/>
                                        </p:tgtEl>
                                        <p:attrNameLst>
                                          <p:attrName>style.visibility</p:attrName>
                                        </p:attrNameLst>
                                      </p:cBhvr>
                                      <p:to>
                                        <p:strVal val="visible"/>
                                      </p:to>
                                    </p:set>
                                    <p:animEffect transition="in" filter="blinds(horizontal)">
                                      <p:cBhvr>
                                        <p:cTn id="110" dur="500"/>
                                        <p:tgtEl>
                                          <p:spTgt spid="114730"/>
                                        </p:tgtEl>
                                      </p:cBhvr>
                                    </p:animEffect>
                                  </p:childTnLst>
                                </p:cTn>
                              </p:par>
                              <p:par>
                                <p:cTn id="111" presetID="3" presetClass="entr" presetSubtype="10" repeatCount="indefinite" fill="hold" grpId="3" nodeType="withEffect">
                                  <p:stCondLst>
                                    <p:cond delay="200"/>
                                  </p:stCondLst>
                                  <p:childTnLst>
                                    <p:set>
                                      <p:cBhvr>
                                        <p:cTn id="112" dur="1" fill="hold">
                                          <p:stCondLst>
                                            <p:cond delay="0"/>
                                          </p:stCondLst>
                                        </p:cTn>
                                        <p:tgtEl>
                                          <p:spTgt spid="114729"/>
                                        </p:tgtEl>
                                        <p:attrNameLst>
                                          <p:attrName>style.visibility</p:attrName>
                                        </p:attrNameLst>
                                      </p:cBhvr>
                                      <p:to>
                                        <p:strVal val="visible"/>
                                      </p:to>
                                    </p:set>
                                    <p:animEffect transition="in" filter="blinds(horizontal)">
                                      <p:cBhvr>
                                        <p:cTn id="113" dur="500"/>
                                        <p:tgtEl>
                                          <p:spTgt spid="114729"/>
                                        </p:tgtEl>
                                      </p:cBhvr>
                                    </p:animEffect>
                                  </p:childTnLst>
                                </p:cTn>
                              </p:par>
                              <p:par>
                                <p:cTn id="114" presetID="3" presetClass="entr" presetSubtype="10" repeatCount="indefinite" fill="hold" grpId="3" nodeType="withEffect">
                                  <p:stCondLst>
                                    <p:cond delay="600"/>
                                  </p:stCondLst>
                                  <p:childTnLst>
                                    <p:set>
                                      <p:cBhvr>
                                        <p:cTn id="115" dur="1" fill="hold">
                                          <p:stCondLst>
                                            <p:cond delay="0"/>
                                          </p:stCondLst>
                                        </p:cTn>
                                        <p:tgtEl>
                                          <p:spTgt spid="114733"/>
                                        </p:tgtEl>
                                        <p:attrNameLst>
                                          <p:attrName>style.visibility</p:attrName>
                                        </p:attrNameLst>
                                      </p:cBhvr>
                                      <p:to>
                                        <p:strVal val="visible"/>
                                      </p:to>
                                    </p:set>
                                    <p:animEffect transition="in" filter="blinds(horizontal)">
                                      <p:cBhvr>
                                        <p:cTn id="116" dur="500"/>
                                        <p:tgtEl>
                                          <p:spTgt spid="114733"/>
                                        </p:tgtEl>
                                      </p:cBhvr>
                                    </p:animEffect>
                                  </p:childTnLst>
                                </p:cTn>
                              </p:par>
                              <p:par>
                                <p:cTn id="117" presetID="3" presetClass="entr" presetSubtype="10" repeatCount="indefinite" fill="hold" grpId="3" nodeType="withEffect">
                                  <p:stCondLst>
                                    <p:cond delay="500"/>
                                  </p:stCondLst>
                                  <p:childTnLst>
                                    <p:set>
                                      <p:cBhvr>
                                        <p:cTn id="118" dur="1" fill="hold">
                                          <p:stCondLst>
                                            <p:cond delay="0"/>
                                          </p:stCondLst>
                                        </p:cTn>
                                        <p:tgtEl>
                                          <p:spTgt spid="114738"/>
                                        </p:tgtEl>
                                        <p:attrNameLst>
                                          <p:attrName>style.visibility</p:attrName>
                                        </p:attrNameLst>
                                      </p:cBhvr>
                                      <p:to>
                                        <p:strVal val="visible"/>
                                      </p:to>
                                    </p:set>
                                    <p:animEffect transition="in" filter="blinds(horizontal)">
                                      <p:cBhvr>
                                        <p:cTn id="119" dur="500"/>
                                        <p:tgtEl>
                                          <p:spTgt spid="114738"/>
                                        </p:tgtEl>
                                      </p:cBhvr>
                                    </p:animEffect>
                                  </p:childTnLst>
                                </p:cTn>
                              </p:par>
                              <p:par>
                                <p:cTn id="120" presetID="3" presetClass="entr" presetSubtype="10" repeatCount="indefinite" fill="hold" grpId="3" nodeType="withEffect">
                                  <p:stCondLst>
                                    <p:cond delay="400"/>
                                  </p:stCondLst>
                                  <p:childTnLst>
                                    <p:set>
                                      <p:cBhvr>
                                        <p:cTn id="121" dur="1" fill="hold">
                                          <p:stCondLst>
                                            <p:cond delay="0"/>
                                          </p:stCondLst>
                                        </p:cTn>
                                        <p:tgtEl>
                                          <p:spTgt spid="114737"/>
                                        </p:tgtEl>
                                        <p:attrNameLst>
                                          <p:attrName>style.visibility</p:attrName>
                                        </p:attrNameLst>
                                      </p:cBhvr>
                                      <p:to>
                                        <p:strVal val="visible"/>
                                      </p:to>
                                    </p:set>
                                    <p:animEffect transition="in" filter="blinds(horizontal)">
                                      <p:cBhvr>
                                        <p:cTn id="122" dur="500"/>
                                        <p:tgtEl>
                                          <p:spTgt spid="114737"/>
                                        </p:tgtEl>
                                      </p:cBhvr>
                                    </p:animEffect>
                                  </p:childTnLst>
                                </p:cTn>
                              </p:par>
                              <p:par>
                                <p:cTn id="123" presetID="3" presetClass="entr" presetSubtype="10" repeatCount="indefinite" fill="hold" grpId="3" nodeType="withEffect">
                                  <p:stCondLst>
                                    <p:cond delay="300"/>
                                  </p:stCondLst>
                                  <p:childTnLst>
                                    <p:set>
                                      <p:cBhvr>
                                        <p:cTn id="124" dur="1" fill="hold">
                                          <p:stCondLst>
                                            <p:cond delay="0"/>
                                          </p:stCondLst>
                                        </p:cTn>
                                        <p:tgtEl>
                                          <p:spTgt spid="114736"/>
                                        </p:tgtEl>
                                        <p:attrNameLst>
                                          <p:attrName>style.visibility</p:attrName>
                                        </p:attrNameLst>
                                      </p:cBhvr>
                                      <p:to>
                                        <p:strVal val="visible"/>
                                      </p:to>
                                    </p:set>
                                    <p:animEffect transition="in" filter="blinds(horizontal)">
                                      <p:cBhvr>
                                        <p:cTn id="125" dur="500"/>
                                        <p:tgtEl>
                                          <p:spTgt spid="114736"/>
                                        </p:tgtEl>
                                      </p:cBhvr>
                                    </p:animEffect>
                                  </p:childTnLst>
                                </p:cTn>
                              </p:par>
                              <p:par>
                                <p:cTn id="126" presetID="3" presetClass="entr" presetSubtype="10" repeatCount="indefinite" fill="hold" grpId="3" nodeType="withEffect">
                                  <p:stCondLst>
                                    <p:cond delay="200"/>
                                  </p:stCondLst>
                                  <p:childTnLst>
                                    <p:set>
                                      <p:cBhvr>
                                        <p:cTn id="127" dur="1" fill="hold">
                                          <p:stCondLst>
                                            <p:cond delay="0"/>
                                          </p:stCondLst>
                                        </p:cTn>
                                        <p:tgtEl>
                                          <p:spTgt spid="114735"/>
                                        </p:tgtEl>
                                        <p:attrNameLst>
                                          <p:attrName>style.visibility</p:attrName>
                                        </p:attrNameLst>
                                      </p:cBhvr>
                                      <p:to>
                                        <p:strVal val="visible"/>
                                      </p:to>
                                    </p:set>
                                    <p:animEffect transition="in" filter="blinds(horizontal)">
                                      <p:cBhvr>
                                        <p:cTn id="128" dur="500"/>
                                        <p:tgtEl>
                                          <p:spTgt spid="114735"/>
                                        </p:tgtEl>
                                      </p:cBhvr>
                                    </p:animEffect>
                                  </p:childTnLst>
                                </p:cTn>
                              </p:par>
                              <p:par>
                                <p:cTn id="129" presetID="3" presetClass="entr" presetSubtype="10" repeatCount="indefinite" fill="hold" grpId="3" nodeType="withEffect">
                                  <p:stCondLst>
                                    <p:cond delay="600"/>
                                  </p:stCondLst>
                                  <p:childTnLst>
                                    <p:set>
                                      <p:cBhvr>
                                        <p:cTn id="130" dur="1" fill="hold">
                                          <p:stCondLst>
                                            <p:cond delay="0"/>
                                          </p:stCondLst>
                                        </p:cTn>
                                        <p:tgtEl>
                                          <p:spTgt spid="114739"/>
                                        </p:tgtEl>
                                        <p:attrNameLst>
                                          <p:attrName>style.visibility</p:attrName>
                                        </p:attrNameLst>
                                      </p:cBhvr>
                                      <p:to>
                                        <p:strVal val="visible"/>
                                      </p:to>
                                    </p:set>
                                    <p:animEffect transition="in" filter="blinds(horizontal)">
                                      <p:cBhvr>
                                        <p:cTn id="131" dur="500"/>
                                        <p:tgtEl>
                                          <p:spTgt spid="114739"/>
                                        </p:tgtEl>
                                      </p:cBhvr>
                                    </p:animEffect>
                                  </p:childTnLst>
                                </p:cTn>
                              </p:par>
                              <p:par>
                                <p:cTn id="132" presetID="35" presetClass="path" presetSubtype="0" repeatCount="indefinite" accel="50000" decel="50000" fill="hold" grpId="0" nodeType="withEffect">
                                  <p:stCondLst>
                                    <p:cond delay="500"/>
                                  </p:stCondLst>
                                  <p:childTnLst>
                                    <p:animMotion origin="layout" path="M 3.33333E-6 -2.47919E-6 L -0.64584 -2.47919E-6 " pathEditMode="relative" rAng="0" ptsTypes="AA">
                                      <p:cBhvr>
                                        <p:cTn id="133" dur="5000" fill="hold"/>
                                        <p:tgtEl>
                                          <p:spTgt spid="2"/>
                                        </p:tgtEl>
                                        <p:attrNameLst>
                                          <p:attrName>ppt_x</p:attrName>
                                          <p:attrName>ppt_y</p:attrName>
                                        </p:attrNameLst>
                                      </p:cBhvr>
                                      <p:rCtr x="-323" y="0"/>
                                    </p:animMotion>
                                  </p:childTnLst>
                                </p:cTn>
                              </p:par>
                              <p:par>
                                <p:cTn id="134" presetID="35" presetClass="path" presetSubtype="0" repeatCount="indefinite" accel="50000" decel="50000" fill="hold" grpId="0" nodeType="withEffect">
                                  <p:stCondLst>
                                    <p:cond delay="500"/>
                                  </p:stCondLst>
                                  <p:childTnLst>
                                    <p:animMotion origin="layout" path="M 0 1.69288E-6 L -0.62917 1.69288E-6 " pathEditMode="relative" rAng="0" ptsTypes="AA">
                                      <p:cBhvr>
                                        <p:cTn id="135" dur="5000" fill="hold"/>
                                        <p:tgtEl>
                                          <p:spTgt spid="3"/>
                                        </p:tgtEl>
                                        <p:attrNameLst>
                                          <p:attrName>ppt_x</p:attrName>
                                          <p:attrName>ppt_y</p:attrName>
                                        </p:attrNameLst>
                                      </p:cBhvr>
                                      <p:rCtr x="-315" y="0"/>
                                    </p:animMotion>
                                  </p:childTnLst>
                                </p:cTn>
                              </p:par>
                              <p:par>
                                <p:cTn id="136" presetID="35" presetClass="path" presetSubtype="0" repeatCount="indefinite" accel="50000" decel="50000" fill="hold" grpId="0" nodeType="withEffect">
                                  <p:stCondLst>
                                    <p:cond delay="500"/>
                                  </p:stCondLst>
                                  <p:childTnLst>
                                    <p:animMotion origin="layout" path="M -3.33333E-6 -4.14431E-6 L -0.7125 -4.14431E-6 " pathEditMode="relative" rAng="0" ptsTypes="AA">
                                      <p:cBhvr>
                                        <p:cTn id="137" dur="5000" fill="hold"/>
                                        <p:tgtEl>
                                          <p:spTgt spid="114695"/>
                                        </p:tgtEl>
                                        <p:attrNameLst>
                                          <p:attrName>ppt_x</p:attrName>
                                          <p:attrName>ppt_y</p:attrName>
                                        </p:attrNameLst>
                                      </p:cBhvr>
                                      <p:rCtr x="-356" y="0"/>
                                    </p:animMotion>
                                  </p:childTnLst>
                                </p:cTn>
                              </p:par>
                              <p:par>
                                <p:cTn id="138" presetID="35" presetClass="path" presetSubtype="0" repeatCount="indefinite" accel="50000" decel="50000" fill="hold" grpId="0" nodeType="withEffect">
                                  <p:stCondLst>
                                    <p:cond delay="700"/>
                                  </p:stCondLst>
                                  <p:childTnLst>
                                    <p:animMotion origin="layout" path="M 3.33333E-6 2.52544E-6 L -0.57917 -0.0111 " pathEditMode="relative" rAng="0" ptsTypes="AA">
                                      <p:cBhvr>
                                        <p:cTn id="139" dur="5000" fill="hold"/>
                                        <p:tgtEl>
                                          <p:spTgt spid="114696"/>
                                        </p:tgtEl>
                                        <p:attrNameLst>
                                          <p:attrName>ppt_x</p:attrName>
                                          <p:attrName>ppt_y</p:attrName>
                                        </p:attrNameLst>
                                      </p:cBhvr>
                                      <p:rCtr x="-290" y="-6"/>
                                    </p:animMotion>
                                  </p:childTnLst>
                                </p:cTn>
                              </p:par>
                              <p:par>
                                <p:cTn id="140" presetID="35" presetClass="path" presetSubtype="0" repeatCount="indefinite" accel="50000" decel="50000" fill="hold" grpId="0" nodeType="withEffect">
                                  <p:stCondLst>
                                    <p:cond delay="1300"/>
                                  </p:stCondLst>
                                  <p:childTnLst>
                                    <p:animMotion origin="layout" path="M 3.33333E-6 2.77521E-8 L -0.60417 2.77521E-8 " pathEditMode="relative" rAng="0" ptsTypes="AA">
                                      <p:cBhvr>
                                        <p:cTn id="141" dur="5000" fill="hold"/>
                                        <p:tgtEl>
                                          <p:spTgt spid="114697"/>
                                        </p:tgtEl>
                                        <p:attrNameLst>
                                          <p:attrName>ppt_x</p:attrName>
                                          <p:attrName>ppt_y</p:attrName>
                                        </p:attrNameLst>
                                      </p:cBhvr>
                                      <p:rCtr x="-302" y="0"/>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45"/>
                                        </p:tgtEl>
                                        <p:attrNameLst>
                                          <p:attrName>style.visibility</p:attrName>
                                        </p:attrNameLst>
                                      </p:cBhvr>
                                      <p:to>
                                        <p:strVal val="visible"/>
                                      </p:to>
                                    </p:set>
                                    <p:anim calcmode="lin" valueType="num">
                                      <p:cBhvr additive="base">
                                        <p:cTn id="146" dur="500" fill="hold"/>
                                        <p:tgtEl>
                                          <p:spTgt spid="45"/>
                                        </p:tgtEl>
                                        <p:attrNameLst>
                                          <p:attrName>ppt_x</p:attrName>
                                        </p:attrNameLst>
                                      </p:cBhvr>
                                      <p:tavLst>
                                        <p:tav tm="0">
                                          <p:val>
                                            <p:strVal val="#ppt_x"/>
                                          </p:val>
                                        </p:tav>
                                        <p:tav tm="100000">
                                          <p:val>
                                            <p:strVal val="#ppt_x"/>
                                          </p:val>
                                        </p:tav>
                                      </p:tavLst>
                                    </p:anim>
                                    <p:anim calcmode="lin" valueType="num">
                                      <p:cBhvr additive="base">
                                        <p:cTn id="14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6"/>
                                        </p:tgtEl>
                                        <p:attrNameLst>
                                          <p:attrName>style.visibility</p:attrName>
                                        </p:attrNameLst>
                                      </p:cBhvr>
                                      <p:to>
                                        <p:strVal val="visible"/>
                                      </p:to>
                                    </p:set>
                                    <p:anim calcmode="lin" valueType="num">
                                      <p:cBhvr additive="base">
                                        <p:cTn id="152" dur="500" fill="hold"/>
                                        <p:tgtEl>
                                          <p:spTgt spid="46"/>
                                        </p:tgtEl>
                                        <p:attrNameLst>
                                          <p:attrName>ppt_x</p:attrName>
                                        </p:attrNameLst>
                                      </p:cBhvr>
                                      <p:tavLst>
                                        <p:tav tm="0">
                                          <p:val>
                                            <p:strVal val="#ppt_x"/>
                                          </p:val>
                                        </p:tav>
                                        <p:tav tm="100000">
                                          <p:val>
                                            <p:strVal val="#ppt_x"/>
                                          </p:val>
                                        </p:tav>
                                      </p:tavLst>
                                    </p:anim>
                                    <p:anim calcmode="lin" valueType="num">
                                      <p:cBhvr additive="base">
                                        <p:cTn id="15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4695" grpId="0" animBg="1"/>
      <p:bldP spid="114696" grpId="0" animBg="1"/>
      <p:bldP spid="114697" grpId="0" animBg="1"/>
      <p:bldP spid="114718" grpId="0" animBg="1"/>
      <p:bldP spid="114719" grpId="0" animBg="1"/>
      <p:bldP spid="114720" grpId="0" animBg="1"/>
      <p:bldP spid="114721" grpId="0" animBg="1"/>
      <p:bldP spid="114729" grpId="0" animBg="1"/>
      <p:bldP spid="114729" grpId="1" animBg="1"/>
      <p:bldP spid="114729" grpId="2" animBg="1"/>
      <p:bldP spid="114729" grpId="3" animBg="1"/>
      <p:bldP spid="114730" grpId="0" animBg="1"/>
      <p:bldP spid="114730" grpId="1" animBg="1"/>
      <p:bldP spid="114730" grpId="2" animBg="1"/>
      <p:bldP spid="114730" grpId="3" animBg="1"/>
      <p:bldP spid="114731" grpId="0" animBg="1"/>
      <p:bldP spid="114731" grpId="1" animBg="1"/>
      <p:bldP spid="114731" grpId="2" animBg="1"/>
      <p:bldP spid="114731" grpId="3" animBg="1"/>
      <p:bldP spid="114732" grpId="0" animBg="1"/>
      <p:bldP spid="114732" grpId="1" animBg="1"/>
      <p:bldP spid="114732" grpId="2" animBg="1"/>
      <p:bldP spid="114732" grpId="3" animBg="1"/>
      <p:bldP spid="114733" grpId="0" animBg="1"/>
      <p:bldP spid="114733" grpId="1" animBg="1"/>
      <p:bldP spid="114733" grpId="2" animBg="1"/>
      <p:bldP spid="114733" grpId="3" animBg="1"/>
      <p:bldP spid="114735" grpId="0" animBg="1"/>
      <p:bldP spid="114735" grpId="1" animBg="1"/>
      <p:bldP spid="114735" grpId="2" animBg="1"/>
      <p:bldP spid="114735" grpId="3" animBg="1"/>
      <p:bldP spid="114736" grpId="0" animBg="1"/>
      <p:bldP spid="114736" grpId="1" animBg="1"/>
      <p:bldP spid="114736" grpId="2" animBg="1"/>
      <p:bldP spid="114736" grpId="3" animBg="1"/>
      <p:bldP spid="114737" grpId="0" animBg="1"/>
      <p:bldP spid="114737" grpId="1" animBg="1"/>
      <p:bldP spid="114737" grpId="2" animBg="1"/>
      <p:bldP spid="114737" grpId="3" animBg="1"/>
      <p:bldP spid="114738" grpId="0" animBg="1"/>
      <p:bldP spid="114738" grpId="1" animBg="1"/>
      <p:bldP spid="114738" grpId="2" animBg="1"/>
      <p:bldP spid="114738" grpId="3" animBg="1"/>
      <p:bldP spid="114739" grpId="0" animBg="1"/>
      <p:bldP spid="114739" grpId="1" animBg="1"/>
      <p:bldP spid="114739" grpId="2" animBg="1"/>
      <p:bldP spid="114739" grpId="3" animBg="1"/>
      <p:bldP spid="114740" grpId="0"/>
      <p:bldP spid="114740" grpId="1"/>
      <p:bldP spid="45"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8" descr="51"/>
          <p:cNvPicPr>
            <a:picLocks noChangeAspect="1" noChangeArrowheads="1"/>
          </p:cNvPicPr>
          <p:nvPr/>
        </p:nvPicPr>
        <p:blipFill>
          <a:blip r:embed="rId2"/>
          <a:srcRect/>
          <a:stretch>
            <a:fillRect/>
          </a:stretch>
        </p:blipFill>
        <p:spPr bwMode="auto">
          <a:xfrm>
            <a:off x="3124200" y="33338"/>
            <a:ext cx="5562600" cy="5143500"/>
          </a:xfrm>
          <a:prstGeom prst="rect">
            <a:avLst/>
          </a:prstGeom>
          <a:noFill/>
          <a:ln w="9525">
            <a:noFill/>
            <a:miter lim="800000"/>
            <a:headEnd/>
            <a:tailEnd/>
          </a:ln>
        </p:spPr>
      </p:pic>
      <p:pic>
        <p:nvPicPr>
          <p:cNvPr id="14" name="Picture 66" descr="arroww"/>
          <p:cNvPicPr>
            <a:picLocks noChangeAspect="1" noChangeArrowheads="1" noCrop="1"/>
          </p:cNvPicPr>
          <p:nvPr/>
        </p:nvPicPr>
        <p:blipFill>
          <a:blip r:embed="rId3"/>
          <a:srcRect/>
          <a:stretch>
            <a:fillRect/>
          </a:stretch>
        </p:blipFill>
        <p:spPr bwMode="auto">
          <a:xfrm rot="6895247">
            <a:off x="4019550" y="2000251"/>
            <a:ext cx="710803" cy="232172"/>
          </a:xfrm>
          <a:prstGeom prst="rect">
            <a:avLst/>
          </a:prstGeom>
          <a:noFill/>
          <a:ln w="9525">
            <a:noFill/>
            <a:miter lim="800000"/>
            <a:headEnd/>
            <a:tailEnd/>
          </a:ln>
        </p:spPr>
      </p:pic>
      <p:pic>
        <p:nvPicPr>
          <p:cNvPr id="15" name="Picture 67" descr="arroww"/>
          <p:cNvPicPr>
            <a:picLocks noChangeAspect="1" noChangeArrowheads="1" noCrop="1"/>
          </p:cNvPicPr>
          <p:nvPr/>
        </p:nvPicPr>
        <p:blipFill>
          <a:blip r:embed="rId3"/>
          <a:srcRect/>
          <a:stretch>
            <a:fillRect/>
          </a:stretch>
        </p:blipFill>
        <p:spPr bwMode="auto">
          <a:xfrm rot="6895247">
            <a:off x="4561285" y="1964532"/>
            <a:ext cx="638175" cy="311944"/>
          </a:xfrm>
          <a:prstGeom prst="rect">
            <a:avLst/>
          </a:prstGeom>
          <a:noFill/>
          <a:ln w="9525">
            <a:noFill/>
            <a:miter lim="800000"/>
            <a:headEnd/>
            <a:tailEnd/>
          </a:ln>
        </p:spPr>
      </p:pic>
      <p:pic>
        <p:nvPicPr>
          <p:cNvPr id="16" name="Picture 68" descr="arroww"/>
          <p:cNvPicPr>
            <a:picLocks noChangeAspect="1" noChangeArrowheads="1" noCrop="1"/>
          </p:cNvPicPr>
          <p:nvPr/>
        </p:nvPicPr>
        <p:blipFill>
          <a:blip r:embed="rId3"/>
          <a:srcRect/>
          <a:stretch>
            <a:fillRect/>
          </a:stretch>
        </p:blipFill>
        <p:spPr bwMode="auto">
          <a:xfrm rot="-8512328">
            <a:off x="4017169" y="2632473"/>
            <a:ext cx="1040606" cy="335756"/>
          </a:xfrm>
          <a:prstGeom prst="rect">
            <a:avLst/>
          </a:prstGeom>
          <a:noFill/>
          <a:ln w="9525">
            <a:noFill/>
            <a:miter lim="800000"/>
            <a:headEnd/>
            <a:tailEnd/>
          </a:ln>
        </p:spPr>
      </p:pic>
      <p:pic>
        <p:nvPicPr>
          <p:cNvPr id="17" name="Picture 69" descr="arroww"/>
          <p:cNvPicPr>
            <a:picLocks noChangeAspect="1" noChangeArrowheads="1" noCrop="1"/>
          </p:cNvPicPr>
          <p:nvPr/>
        </p:nvPicPr>
        <p:blipFill>
          <a:blip r:embed="rId3"/>
          <a:srcRect/>
          <a:stretch>
            <a:fillRect/>
          </a:stretch>
        </p:blipFill>
        <p:spPr bwMode="auto">
          <a:xfrm rot="-8938346">
            <a:off x="4477941" y="2539604"/>
            <a:ext cx="835819" cy="330994"/>
          </a:xfrm>
          <a:prstGeom prst="rect">
            <a:avLst/>
          </a:prstGeom>
          <a:noFill/>
          <a:ln w="9525">
            <a:noFill/>
            <a:miter lim="800000"/>
            <a:headEnd/>
            <a:tailEnd/>
          </a:ln>
        </p:spPr>
      </p:pic>
      <p:sp>
        <p:nvSpPr>
          <p:cNvPr id="2" name="Rectangle 1"/>
          <p:cNvSpPr/>
          <p:nvPr/>
        </p:nvSpPr>
        <p:spPr>
          <a:xfrm>
            <a:off x="228600" y="571500"/>
            <a:ext cx="2743201" cy="42288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1.GióTín </a:t>
            </a:r>
            <a:r>
              <a:rPr lang="en-US" sz="2800" dirty="0" err="1">
                <a:effectLst>
                  <a:outerShdw blurRad="38100" dist="38100" dir="2700000" algn="tl">
                    <a:srgbClr val="000000">
                      <a:alpha val="43137"/>
                    </a:srgbClr>
                  </a:outerShdw>
                </a:effectLst>
                <a:latin typeface="Times New Roman" pitchFamily="18" charset="0"/>
              </a:rPr>
              <a:t>Phong</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Thổi</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từ</a:t>
            </a:r>
            <a:r>
              <a:rPr lang="en-US" sz="2800" dirty="0">
                <a:effectLst>
                  <a:outerShdw blurRad="38100" dist="38100" dir="2700000" algn="tl">
                    <a:srgbClr val="000000">
                      <a:alpha val="43137"/>
                    </a:srgbClr>
                  </a:outerShdw>
                </a:effectLst>
                <a:latin typeface="Times New Roman" pitchFamily="18" charset="0"/>
              </a:rPr>
              <a:t>  30</a:t>
            </a:r>
            <a:r>
              <a:rPr lang="en-US" sz="2800" baseline="30000" dirty="0">
                <a:effectLst>
                  <a:outerShdw blurRad="38100" dist="38100" dir="2700000" algn="tl">
                    <a:srgbClr val="000000">
                      <a:alpha val="43137"/>
                    </a:srgbClr>
                  </a:outerShdw>
                </a:effectLst>
                <a:latin typeface="Times New Roman" pitchFamily="18" charset="0"/>
              </a:rPr>
              <a:t>0</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Bắc</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và</a:t>
            </a:r>
            <a:r>
              <a:rPr lang="en-US" sz="2800" dirty="0">
                <a:effectLst>
                  <a:outerShdw blurRad="38100" dist="38100" dir="2700000" algn="tl">
                    <a:srgbClr val="000000">
                      <a:alpha val="43137"/>
                    </a:srgbClr>
                  </a:outerShdw>
                </a:effectLst>
                <a:latin typeface="Times New Roman" pitchFamily="18" charset="0"/>
              </a:rPr>
              <a:t> Nam </a:t>
            </a:r>
            <a:r>
              <a:rPr lang="en-US" sz="2800" dirty="0" err="1">
                <a:effectLst>
                  <a:outerShdw blurRad="38100" dist="38100" dir="2700000" algn="tl">
                    <a:srgbClr val="000000">
                      <a:alpha val="43137"/>
                    </a:srgbClr>
                  </a:outerShdw>
                </a:effectLst>
                <a:latin typeface="Times New Roman" pitchFamily="18" charset="0"/>
              </a:rPr>
              <a:t>về</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Xích</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đạo</a:t>
            </a:r>
            <a:endParaRPr lang="en-US" sz="2800" dirty="0">
              <a:effectLst>
                <a:outerShdw blurRad="38100" dist="38100" dir="2700000" algn="tl">
                  <a:srgbClr val="000000">
                    <a:alpha val="43137"/>
                  </a:srgbClr>
                </a:outerShdw>
              </a:effectLst>
              <a:latin typeface="Times New Roman" pitchFamily="18" charset="0"/>
            </a:endParaRP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Hướng</a:t>
            </a:r>
            <a:r>
              <a:rPr lang="en-US" sz="2800" dirty="0">
                <a:effectLst>
                  <a:outerShdw blurRad="38100" dist="38100" dir="2700000" algn="tl">
                    <a:srgbClr val="000000">
                      <a:alpha val="43137"/>
                    </a:srgbClr>
                  </a:outerShdw>
                </a:effectLst>
                <a:latin typeface="Times New Roman" pitchFamily="18" charset="0"/>
              </a:rPr>
              <a:t> :</a:t>
            </a: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 BBC : </a:t>
            </a:r>
            <a:r>
              <a:rPr lang="en-US" sz="2800" dirty="0" err="1">
                <a:effectLst>
                  <a:outerShdw blurRad="38100" dist="38100" dir="2700000" algn="tl">
                    <a:srgbClr val="000000">
                      <a:alpha val="43137"/>
                    </a:srgbClr>
                  </a:outerShdw>
                </a:effectLst>
                <a:latin typeface="Times New Roman" pitchFamily="18" charset="0"/>
              </a:rPr>
              <a:t>Đông</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Bắc</a:t>
            </a:r>
            <a:r>
              <a:rPr lang="en-US" sz="2800" dirty="0">
                <a:effectLst>
                  <a:outerShdw blurRad="38100" dist="38100" dir="2700000" algn="tl">
                    <a:srgbClr val="000000">
                      <a:alpha val="43137"/>
                    </a:srgbClr>
                  </a:outerShdw>
                </a:effectLst>
                <a:latin typeface="Times New Roman" pitchFamily="18" charset="0"/>
              </a:rPr>
              <a:t> </a:t>
            </a: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 NBC : </a:t>
            </a:r>
            <a:r>
              <a:rPr lang="en-US" sz="2800" dirty="0" err="1">
                <a:effectLst>
                  <a:outerShdw blurRad="38100" dist="38100" dir="2700000" algn="tl">
                    <a:srgbClr val="000000">
                      <a:alpha val="43137"/>
                    </a:srgbClr>
                  </a:outerShdw>
                </a:effectLst>
                <a:latin typeface="Times New Roman" pitchFamily="18" charset="0"/>
              </a:rPr>
              <a:t>Đông</a:t>
            </a:r>
            <a:r>
              <a:rPr lang="en-US" sz="2800" dirty="0">
                <a:effectLst>
                  <a:outerShdw blurRad="38100" dist="38100" dir="2700000" algn="tl">
                    <a:srgbClr val="000000">
                      <a:alpha val="43137"/>
                    </a:srgbClr>
                  </a:outerShdw>
                </a:effectLst>
                <a:latin typeface="Times New Roman" pitchFamily="18" charset="0"/>
              </a:rPr>
              <a:t> Nam  </a:t>
            </a:r>
          </a:p>
        </p:txBody>
      </p:sp>
    </p:spTree>
    <p:extLst>
      <p:ext uri="{BB962C8B-B14F-4D97-AF65-F5344CB8AC3E}">
        <p14:creationId xmlns:p14="http://schemas.microsoft.com/office/powerpoint/2010/main" val="1194659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5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500"/>
                                        <p:tgtEl>
                                          <p:spTgt spid="16"/>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3" descr="51"/>
          <p:cNvPicPr>
            <a:picLocks noChangeAspect="1" noChangeArrowheads="1"/>
          </p:cNvPicPr>
          <p:nvPr/>
        </p:nvPicPr>
        <p:blipFill>
          <a:blip r:embed="rId2"/>
          <a:srcRect/>
          <a:stretch>
            <a:fillRect/>
          </a:stretch>
        </p:blipFill>
        <p:spPr bwMode="auto">
          <a:xfrm>
            <a:off x="2969419" y="0"/>
            <a:ext cx="5029200" cy="5143500"/>
          </a:xfrm>
          <a:prstGeom prst="rect">
            <a:avLst/>
          </a:prstGeom>
          <a:noFill/>
          <a:ln w="9525">
            <a:noFill/>
            <a:miter lim="800000"/>
            <a:headEnd/>
            <a:tailEnd/>
          </a:ln>
        </p:spPr>
      </p:pic>
      <p:pic>
        <p:nvPicPr>
          <p:cNvPr id="19459" name="Picture 51" descr="ar12-r"/>
          <p:cNvPicPr>
            <a:picLocks noChangeAspect="1" noChangeArrowheads="1" noCrop="1"/>
          </p:cNvPicPr>
          <p:nvPr/>
        </p:nvPicPr>
        <p:blipFill>
          <a:blip r:embed="rId3"/>
          <a:srcRect/>
          <a:stretch>
            <a:fillRect/>
          </a:stretch>
        </p:blipFill>
        <p:spPr bwMode="auto">
          <a:xfrm rot="-2824860">
            <a:off x="5047060" y="1369219"/>
            <a:ext cx="625079" cy="377428"/>
          </a:xfrm>
          <a:prstGeom prst="rect">
            <a:avLst/>
          </a:prstGeom>
          <a:noFill/>
          <a:ln w="9525">
            <a:noFill/>
            <a:miter lim="800000"/>
            <a:headEnd/>
            <a:tailEnd/>
          </a:ln>
        </p:spPr>
      </p:pic>
      <p:pic>
        <p:nvPicPr>
          <p:cNvPr id="19460" name="Picture 52" descr="ar12-r"/>
          <p:cNvPicPr>
            <a:picLocks noChangeAspect="1" noChangeArrowheads="1" noCrop="1"/>
          </p:cNvPicPr>
          <p:nvPr/>
        </p:nvPicPr>
        <p:blipFill>
          <a:blip r:embed="rId3"/>
          <a:srcRect/>
          <a:stretch>
            <a:fillRect/>
          </a:stretch>
        </p:blipFill>
        <p:spPr bwMode="auto">
          <a:xfrm rot="-2824860">
            <a:off x="4596408" y="1118593"/>
            <a:ext cx="690563" cy="394097"/>
          </a:xfrm>
          <a:prstGeom prst="rect">
            <a:avLst/>
          </a:prstGeom>
          <a:noFill/>
          <a:ln w="9525">
            <a:noFill/>
            <a:miter lim="800000"/>
            <a:headEnd/>
            <a:tailEnd/>
          </a:ln>
        </p:spPr>
      </p:pic>
      <p:pic>
        <p:nvPicPr>
          <p:cNvPr id="19461" name="Picture 53" descr="ar12-r"/>
          <p:cNvPicPr>
            <a:picLocks noChangeAspect="1" noChangeArrowheads="1" noCrop="1"/>
          </p:cNvPicPr>
          <p:nvPr/>
        </p:nvPicPr>
        <p:blipFill>
          <a:blip r:embed="rId3"/>
          <a:srcRect/>
          <a:stretch>
            <a:fillRect/>
          </a:stretch>
        </p:blipFill>
        <p:spPr bwMode="auto">
          <a:xfrm rot="2125389">
            <a:off x="4482703" y="3331369"/>
            <a:ext cx="1089422" cy="352425"/>
          </a:xfrm>
          <a:prstGeom prst="rect">
            <a:avLst/>
          </a:prstGeom>
          <a:noFill/>
          <a:ln w="9525">
            <a:noFill/>
            <a:miter lim="800000"/>
            <a:headEnd/>
            <a:tailEnd/>
          </a:ln>
        </p:spPr>
      </p:pic>
      <p:pic>
        <p:nvPicPr>
          <p:cNvPr id="19462" name="Picture 54" descr="ar12-r"/>
          <p:cNvPicPr>
            <a:picLocks noChangeAspect="1" noChangeArrowheads="1" noCrop="1"/>
          </p:cNvPicPr>
          <p:nvPr/>
        </p:nvPicPr>
        <p:blipFill>
          <a:blip r:embed="rId3"/>
          <a:srcRect/>
          <a:stretch>
            <a:fillRect/>
          </a:stretch>
        </p:blipFill>
        <p:spPr bwMode="auto">
          <a:xfrm rot="2125389">
            <a:off x="4924425" y="3101579"/>
            <a:ext cx="900113" cy="311944"/>
          </a:xfrm>
          <a:prstGeom prst="rect">
            <a:avLst/>
          </a:prstGeom>
          <a:noFill/>
          <a:ln w="9525">
            <a:noFill/>
            <a:miter lim="800000"/>
            <a:headEnd/>
            <a:tailEnd/>
          </a:ln>
        </p:spPr>
      </p:pic>
      <p:sp>
        <p:nvSpPr>
          <p:cNvPr id="2" name="Rectangle 1"/>
          <p:cNvSpPr/>
          <p:nvPr/>
        </p:nvSpPr>
        <p:spPr>
          <a:xfrm>
            <a:off x="456461" y="133350"/>
            <a:ext cx="2686050" cy="5090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2. </a:t>
            </a:r>
            <a:r>
              <a:rPr lang="en-US" sz="2800" dirty="0" err="1">
                <a:effectLst>
                  <a:outerShdw blurRad="38100" dist="38100" dir="2700000" algn="tl">
                    <a:srgbClr val="000000">
                      <a:alpha val="43137"/>
                    </a:srgbClr>
                  </a:outerShdw>
                </a:effectLst>
                <a:latin typeface="Times New Roman" pitchFamily="18" charset="0"/>
              </a:rPr>
              <a:t>Gió</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Tây</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Ôn</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đới</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Thổi</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từ</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khoảng</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các</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vĩ</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độ</a:t>
            </a:r>
            <a:r>
              <a:rPr lang="en-US" sz="2800" dirty="0">
                <a:effectLst>
                  <a:outerShdw blurRad="38100" dist="38100" dir="2700000" algn="tl">
                    <a:srgbClr val="000000">
                      <a:alpha val="43137"/>
                    </a:srgbClr>
                  </a:outerShdw>
                </a:effectLst>
                <a:latin typeface="Times New Roman" pitchFamily="18" charset="0"/>
              </a:rPr>
              <a:t> 30</a:t>
            </a:r>
            <a:r>
              <a:rPr lang="en-US" sz="2800" baseline="30000" dirty="0">
                <a:effectLst>
                  <a:outerShdw blurRad="38100" dist="38100" dir="2700000" algn="tl">
                    <a:srgbClr val="000000">
                      <a:alpha val="43137"/>
                    </a:srgbClr>
                  </a:outerShdw>
                </a:effectLst>
                <a:latin typeface="Times New Roman" pitchFamily="18" charset="0"/>
              </a:rPr>
              <a:t>0</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Bắc</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và</a:t>
            </a:r>
            <a:r>
              <a:rPr lang="en-US" sz="2800" dirty="0">
                <a:effectLst>
                  <a:outerShdw blurRad="38100" dist="38100" dir="2700000" algn="tl">
                    <a:srgbClr val="000000">
                      <a:alpha val="43137"/>
                    </a:srgbClr>
                  </a:outerShdw>
                </a:effectLst>
                <a:latin typeface="Times New Roman" pitchFamily="18" charset="0"/>
              </a:rPr>
              <a:t> Nam </a:t>
            </a:r>
            <a:r>
              <a:rPr lang="en-US" sz="2800" dirty="0" err="1">
                <a:effectLst>
                  <a:outerShdw blurRad="38100" dist="38100" dir="2700000" algn="tl">
                    <a:srgbClr val="000000">
                      <a:alpha val="43137"/>
                    </a:srgbClr>
                  </a:outerShdw>
                </a:effectLst>
                <a:latin typeface="Times New Roman" pitchFamily="18" charset="0"/>
              </a:rPr>
              <a:t>lên</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khoảng</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các</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vĩ</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độ</a:t>
            </a:r>
            <a:r>
              <a:rPr lang="en-US" sz="2800" dirty="0">
                <a:effectLst>
                  <a:outerShdw blurRad="38100" dist="38100" dir="2700000" algn="tl">
                    <a:srgbClr val="000000">
                      <a:alpha val="43137"/>
                    </a:srgbClr>
                  </a:outerShdw>
                </a:effectLst>
                <a:latin typeface="Times New Roman" pitchFamily="18" charset="0"/>
              </a:rPr>
              <a:t> 60</a:t>
            </a:r>
            <a:r>
              <a:rPr lang="en-US" sz="2800" baseline="30000" dirty="0">
                <a:effectLst>
                  <a:outerShdw blurRad="38100" dist="38100" dir="2700000" algn="tl">
                    <a:srgbClr val="000000">
                      <a:alpha val="43137"/>
                    </a:srgbClr>
                  </a:outerShdw>
                </a:effectLst>
                <a:latin typeface="Times New Roman" pitchFamily="18" charset="0"/>
              </a:rPr>
              <a:t>0</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Bắc</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và</a:t>
            </a:r>
            <a:r>
              <a:rPr lang="en-US" sz="2800" dirty="0">
                <a:effectLst>
                  <a:outerShdw blurRad="38100" dist="38100" dir="2700000" algn="tl">
                    <a:srgbClr val="000000">
                      <a:alpha val="43137"/>
                    </a:srgbClr>
                  </a:outerShdw>
                </a:effectLst>
                <a:latin typeface="Times New Roman" pitchFamily="18" charset="0"/>
              </a:rPr>
              <a:t> Nam </a:t>
            </a: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a:t>
            </a:r>
            <a:r>
              <a:rPr lang="en-US" sz="2800" dirty="0" err="1">
                <a:effectLst>
                  <a:outerShdw blurRad="38100" dist="38100" dir="2700000" algn="tl">
                    <a:srgbClr val="000000">
                      <a:alpha val="43137"/>
                    </a:srgbClr>
                  </a:outerShdw>
                </a:effectLst>
                <a:latin typeface="Times New Roman" pitchFamily="18" charset="0"/>
              </a:rPr>
              <a:t>Hướng</a:t>
            </a:r>
            <a:r>
              <a:rPr lang="en-US" sz="2800" dirty="0">
                <a:effectLst>
                  <a:outerShdw blurRad="38100" dist="38100" dir="2700000" algn="tl">
                    <a:srgbClr val="000000">
                      <a:alpha val="43137"/>
                    </a:srgbClr>
                  </a:outerShdw>
                </a:effectLst>
                <a:latin typeface="Times New Roman" pitchFamily="18" charset="0"/>
              </a:rPr>
              <a:t> :</a:t>
            </a: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 BBC : </a:t>
            </a:r>
            <a:r>
              <a:rPr lang="en-US" sz="2800" dirty="0" err="1">
                <a:effectLst>
                  <a:outerShdw blurRad="38100" dist="38100" dir="2700000" algn="tl">
                    <a:srgbClr val="000000">
                      <a:alpha val="43137"/>
                    </a:srgbClr>
                  </a:outerShdw>
                </a:effectLst>
                <a:latin typeface="Times New Roman" pitchFamily="18" charset="0"/>
              </a:rPr>
              <a:t>Tây</a:t>
            </a:r>
            <a:r>
              <a:rPr lang="en-US" sz="2800" dirty="0">
                <a:effectLst>
                  <a:outerShdw blurRad="38100" dist="38100" dir="2700000" algn="tl">
                    <a:srgbClr val="000000">
                      <a:alpha val="43137"/>
                    </a:srgbClr>
                  </a:outerShdw>
                </a:effectLst>
                <a:latin typeface="Times New Roman" pitchFamily="18" charset="0"/>
              </a:rPr>
              <a:t> Nam </a:t>
            </a:r>
          </a:p>
          <a:p>
            <a:pPr algn="just" eaLnBrk="1" hangingPunct="1">
              <a:spcBef>
                <a:spcPct val="20000"/>
              </a:spcBef>
              <a:defRPr/>
            </a:pPr>
            <a:r>
              <a:rPr lang="en-US" sz="2800" dirty="0">
                <a:effectLst>
                  <a:outerShdw blurRad="38100" dist="38100" dir="2700000" algn="tl">
                    <a:srgbClr val="000000">
                      <a:alpha val="43137"/>
                    </a:srgbClr>
                  </a:outerShdw>
                </a:effectLst>
                <a:latin typeface="Times New Roman" pitchFamily="18" charset="0"/>
              </a:rPr>
              <a:t>+ NBC : </a:t>
            </a:r>
            <a:r>
              <a:rPr lang="en-US" sz="2800" dirty="0" err="1">
                <a:effectLst>
                  <a:outerShdw blurRad="38100" dist="38100" dir="2700000" algn="tl">
                    <a:srgbClr val="000000">
                      <a:alpha val="43137"/>
                    </a:srgbClr>
                  </a:outerShdw>
                </a:effectLst>
                <a:latin typeface="Times New Roman" pitchFamily="18" charset="0"/>
              </a:rPr>
              <a:t>Tây</a:t>
            </a:r>
            <a:r>
              <a:rPr lang="en-US" sz="2800" dirty="0">
                <a:effectLst>
                  <a:outerShdw blurRad="38100" dist="38100" dir="2700000" algn="tl">
                    <a:srgbClr val="000000">
                      <a:alpha val="43137"/>
                    </a:srgbClr>
                  </a:outerShdw>
                </a:effectLst>
                <a:latin typeface="Times New Roman" pitchFamily="18" charset="0"/>
              </a:rPr>
              <a:t> </a:t>
            </a:r>
            <a:r>
              <a:rPr lang="en-US" sz="2800" dirty="0" err="1">
                <a:effectLst>
                  <a:outerShdw blurRad="38100" dist="38100" dir="2700000" algn="tl">
                    <a:srgbClr val="000000">
                      <a:alpha val="43137"/>
                    </a:srgbClr>
                  </a:outerShdw>
                </a:effectLst>
                <a:latin typeface="Times New Roman" pitchFamily="18" charset="0"/>
              </a:rPr>
              <a:t>Bắc</a:t>
            </a:r>
            <a:endParaRPr lang="en-US" sz="2800"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4252007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9" descr="51"/>
          <p:cNvPicPr>
            <a:picLocks noChangeAspect="1" noChangeArrowheads="1"/>
          </p:cNvPicPr>
          <p:nvPr/>
        </p:nvPicPr>
        <p:blipFill>
          <a:blip r:embed="rId2"/>
          <a:srcRect/>
          <a:stretch>
            <a:fillRect/>
          </a:stretch>
        </p:blipFill>
        <p:spPr bwMode="auto">
          <a:xfrm>
            <a:off x="2974181" y="-29766"/>
            <a:ext cx="5257800" cy="5143501"/>
          </a:xfrm>
          <a:prstGeom prst="rect">
            <a:avLst/>
          </a:prstGeom>
          <a:noFill/>
          <a:ln w="9525">
            <a:noFill/>
            <a:miter lim="800000"/>
            <a:headEnd/>
            <a:tailEnd/>
          </a:ln>
        </p:spPr>
      </p:pic>
      <p:pic>
        <p:nvPicPr>
          <p:cNvPr id="24" name="Picture 48" descr="arroww"/>
          <p:cNvPicPr>
            <a:picLocks noChangeAspect="1" noChangeArrowheads="1" noCrop="1"/>
          </p:cNvPicPr>
          <p:nvPr/>
        </p:nvPicPr>
        <p:blipFill>
          <a:blip r:embed="rId3"/>
          <a:srcRect/>
          <a:stretch>
            <a:fillRect/>
          </a:stretch>
        </p:blipFill>
        <p:spPr bwMode="auto">
          <a:xfrm rot="6682242">
            <a:off x="5434012" y="775097"/>
            <a:ext cx="710804" cy="327422"/>
          </a:xfrm>
          <a:prstGeom prst="rect">
            <a:avLst/>
          </a:prstGeom>
          <a:noFill/>
          <a:ln w="9525">
            <a:noFill/>
            <a:miter lim="800000"/>
            <a:headEnd/>
            <a:tailEnd/>
          </a:ln>
        </p:spPr>
      </p:pic>
      <p:pic>
        <p:nvPicPr>
          <p:cNvPr id="25" name="Picture 49" descr="arroww"/>
          <p:cNvPicPr>
            <a:picLocks noChangeAspect="1" noChangeArrowheads="1" noCrop="1"/>
          </p:cNvPicPr>
          <p:nvPr/>
        </p:nvPicPr>
        <p:blipFill>
          <a:blip r:embed="rId3"/>
          <a:srcRect/>
          <a:stretch>
            <a:fillRect/>
          </a:stretch>
        </p:blipFill>
        <p:spPr bwMode="auto">
          <a:xfrm rot="6895247">
            <a:off x="5138737" y="672703"/>
            <a:ext cx="710804" cy="384572"/>
          </a:xfrm>
          <a:prstGeom prst="rect">
            <a:avLst/>
          </a:prstGeom>
          <a:noFill/>
          <a:ln w="9525">
            <a:noFill/>
            <a:miter lim="800000"/>
            <a:headEnd/>
            <a:tailEnd/>
          </a:ln>
        </p:spPr>
      </p:pic>
      <p:pic>
        <p:nvPicPr>
          <p:cNvPr id="26" name="Picture 50" descr="arroww"/>
          <p:cNvPicPr>
            <a:picLocks noChangeAspect="1" noChangeArrowheads="1" noCrop="1"/>
          </p:cNvPicPr>
          <p:nvPr/>
        </p:nvPicPr>
        <p:blipFill>
          <a:blip r:embed="rId3"/>
          <a:srcRect/>
          <a:stretch>
            <a:fillRect/>
          </a:stretch>
        </p:blipFill>
        <p:spPr bwMode="auto">
          <a:xfrm rot="-8727902">
            <a:off x="5055394" y="3671888"/>
            <a:ext cx="710804" cy="304800"/>
          </a:xfrm>
          <a:prstGeom prst="rect">
            <a:avLst/>
          </a:prstGeom>
          <a:noFill/>
          <a:ln w="9525">
            <a:noFill/>
            <a:miter lim="800000"/>
            <a:headEnd/>
            <a:tailEnd/>
          </a:ln>
        </p:spPr>
      </p:pic>
      <p:pic>
        <p:nvPicPr>
          <p:cNvPr id="27" name="Picture 51" descr="arroww"/>
          <p:cNvPicPr>
            <a:picLocks noChangeAspect="1" noChangeArrowheads="1" noCrop="1"/>
          </p:cNvPicPr>
          <p:nvPr/>
        </p:nvPicPr>
        <p:blipFill>
          <a:blip r:embed="rId3"/>
          <a:srcRect/>
          <a:stretch>
            <a:fillRect/>
          </a:stretch>
        </p:blipFill>
        <p:spPr bwMode="auto">
          <a:xfrm rot="-8032820">
            <a:off x="5443537" y="3630216"/>
            <a:ext cx="710804" cy="284559"/>
          </a:xfrm>
          <a:prstGeom prst="rect">
            <a:avLst/>
          </a:prstGeom>
          <a:noFill/>
          <a:ln w="9525">
            <a:noFill/>
            <a:miter lim="800000"/>
            <a:headEnd/>
            <a:tailEnd/>
          </a:ln>
        </p:spPr>
      </p:pic>
      <p:sp>
        <p:nvSpPr>
          <p:cNvPr id="2" name="Rectangle 1"/>
          <p:cNvSpPr/>
          <p:nvPr/>
        </p:nvSpPr>
        <p:spPr>
          <a:xfrm>
            <a:off x="304800" y="0"/>
            <a:ext cx="2724151" cy="36379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lgn="r">
              <a:defRPr sz="2800">
                <a:solidFill>
                  <a:schemeClr val="tx1"/>
                </a:solidFill>
                <a:latin typeface="Times New Roman" panose="02020603050405020304" pitchFamily="18" charset="0"/>
              </a:defRPr>
            </a:lvl1pPr>
            <a:lvl2pPr marL="742950" indent="-285750" algn="r">
              <a:defRPr sz="2800">
                <a:solidFill>
                  <a:schemeClr val="tx1"/>
                </a:solidFill>
                <a:latin typeface="Times New Roman" panose="02020603050405020304" pitchFamily="18" charset="0"/>
              </a:defRPr>
            </a:lvl2pPr>
            <a:lvl3pPr marL="1143000" indent="-228600" algn="r">
              <a:defRPr sz="2800">
                <a:solidFill>
                  <a:schemeClr val="tx1"/>
                </a:solidFill>
                <a:latin typeface="Times New Roman" panose="02020603050405020304" pitchFamily="18" charset="0"/>
              </a:defRPr>
            </a:lvl3pPr>
            <a:lvl4pPr marL="1600200" indent="-228600" algn="r">
              <a:defRPr sz="2800">
                <a:solidFill>
                  <a:schemeClr val="tx1"/>
                </a:solidFill>
                <a:latin typeface="Times New Roman" panose="02020603050405020304" pitchFamily="18" charset="0"/>
              </a:defRPr>
            </a:lvl4pPr>
            <a:lvl5pPr marL="2057400" indent="-228600" algn="r">
              <a:defRPr sz="28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20000"/>
              </a:spcBef>
              <a:defRPr/>
            </a:pPr>
            <a:r>
              <a:rPr lang="en-US" altLang="en-US" sz="2400" dirty="0">
                <a:solidFill>
                  <a:srgbClr val="132767"/>
                </a:solidFill>
                <a:effectLst>
                  <a:outerShdw blurRad="38100" dist="38100" dir="2700000" algn="tl">
                    <a:srgbClr val="C0C0C0"/>
                  </a:outerShdw>
                </a:effectLst>
              </a:rPr>
              <a:t>3. </a:t>
            </a:r>
            <a:r>
              <a:rPr lang="en-US" altLang="en-US" sz="2400" dirty="0" err="1">
                <a:solidFill>
                  <a:srgbClr val="132767"/>
                </a:solidFill>
                <a:effectLst>
                  <a:outerShdw blurRad="38100" dist="38100" dir="2700000" algn="tl">
                    <a:srgbClr val="C0C0C0"/>
                  </a:outerShdw>
                </a:effectLst>
              </a:rPr>
              <a:t>Gió</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Đông</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Cực</a:t>
            </a:r>
            <a:r>
              <a:rPr lang="en-US" altLang="en-US" sz="2400" dirty="0">
                <a:solidFill>
                  <a:srgbClr val="132767"/>
                </a:solidFill>
                <a:effectLst>
                  <a:outerShdw blurRad="38100" dist="38100" dir="2700000" algn="tl">
                    <a:srgbClr val="C0C0C0"/>
                  </a:outerShdw>
                </a:effectLst>
              </a:rPr>
              <a:t> : </a:t>
            </a:r>
            <a:r>
              <a:rPr lang="en-US" altLang="en-US" sz="2400" dirty="0" err="1">
                <a:solidFill>
                  <a:srgbClr val="132767"/>
                </a:solidFill>
                <a:effectLst>
                  <a:outerShdw blurRad="38100" dist="38100" dir="2700000" algn="tl">
                    <a:srgbClr val="C0C0C0"/>
                  </a:outerShdw>
                </a:effectLst>
              </a:rPr>
              <a:t>Thổi</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từ</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khoảng</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các</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vĩ</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độ</a:t>
            </a:r>
            <a:r>
              <a:rPr lang="en-US" altLang="en-US" sz="2400" dirty="0">
                <a:solidFill>
                  <a:srgbClr val="132767"/>
                </a:solidFill>
                <a:effectLst>
                  <a:outerShdw blurRad="38100" dist="38100" dir="2700000" algn="tl">
                    <a:srgbClr val="C0C0C0"/>
                  </a:outerShdw>
                </a:effectLst>
              </a:rPr>
              <a:t> 90</a:t>
            </a:r>
            <a:r>
              <a:rPr lang="en-US" altLang="en-US" sz="2400" baseline="30000" dirty="0">
                <a:solidFill>
                  <a:srgbClr val="132767"/>
                </a:solidFill>
                <a:effectLst>
                  <a:outerShdw blurRad="38100" dist="38100" dir="2700000" algn="tl">
                    <a:srgbClr val="C0C0C0"/>
                  </a:outerShdw>
                </a:effectLst>
              </a:rPr>
              <a:t>0</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Bắc</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và</a:t>
            </a:r>
            <a:r>
              <a:rPr lang="en-US" altLang="en-US" sz="2400" dirty="0">
                <a:solidFill>
                  <a:srgbClr val="132767"/>
                </a:solidFill>
                <a:effectLst>
                  <a:outerShdw blurRad="38100" dist="38100" dir="2700000" algn="tl">
                    <a:srgbClr val="C0C0C0"/>
                  </a:outerShdw>
                </a:effectLst>
              </a:rPr>
              <a:t> Nam </a:t>
            </a:r>
            <a:r>
              <a:rPr lang="en-US" altLang="en-US" sz="2400" dirty="0" err="1">
                <a:solidFill>
                  <a:srgbClr val="132767"/>
                </a:solidFill>
                <a:effectLst>
                  <a:outerShdw blurRad="38100" dist="38100" dir="2700000" algn="tl">
                    <a:srgbClr val="C0C0C0"/>
                  </a:outerShdw>
                </a:effectLst>
              </a:rPr>
              <a:t>về</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khoảng</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các</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vĩ</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độ</a:t>
            </a:r>
            <a:r>
              <a:rPr lang="en-US" altLang="en-US" sz="2400" dirty="0">
                <a:solidFill>
                  <a:srgbClr val="132767"/>
                </a:solidFill>
                <a:effectLst>
                  <a:outerShdw blurRad="38100" dist="38100" dir="2700000" algn="tl">
                    <a:srgbClr val="C0C0C0"/>
                  </a:outerShdw>
                </a:effectLst>
              </a:rPr>
              <a:t> 60</a:t>
            </a:r>
            <a:r>
              <a:rPr lang="en-US" altLang="en-US" sz="2400" baseline="30000" dirty="0">
                <a:solidFill>
                  <a:srgbClr val="132767"/>
                </a:solidFill>
                <a:effectLst>
                  <a:outerShdw blurRad="38100" dist="38100" dir="2700000" algn="tl">
                    <a:srgbClr val="C0C0C0"/>
                  </a:outerShdw>
                </a:effectLst>
              </a:rPr>
              <a:t>0</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Bắc</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và</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nam</a:t>
            </a:r>
            <a:r>
              <a:rPr lang="en-US" altLang="en-US" sz="2400" dirty="0">
                <a:solidFill>
                  <a:srgbClr val="132767"/>
                </a:solidFill>
                <a:effectLst>
                  <a:outerShdw blurRad="38100" dist="38100" dir="2700000" algn="tl">
                    <a:srgbClr val="C0C0C0"/>
                  </a:outerShdw>
                </a:effectLst>
              </a:rPr>
              <a:t> </a:t>
            </a:r>
          </a:p>
          <a:p>
            <a:pPr algn="just" eaLnBrk="1" hangingPunct="1">
              <a:spcBef>
                <a:spcPct val="20000"/>
              </a:spcBef>
              <a:buFontTx/>
              <a:buChar char="-"/>
              <a:defRPr/>
            </a:pPr>
            <a:r>
              <a:rPr lang="en-US" altLang="en-US" sz="2400" dirty="0" err="1">
                <a:solidFill>
                  <a:srgbClr val="132767"/>
                </a:solidFill>
                <a:effectLst>
                  <a:outerShdw blurRad="38100" dist="38100" dir="2700000" algn="tl">
                    <a:srgbClr val="C0C0C0"/>
                  </a:outerShdw>
                </a:effectLst>
              </a:rPr>
              <a:t>Hướng</a:t>
            </a:r>
            <a:r>
              <a:rPr lang="en-US" altLang="en-US" sz="2400" dirty="0">
                <a:solidFill>
                  <a:srgbClr val="132767"/>
                </a:solidFill>
                <a:effectLst>
                  <a:outerShdw blurRad="38100" dist="38100" dir="2700000" algn="tl">
                    <a:srgbClr val="C0C0C0"/>
                  </a:outerShdw>
                </a:effectLst>
              </a:rPr>
              <a:t> :</a:t>
            </a:r>
          </a:p>
          <a:p>
            <a:pPr algn="just" eaLnBrk="1" hangingPunct="1">
              <a:spcBef>
                <a:spcPct val="20000"/>
              </a:spcBef>
              <a:defRPr/>
            </a:pPr>
            <a:r>
              <a:rPr lang="en-US" altLang="en-US" sz="2400" dirty="0">
                <a:solidFill>
                  <a:srgbClr val="132767"/>
                </a:solidFill>
                <a:effectLst>
                  <a:outerShdw blurRad="38100" dist="38100" dir="2700000" algn="tl">
                    <a:srgbClr val="C0C0C0"/>
                  </a:outerShdw>
                </a:effectLst>
              </a:rPr>
              <a:t>+ BBC : </a:t>
            </a:r>
            <a:r>
              <a:rPr lang="en-US" altLang="en-US" sz="2400" dirty="0" err="1">
                <a:solidFill>
                  <a:srgbClr val="132767"/>
                </a:solidFill>
                <a:effectLst>
                  <a:outerShdw blurRad="38100" dist="38100" dir="2700000" algn="tl">
                    <a:srgbClr val="C0C0C0"/>
                  </a:outerShdw>
                </a:effectLst>
              </a:rPr>
              <a:t>Đông</a:t>
            </a:r>
            <a:r>
              <a:rPr lang="en-US" altLang="en-US" sz="2400" dirty="0">
                <a:solidFill>
                  <a:srgbClr val="132767"/>
                </a:solidFill>
                <a:effectLst>
                  <a:outerShdw blurRad="38100" dist="38100" dir="2700000" algn="tl">
                    <a:srgbClr val="C0C0C0"/>
                  </a:outerShdw>
                </a:effectLst>
              </a:rPr>
              <a:t> </a:t>
            </a:r>
            <a:r>
              <a:rPr lang="en-US" altLang="en-US" sz="2400" dirty="0" err="1">
                <a:solidFill>
                  <a:srgbClr val="132767"/>
                </a:solidFill>
                <a:effectLst>
                  <a:outerShdw blurRad="38100" dist="38100" dir="2700000" algn="tl">
                    <a:srgbClr val="C0C0C0"/>
                  </a:outerShdw>
                </a:effectLst>
              </a:rPr>
              <a:t>Bắc</a:t>
            </a:r>
            <a:endParaRPr lang="en-US" altLang="en-US" sz="2400" dirty="0">
              <a:solidFill>
                <a:srgbClr val="132767"/>
              </a:solidFill>
              <a:effectLst>
                <a:outerShdw blurRad="38100" dist="38100" dir="2700000" algn="tl">
                  <a:srgbClr val="C0C0C0"/>
                </a:outerShdw>
              </a:effectLst>
            </a:endParaRPr>
          </a:p>
          <a:p>
            <a:pPr algn="just" eaLnBrk="1" hangingPunct="1">
              <a:spcBef>
                <a:spcPct val="20000"/>
              </a:spcBef>
              <a:defRPr/>
            </a:pPr>
            <a:r>
              <a:rPr lang="en-US" altLang="en-US" sz="2400" dirty="0">
                <a:solidFill>
                  <a:srgbClr val="132767"/>
                </a:solidFill>
                <a:effectLst>
                  <a:outerShdw blurRad="38100" dist="38100" dir="2700000" algn="tl">
                    <a:srgbClr val="C0C0C0"/>
                  </a:outerShdw>
                </a:effectLst>
              </a:rPr>
              <a:t>+ NBC : </a:t>
            </a:r>
            <a:r>
              <a:rPr lang="en-US" altLang="en-US" sz="2400" dirty="0" err="1">
                <a:solidFill>
                  <a:srgbClr val="132767"/>
                </a:solidFill>
                <a:effectLst>
                  <a:outerShdw blurRad="38100" dist="38100" dir="2700000" algn="tl">
                    <a:srgbClr val="C0C0C0"/>
                  </a:outerShdw>
                </a:effectLst>
              </a:rPr>
              <a:t>Đông</a:t>
            </a:r>
            <a:r>
              <a:rPr lang="en-US" altLang="en-US" sz="2400" dirty="0">
                <a:solidFill>
                  <a:srgbClr val="132767"/>
                </a:solidFill>
                <a:effectLst>
                  <a:outerShdw blurRad="38100" dist="38100" dir="2700000" algn="tl">
                    <a:srgbClr val="C0C0C0"/>
                  </a:outerShdw>
                </a:effectLst>
              </a:rPr>
              <a:t> Nam</a:t>
            </a:r>
          </a:p>
        </p:txBody>
      </p:sp>
      <p:sp>
        <p:nvSpPr>
          <p:cNvPr id="8" name="Rectangle 43"/>
          <p:cNvSpPr>
            <a:spLocks noChangeArrowheads="1"/>
          </p:cNvSpPr>
          <p:nvPr/>
        </p:nvSpPr>
        <p:spPr bwMode="auto">
          <a:xfrm>
            <a:off x="609600" y="4514850"/>
            <a:ext cx="8077200" cy="6286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defRPr/>
            </a:pP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Gió</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hệ</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vòng</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gọi</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defRPr/>
            </a:pP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lưu</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quyển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135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6466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533400" y="285750"/>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r>
              <a:rPr lang="en-US" sz="2800" b="1" u="sng" dirty="0">
                <a:solidFill>
                  <a:srgbClr val="FF0000"/>
                </a:solidFill>
                <a:effectLst>
                  <a:outerShdw blurRad="38100" dist="38100" dir="2700000" algn="tl">
                    <a:srgbClr val="000000">
                      <a:alpha val="43137"/>
                    </a:srgbClr>
                  </a:outerShdw>
                </a:effectLst>
              </a:rPr>
              <a:t>2</a:t>
            </a:r>
            <a:r>
              <a:rPr lang="en-US" sz="2800" b="1" u="sng" smtClean="0">
                <a:solidFill>
                  <a:srgbClr val="FF0000"/>
                </a:solidFill>
                <a:effectLst>
                  <a:outerShdw blurRad="38100" dist="38100" dir="2700000" algn="tl">
                    <a:srgbClr val="000000">
                      <a:alpha val="43137"/>
                    </a:srgbClr>
                  </a:outerShdw>
                </a:effectLst>
              </a:rPr>
              <a:t>. </a:t>
            </a:r>
            <a:r>
              <a:rPr lang="en-US" sz="2800" b="1" u="sng" err="1">
                <a:solidFill>
                  <a:srgbClr val="FF0000"/>
                </a:solidFill>
                <a:effectLst>
                  <a:outerShdw blurRad="38100" dist="38100" dir="2700000" algn="tl">
                    <a:srgbClr val="000000">
                      <a:alpha val="43137"/>
                    </a:srgbClr>
                  </a:outerShdw>
                </a:effectLst>
              </a:rPr>
              <a:t>Gió</a:t>
            </a:r>
            <a:r>
              <a:rPr lang="en-US" sz="2800" b="1" u="sng">
                <a:solidFill>
                  <a:srgbClr val="FF0000"/>
                </a:solidFill>
                <a:effectLst>
                  <a:outerShdw blurRad="38100" dist="38100" dir="2700000" algn="tl">
                    <a:srgbClr val="000000">
                      <a:alpha val="43137"/>
                    </a:srgbClr>
                  </a:outerShdw>
                </a:effectLst>
              </a:rPr>
              <a:t> </a:t>
            </a:r>
            <a:r>
              <a:rPr lang="en-US" sz="2800" b="1" u="sng" smtClean="0">
                <a:solidFill>
                  <a:srgbClr val="FF0000"/>
                </a:solidFill>
                <a:effectLst>
                  <a:outerShdw blurRad="38100" dist="38100" dir="2700000" algn="tl">
                    <a:srgbClr val="000000">
                      <a:alpha val="43137"/>
                    </a:srgbClr>
                  </a:outerShdw>
                </a:effectLst>
              </a:rPr>
              <a:t>trên trái đất</a:t>
            </a:r>
            <a:endParaRPr lang="en-US" sz="2800" b="1" u="sng"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685800" y="1049908"/>
            <a:ext cx="8077200" cy="3108543"/>
          </a:xfrm>
          <a:prstGeom prst="rect">
            <a:avLst/>
          </a:prstGeom>
        </p:spPr>
        <p:txBody>
          <a:bodyPr wrap="square">
            <a:spAutoFit/>
          </a:bodyPr>
          <a:lstStyle/>
          <a:p>
            <a:pPr lvl="0" eaLnBrk="0" fontAlgn="base" hangingPunct="0">
              <a:spcBef>
                <a:spcPct val="0"/>
              </a:spcBef>
              <a:spcAft>
                <a:spcPct val="0"/>
              </a:spcAft>
            </a:pPr>
            <a:r>
              <a:rPr lang="pt-BR" sz="2800" b="1" i="1" dirty="0">
                <a:solidFill>
                  <a:srgbClr val="002060"/>
                </a:solidFill>
                <a:latin typeface="Times New Roman" pitchFamily="18" charset="0"/>
                <a:ea typeface="Times New Roman" pitchFamily="18" charset="0"/>
                <a:cs typeface="Times New Roman" pitchFamily="18" charset="0"/>
              </a:rPr>
              <a:t>a) Gió:</a:t>
            </a:r>
            <a:r>
              <a:rPr lang="pt-BR" sz="2800" b="1" dirty="0">
                <a:solidFill>
                  <a:srgbClr val="002060"/>
                </a:solidFill>
                <a:latin typeface="Times New Roman" pitchFamily="18" charset="0"/>
                <a:ea typeface="Times New Roman" pitchFamily="18" charset="0"/>
                <a:cs typeface="Times New Roman" pitchFamily="18" charset="0"/>
              </a:rPr>
              <a:t> là sự chuyển động của</a:t>
            </a:r>
            <a:r>
              <a:rPr lang="pt-BR" sz="2800" b="1" i="1" dirty="0">
                <a:solidFill>
                  <a:srgbClr val="002060"/>
                </a:solidFill>
                <a:latin typeface="Times New Roman" pitchFamily="18" charset="0"/>
                <a:ea typeface="Times New Roman" pitchFamily="18" charset="0"/>
                <a:cs typeface="Times New Roman" pitchFamily="18" charset="0"/>
              </a:rPr>
              <a:t> </a:t>
            </a:r>
            <a:r>
              <a:rPr lang="pt-BR" sz="2800" b="1" dirty="0">
                <a:solidFill>
                  <a:srgbClr val="002060"/>
                </a:solidFill>
                <a:latin typeface="Times New Roman" pitchFamily="18" charset="0"/>
                <a:ea typeface="Times New Roman" pitchFamily="18" charset="0"/>
                <a:cs typeface="Times New Roman" pitchFamily="18" charset="0"/>
              </a:rPr>
              <a:t>không khí từ nơi có khí áp cao đến nơi có khí áp thấp.</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i="1" dirty="0">
                <a:solidFill>
                  <a:srgbClr val="002060"/>
                </a:solidFill>
                <a:latin typeface="Times New Roman" pitchFamily="18" charset="0"/>
                <a:ea typeface="Times New Roman" pitchFamily="18" charset="0"/>
                <a:cs typeface="Times New Roman" pitchFamily="18" charset="0"/>
              </a:rPr>
              <a:t>b) Các loại gió thường xuyên trên Trái đất:</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-Gió Tín phong: Thổi từ khoảng 30</a:t>
            </a:r>
            <a:r>
              <a:rPr lang="pt-BR" sz="2800" b="1" baseline="30000" dirty="0">
                <a:solidFill>
                  <a:srgbClr val="002060"/>
                </a:solidFill>
                <a:latin typeface="Times New Roman" pitchFamily="18" charset="0"/>
                <a:ea typeface="Times New Roman" pitchFamily="18" charset="0"/>
                <a:cs typeface="Times New Roman" pitchFamily="18" charset="0"/>
              </a:rPr>
              <a:t>0</a:t>
            </a:r>
            <a:r>
              <a:rPr lang="pt-BR" sz="2800" b="1" dirty="0">
                <a:solidFill>
                  <a:srgbClr val="002060"/>
                </a:solidFill>
                <a:latin typeface="Times New Roman" pitchFamily="18" charset="0"/>
                <a:ea typeface="Times New Roman" pitchFamily="18" charset="0"/>
                <a:cs typeface="Times New Roman" pitchFamily="18" charset="0"/>
              </a:rPr>
              <a:t>(B,N) về xích đạo.</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-Gió Tây ôn đới: Thổi từ 30</a:t>
            </a:r>
            <a:r>
              <a:rPr lang="pt-BR" sz="2800" b="1" baseline="30000" dirty="0">
                <a:solidFill>
                  <a:srgbClr val="002060"/>
                </a:solidFill>
                <a:latin typeface="Times New Roman" pitchFamily="18" charset="0"/>
                <a:ea typeface="Times New Roman" pitchFamily="18" charset="0"/>
                <a:cs typeface="Times New Roman" pitchFamily="18" charset="0"/>
              </a:rPr>
              <a:t>0</a:t>
            </a:r>
            <a:r>
              <a:rPr lang="pt-BR" sz="2800" b="1" dirty="0">
                <a:solidFill>
                  <a:srgbClr val="002060"/>
                </a:solidFill>
                <a:latin typeface="Times New Roman" pitchFamily="18" charset="0"/>
                <a:ea typeface="Times New Roman" pitchFamily="18" charset="0"/>
                <a:cs typeface="Times New Roman" pitchFamily="18" charset="0"/>
              </a:rPr>
              <a:t>(B,N) về 60</a:t>
            </a:r>
            <a:r>
              <a:rPr lang="pt-BR" sz="2800" b="1" baseline="30000" dirty="0">
                <a:solidFill>
                  <a:srgbClr val="002060"/>
                </a:solidFill>
                <a:latin typeface="Times New Roman" pitchFamily="18" charset="0"/>
                <a:ea typeface="Times New Roman" pitchFamily="18" charset="0"/>
                <a:cs typeface="Times New Roman" pitchFamily="18" charset="0"/>
              </a:rPr>
              <a:t>0</a:t>
            </a:r>
            <a:r>
              <a:rPr lang="pt-BR" sz="2800" b="1" dirty="0">
                <a:solidFill>
                  <a:srgbClr val="002060"/>
                </a:solidFill>
                <a:latin typeface="Times New Roman" pitchFamily="18" charset="0"/>
                <a:ea typeface="Times New Roman" pitchFamily="18" charset="0"/>
                <a:cs typeface="Times New Roman" pitchFamily="18" charset="0"/>
              </a:rPr>
              <a:t> (B,N).</a:t>
            </a:r>
            <a:endParaRPr lang="en-US" sz="2800" b="1"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pt-BR" sz="2800" b="1" dirty="0">
                <a:solidFill>
                  <a:srgbClr val="002060"/>
                </a:solidFill>
                <a:latin typeface="Times New Roman" pitchFamily="18" charset="0"/>
                <a:ea typeface="Times New Roman" pitchFamily="18" charset="0"/>
                <a:cs typeface="Times New Roman" pitchFamily="18" charset="0"/>
              </a:rPr>
              <a:t>-Ngoài ra còn có gió Đông cực.</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35472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2558654" y="4738688"/>
            <a:ext cx="4400550" cy="229791"/>
          </a:xfrm>
          <a:noFill/>
        </p:spPr>
        <p:txBody>
          <a:bodyPr>
            <a:normAutofit fontScale="90000"/>
          </a:bodyPr>
          <a:lstStyle/>
          <a:p>
            <a:pPr eaLnBrk="1" hangingPunct="1"/>
            <a:r>
              <a:rPr lang="en-US" altLang="en-US" sz="1800" b="1">
                <a:solidFill>
                  <a:srgbClr val="02040A"/>
                </a:solidFill>
                <a:latin typeface="Times New Roman" pitchFamily="18" charset="0"/>
                <a:cs typeface="Times New Roman" pitchFamily="18" charset="0"/>
              </a:rPr>
              <a:t>TÁC ĐỘNG TIÊU CỰC</a:t>
            </a:r>
          </a:p>
        </p:txBody>
      </p:sp>
      <p:pic>
        <p:nvPicPr>
          <p:cNvPr id="23555" name="Picture 13" descr="Picture 21"/>
          <p:cNvPicPr>
            <a:picLocks noChangeAspect="1" noChangeArrowheads="1"/>
          </p:cNvPicPr>
          <p:nvPr/>
        </p:nvPicPr>
        <p:blipFill>
          <a:blip r:embed="rId3"/>
          <a:srcRect/>
          <a:stretch>
            <a:fillRect/>
          </a:stretch>
        </p:blipFill>
        <p:spPr bwMode="auto">
          <a:xfrm>
            <a:off x="1257300" y="589360"/>
            <a:ext cx="3314700" cy="1868090"/>
          </a:xfrm>
          <a:prstGeom prst="rect">
            <a:avLst/>
          </a:prstGeom>
          <a:noFill/>
          <a:ln w="28575">
            <a:solidFill>
              <a:srgbClr val="CC0099"/>
            </a:solidFill>
            <a:miter lim="800000"/>
            <a:headEnd/>
            <a:tailEnd/>
          </a:ln>
        </p:spPr>
      </p:pic>
      <p:pic>
        <p:nvPicPr>
          <p:cNvPr id="23556" name="Picture 9" descr="nha_may_dien_gio_bac_lieu_da_hoa_luoi_dien_quoc_gia"/>
          <p:cNvPicPr>
            <a:picLocks noChangeAspect="1" noChangeArrowheads="1"/>
          </p:cNvPicPr>
          <p:nvPr/>
        </p:nvPicPr>
        <p:blipFill>
          <a:blip r:embed="rId4"/>
          <a:srcRect/>
          <a:stretch>
            <a:fillRect/>
          </a:stretch>
        </p:blipFill>
        <p:spPr bwMode="auto">
          <a:xfrm>
            <a:off x="4743450" y="571500"/>
            <a:ext cx="3257550" cy="1885950"/>
          </a:xfrm>
          <a:prstGeom prst="rect">
            <a:avLst/>
          </a:prstGeom>
          <a:noFill/>
          <a:ln w="38100">
            <a:solidFill>
              <a:srgbClr val="CC0099"/>
            </a:solidFill>
            <a:miter lim="800000"/>
            <a:headEnd/>
            <a:tailEnd/>
          </a:ln>
        </p:spPr>
      </p:pic>
      <p:pic>
        <p:nvPicPr>
          <p:cNvPr id="23557" name="Picture 15" descr="Picture8"/>
          <p:cNvPicPr>
            <a:picLocks noChangeAspect="1" noChangeArrowheads="1"/>
          </p:cNvPicPr>
          <p:nvPr/>
        </p:nvPicPr>
        <p:blipFill>
          <a:blip r:embed="rId5"/>
          <a:srcRect/>
          <a:stretch>
            <a:fillRect/>
          </a:stretch>
        </p:blipFill>
        <p:spPr bwMode="auto">
          <a:xfrm>
            <a:off x="4686300" y="2800350"/>
            <a:ext cx="3314700" cy="1943100"/>
          </a:xfrm>
          <a:prstGeom prst="rect">
            <a:avLst/>
          </a:prstGeom>
          <a:noFill/>
          <a:ln w="9525">
            <a:noFill/>
            <a:miter lim="800000"/>
            <a:headEnd/>
            <a:tailEnd/>
          </a:ln>
        </p:spPr>
      </p:pic>
      <p:pic>
        <p:nvPicPr>
          <p:cNvPr id="23558" name="Picture 12" descr="Picture9"/>
          <p:cNvPicPr>
            <a:picLocks noChangeAspect="1" noChangeArrowheads="1"/>
          </p:cNvPicPr>
          <p:nvPr/>
        </p:nvPicPr>
        <p:blipFill>
          <a:blip r:embed="rId6"/>
          <a:srcRect/>
          <a:stretch>
            <a:fillRect/>
          </a:stretch>
        </p:blipFill>
        <p:spPr bwMode="auto">
          <a:xfrm>
            <a:off x="1257300" y="2832498"/>
            <a:ext cx="3314700" cy="1910953"/>
          </a:xfrm>
          <a:prstGeom prst="rect">
            <a:avLst/>
          </a:prstGeom>
          <a:noFill/>
          <a:ln w="9525">
            <a:noFill/>
            <a:miter lim="800000"/>
            <a:headEnd/>
            <a:tailEnd/>
          </a:ln>
        </p:spPr>
      </p:pic>
      <p:sp>
        <p:nvSpPr>
          <p:cNvPr id="9" name="Rectangle 6"/>
          <p:cNvSpPr txBox="1">
            <a:spLocks noChangeArrowheads="1"/>
          </p:cNvSpPr>
          <p:nvPr/>
        </p:nvSpPr>
        <p:spPr bwMode="auto">
          <a:xfrm>
            <a:off x="2543175" y="2552700"/>
            <a:ext cx="4400550" cy="2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a:lstStyle>
          <a:p>
            <a:pPr eaLnBrk="1" hangingPunct="1">
              <a:defRPr/>
            </a:pPr>
            <a:r>
              <a:rPr lang="en-US" sz="1800" b="1" dirty="0">
                <a:solidFill>
                  <a:srgbClr val="02040A"/>
                </a:solidFill>
                <a:effectLst>
                  <a:outerShdw blurRad="38100" dist="38100" dir="2700000" algn="tl">
                    <a:srgbClr val="000000">
                      <a:alpha val="43137"/>
                    </a:srgbClr>
                  </a:outerShdw>
                </a:effectLst>
                <a:latin typeface="Times New Roman" pitchFamily="18" charset="0"/>
                <a:cs typeface="Times New Roman" pitchFamily="18" charset="0"/>
              </a:rPr>
              <a:t> TÁC ĐỘNG TÍCH CỰC</a:t>
            </a:r>
          </a:p>
        </p:txBody>
      </p:sp>
      <p:sp>
        <p:nvSpPr>
          <p:cNvPr id="10" name="Rectangle 6"/>
          <p:cNvSpPr txBox="1">
            <a:spLocks noChangeArrowheads="1"/>
          </p:cNvSpPr>
          <p:nvPr/>
        </p:nvSpPr>
        <p:spPr bwMode="auto">
          <a:xfrm>
            <a:off x="2686050" y="228600"/>
            <a:ext cx="4400550" cy="2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a:lstStyle>
          <a:p>
            <a:pPr eaLnBrk="1" hangingPunct="1">
              <a:defRPr/>
            </a:pPr>
            <a:r>
              <a:rPr lang="en-US" sz="1800" b="1" dirty="0">
                <a:solidFill>
                  <a:srgbClr val="02040A"/>
                </a:solidFill>
                <a:effectLst>
                  <a:outerShdw blurRad="38100" dist="38100" dir="2700000" algn="tl">
                    <a:srgbClr val="000000">
                      <a:alpha val="43137"/>
                    </a:srgbClr>
                  </a:outerShdw>
                </a:effectLst>
                <a:latin typeface="Times New Roman" pitchFamily="18" charset="0"/>
                <a:cs typeface="Times New Roman" pitchFamily="18" charset="0"/>
              </a:rPr>
              <a:t>MỘT SỐ TÁC ĐỘNG CỦA GIÓ</a:t>
            </a:r>
          </a:p>
        </p:txBody>
      </p:sp>
    </p:spTree>
    <p:extLst>
      <p:ext uri="{BB962C8B-B14F-4D97-AF65-F5344CB8AC3E}">
        <p14:creationId xmlns:p14="http://schemas.microsoft.com/office/powerpoint/2010/main" val="27170008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8" name="Text Box 10"/>
          <p:cNvSpPr txBox="1">
            <a:spLocks noChangeArrowheads="1"/>
          </p:cNvSpPr>
          <p:nvPr/>
        </p:nvSpPr>
        <p:spPr bwMode="auto">
          <a:xfrm>
            <a:off x="228600" y="104185"/>
            <a:ext cx="6858000" cy="523220"/>
          </a:xfrm>
          <a:prstGeom prst="rect">
            <a:avLst/>
          </a:prstGeom>
          <a:solidFill>
            <a:schemeClr val="bg1"/>
          </a:solidFill>
          <a:ln>
            <a:noFill/>
          </a:ln>
          <a:effectLst/>
          <a:extLst/>
        </p:spPr>
        <p:txBody>
          <a:bodyPr>
            <a:spAutoFit/>
          </a:bodyPr>
          <a:lstStyle/>
          <a:p>
            <a:r>
              <a:rPr lang="en-US" sz="2800" b="1" dirty="0">
                <a:solidFill>
                  <a:srgbClr val="FF0000"/>
                </a:solidFill>
              </a:rPr>
              <a:t>1</a:t>
            </a:r>
            <a:r>
              <a:rPr lang="en-US" sz="2800" b="1" smtClean="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tầng</a:t>
            </a:r>
            <a:r>
              <a:rPr lang="en-US" sz="2800" b="1" dirty="0">
                <a:solidFill>
                  <a:srgbClr val="FF0000"/>
                </a:solidFill>
              </a:rPr>
              <a:t> </a:t>
            </a:r>
            <a:r>
              <a:rPr lang="en-US" sz="2800" b="1" err="1">
                <a:solidFill>
                  <a:srgbClr val="FF0000"/>
                </a:solidFill>
              </a:rPr>
              <a:t>khí</a:t>
            </a:r>
            <a:r>
              <a:rPr lang="en-US" sz="2800" b="1">
                <a:solidFill>
                  <a:srgbClr val="FF0000"/>
                </a:solidFill>
              </a:rPr>
              <a:t> </a:t>
            </a:r>
            <a:r>
              <a:rPr lang="en-US" sz="2800" b="1" smtClean="0">
                <a:solidFill>
                  <a:srgbClr val="FF0000"/>
                </a:solidFill>
              </a:rPr>
              <a:t>quyển. </a:t>
            </a:r>
            <a:endParaRPr lang="en-US" sz="2800" b="1" dirty="0">
              <a:solidFill>
                <a:srgbClr val="FF0000"/>
              </a:solidFill>
            </a:endParaRPr>
          </a:p>
        </p:txBody>
      </p:sp>
      <p:graphicFrame>
        <p:nvGraphicFramePr>
          <p:cNvPr id="140343" name="Group 55"/>
          <p:cNvGraphicFramePr>
            <a:graphicFrameLocks noGrp="1"/>
          </p:cNvGraphicFramePr>
          <p:nvPr>
            <p:extLst>
              <p:ext uri="{D42A27DB-BD31-4B8C-83A1-F6EECF244321}">
                <p14:modId xmlns:p14="http://schemas.microsoft.com/office/powerpoint/2010/main" val="717731607"/>
              </p:ext>
            </p:extLst>
          </p:nvPr>
        </p:nvGraphicFramePr>
        <p:xfrm>
          <a:off x="285750" y="742950"/>
          <a:ext cx="7181850" cy="3631025"/>
        </p:xfrm>
        <a:graphic>
          <a:graphicData uri="http://schemas.openxmlformats.org/drawingml/2006/table">
            <a:tbl>
              <a:tblPr/>
              <a:tblGrid>
                <a:gridCol w="1162050"/>
                <a:gridCol w="1676400"/>
                <a:gridCol w="4343400"/>
              </a:tblGrid>
              <a:tr h="30480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dirty="0" err="1" smtClean="0">
                          <a:ln>
                            <a:noFill/>
                          </a:ln>
                          <a:solidFill>
                            <a:srgbClr val="FF0000"/>
                          </a:solidFill>
                          <a:effectLst/>
                          <a:latin typeface="Times New Roman" panose="02020603050405020304" pitchFamily="18" charset="0"/>
                        </a:rPr>
                        <a:t>Các</a:t>
                      </a:r>
                      <a:r>
                        <a:rPr kumimoji="0" lang="en-US" sz="2100" b="1" i="0" u="none" strike="noStrike" cap="none" normalizeH="0" baseline="0" dirty="0" smtClean="0">
                          <a:ln>
                            <a:noFill/>
                          </a:ln>
                          <a:solidFill>
                            <a:srgbClr val="FF0000"/>
                          </a:solidFill>
                          <a:effectLst/>
                          <a:latin typeface="Times New Roman" panose="02020603050405020304" pitchFamily="18" charset="0"/>
                        </a:rPr>
                        <a:t> </a:t>
                      </a:r>
                      <a:r>
                        <a:rPr kumimoji="0" lang="en-US" sz="2100" b="1" i="0" u="none" strike="noStrike" cap="none" normalizeH="0" baseline="0" dirty="0" err="1" smtClean="0">
                          <a:ln>
                            <a:noFill/>
                          </a:ln>
                          <a:solidFill>
                            <a:srgbClr val="FF0000"/>
                          </a:solidFill>
                          <a:effectLst/>
                          <a:latin typeface="Times New Roman" panose="02020603050405020304" pitchFamily="18" charset="0"/>
                        </a:rPr>
                        <a:t>tầng</a:t>
                      </a:r>
                      <a:endParaRPr kumimoji="0" lang="en-US" sz="2100" b="1" i="0" u="none" strike="noStrike" cap="none" normalizeH="0" baseline="0" dirty="0" smtClean="0">
                        <a:ln>
                          <a:noFill/>
                        </a:ln>
                        <a:solidFill>
                          <a:srgbClr val="FF0000"/>
                        </a:solidFill>
                        <a:effectLst/>
                        <a:latin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Vị trí</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Đặc điểm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3538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Đối lưu</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0" i="1" u="none" strike="noStrike" cap="none" normalizeH="0" baseline="0" smtClean="0">
                          <a:ln>
                            <a:noFill/>
                          </a:ln>
                          <a:solidFill>
                            <a:srgbClr val="000099"/>
                          </a:solidFill>
                          <a:effectLst/>
                          <a:latin typeface="Times New Roman" panose="02020603050405020304" pitchFamily="18" charset="0"/>
                        </a:rPr>
                        <a:t>(Nhóm 1)</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100" b="0" i="1" u="none" strike="noStrike" cap="none" normalizeH="0" baseline="0" smtClean="0">
                        <a:ln>
                          <a:noFill/>
                        </a:ln>
                        <a:solidFill>
                          <a:srgbClr val="000099"/>
                        </a:solidFill>
                        <a:effectLst/>
                        <a:latin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2000" b="1" i="0" u="none" strike="noStrike" cap="none" normalizeH="0" baseline="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1400" b="1" i="0" u="none" strike="noStrike" cap="none" normalizeH="0" baseline="0" dirty="0" smtClean="0">
                        <a:ln>
                          <a:noFill/>
                        </a:ln>
                        <a:solidFill>
                          <a:srgbClr val="FF0000"/>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2981">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Bình lưu</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0" i="1" u="none" strike="noStrike" cap="none" normalizeH="0" baseline="0" smtClean="0">
                          <a:ln>
                            <a:noFill/>
                          </a:ln>
                          <a:solidFill>
                            <a:srgbClr val="000099"/>
                          </a:solidFill>
                          <a:effectLst/>
                          <a:latin typeface="Times New Roman" panose="02020603050405020304" pitchFamily="18" charset="0"/>
                        </a:rPr>
                        <a:t>(Nhóm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1400" b="1" i="0" u="none" strike="noStrike" cap="none" normalizeH="0" baseline="0" smtClean="0">
                        <a:ln>
                          <a:noFill/>
                        </a:ln>
                        <a:solidFill>
                          <a:srgbClr val="660066"/>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1400" b="1" i="0" u="none" strike="noStrike" cap="none" normalizeH="0" baseline="0" smtClean="0">
                        <a:ln>
                          <a:noFill/>
                        </a:ln>
                        <a:solidFill>
                          <a:srgbClr val="660066"/>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09270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1" i="0" u="none" strike="noStrike" cap="none" normalizeH="0" baseline="0" smtClean="0">
                          <a:ln>
                            <a:noFill/>
                          </a:ln>
                          <a:solidFill>
                            <a:srgbClr val="FF0000"/>
                          </a:solidFill>
                          <a:effectLst/>
                          <a:latin typeface="Times New Roman" panose="02020603050405020304" pitchFamily="18" charset="0"/>
                        </a:rPr>
                        <a:t>Các tầng cao</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sz="2100" b="0" i="1" u="none" strike="noStrike" cap="none" normalizeH="0" baseline="0" smtClean="0">
                          <a:ln>
                            <a:noFill/>
                          </a:ln>
                          <a:solidFill>
                            <a:srgbClr val="000099"/>
                          </a:solidFill>
                          <a:effectLst/>
                          <a:latin typeface="Times New Roman" panose="02020603050405020304" pitchFamily="18" charset="0"/>
                        </a:rPr>
                        <a:t>(Nhóm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1400" b="1" i="0" u="none" strike="noStrike" cap="none" normalizeH="0" baseline="0" smtClean="0">
                        <a:ln>
                          <a:noFill/>
                        </a:ln>
                        <a:solidFill>
                          <a:srgbClr val="000099"/>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344488" indent="112713">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671513" indent="242888">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023938" indent="347663">
                        <a:spcBef>
                          <a:spcPct val="20000"/>
                        </a:spcBef>
                        <a:buClr>
                          <a:schemeClr val="accent1"/>
                        </a:buClr>
                        <a:defRPr>
                          <a:solidFill>
                            <a:schemeClr val="tx1"/>
                          </a:solidFill>
                          <a:latin typeface="Arial" panose="020B0604020202020204" pitchFamily="34" charset="0"/>
                        </a:defRPr>
                      </a:lvl4pPr>
                      <a:lvl5pPr marL="1341438" indent="4873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986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558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7130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70238" indent="487363"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endParaRPr kumimoji="0" lang="en-US" sz="1400" b="1" i="0" u="none" strike="noStrike" cap="none" normalizeH="0" baseline="0" smtClean="0">
                        <a:ln>
                          <a:noFill/>
                        </a:ln>
                        <a:solidFill>
                          <a:srgbClr val="000099"/>
                        </a:solidFill>
                        <a:effectLst/>
                        <a:latin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bl>
          </a:graphicData>
        </a:graphic>
      </p:graphicFrame>
      <p:sp>
        <p:nvSpPr>
          <p:cNvPr id="2" name="TextBox 1"/>
          <p:cNvSpPr txBox="1"/>
          <p:nvPr/>
        </p:nvSpPr>
        <p:spPr>
          <a:xfrm>
            <a:off x="1676400" y="1276350"/>
            <a:ext cx="1676400" cy="1200329"/>
          </a:xfrm>
          <a:prstGeom prst="rect">
            <a:avLst/>
          </a:prstGeom>
          <a:noFill/>
        </p:spPr>
        <p:txBody>
          <a:bodyPr wrap="square" rtlCol="0">
            <a:spAutoFit/>
          </a:bodyPr>
          <a:lstStyle/>
          <a:p>
            <a:pPr lvl="0"/>
            <a:r>
              <a:rPr lang="en-US" b="1">
                <a:solidFill>
                  <a:srgbClr val="FF0000"/>
                </a:solidFill>
                <a:latin typeface="Times New Roman" panose="02020603050405020304" pitchFamily="18" charset="0"/>
              </a:rPr>
              <a:t>- Nằm sát mặt đất, tới độ cao khoảng 16 km </a:t>
            </a:r>
          </a:p>
          <a:p>
            <a:endParaRPr lang="en-US"/>
          </a:p>
        </p:txBody>
      </p:sp>
      <p:sp>
        <p:nvSpPr>
          <p:cNvPr id="3" name="TextBox 2"/>
          <p:cNvSpPr txBox="1"/>
          <p:nvPr/>
        </p:nvSpPr>
        <p:spPr>
          <a:xfrm>
            <a:off x="3200400" y="1139528"/>
            <a:ext cx="4267200" cy="1197251"/>
          </a:xfrm>
          <a:prstGeom prst="rect">
            <a:avLst/>
          </a:prstGeom>
          <a:noFill/>
        </p:spPr>
        <p:txBody>
          <a:bodyPr wrap="square" rtlCol="0">
            <a:spAutoFit/>
          </a:bodyPr>
          <a:lstStyle/>
          <a:p>
            <a:pPr lvl="0" fontAlgn="base">
              <a:spcBef>
                <a:spcPct val="20000"/>
              </a:spcBef>
              <a:spcAft>
                <a:spcPct val="0"/>
              </a:spcAft>
              <a:buClr>
                <a:schemeClr val="accent1"/>
              </a:buClr>
            </a:pPr>
            <a:r>
              <a:rPr lang="en-US" sz="1300" b="1">
                <a:solidFill>
                  <a:srgbClr val="FF0000"/>
                </a:solidFill>
                <a:latin typeface="Times New Roman" panose="02020603050405020304" pitchFamily="18" charset="0"/>
              </a:rPr>
              <a:t>- Tập trung 90% không khí</a:t>
            </a:r>
          </a:p>
          <a:p>
            <a:pPr lvl="0" fontAlgn="base">
              <a:spcBef>
                <a:spcPct val="20000"/>
              </a:spcBef>
              <a:spcAft>
                <a:spcPct val="0"/>
              </a:spcAft>
              <a:buClr>
                <a:schemeClr val="accent1"/>
              </a:buClr>
            </a:pPr>
            <a:r>
              <a:rPr lang="en-US" sz="1300" b="1">
                <a:solidFill>
                  <a:srgbClr val="FF0000"/>
                </a:solidFill>
                <a:latin typeface="Times New Roman" panose="02020603050405020304" pitchFamily="18" charset="0"/>
              </a:rPr>
              <a:t>- Không khí chuyển động theo chiều thẳng đứng.</a:t>
            </a:r>
          </a:p>
          <a:p>
            <a:pPr lvl="0" fontAlgn="base">
              <a:spcBef>
                <a:spcPct val="20000"/>
              </a:spcBef>
              <a:spcAft>
                <a:spcPct val="0"/>
              </a:spcAft>
              <a:buClr>
                <a:schemeClr val="accent1"/>
              </a:buClr>
            </a:pPr>
            <a:r>
              <a:rPr lang="en-US" sz="1300" b="1">
                <a:solidFill>
                  <a:srgbClr val="FF0000"/>
                </a:solidFill>
                <a:latin typeface="Times New Roman" panose="02020603050405020304" pitchFamily="18" charset="0"/>
              </a:rPr>
              <a:t>- Nhiệt độ giảm dần khi lên cao.Lên cao 100m giảm 0,6 </a:t>
            </a:r>
            <a:r>
              <a:rPr lang="en-US" sz="1300" b="1" baseline="30000">
                <a:solidFill>
                  <a:srgbClr val="FF0000"/>
                </a:solidFill>
                <a:latin typeface="Times New Roman" panose="02020603050405020304" pitchFamily="18" charset="0"/>
              </a:rPr>
              <a:t>0</a:t>
            </a:r>
            <a:r>
              <a:rPr lang="en-US" sz="1300" b="1">
                <a:solidFill>
                  <a:srgbClr val="FF0000"/>
                </a:solidFill>
                <a:latin typeface="Times New Roman" panose="02020603050405020304" pitchFamily="18" charset="0"/>
              </a:rPr>
              <a:t> c</a:t>
            </a:r>
          </a:p>
          <a:p>
            <a:pPr lvl="0" fontAlgn="base">
              <a:spcBef>
                <a:spcPct val="20000"/>
              </a:spcBef>
              <a:spcAft>
                <a:spcPct val="0"/>
              </a:spcAft>
              <a:buClr>
                <a:schemeClr val="accent1"/>
              </a:buClr>
            </a:pPr>
            <a:r>
              <a:rPr lang="en-US" sz="1300" b="1">
                <a:solidFill>
                  <a:srgbClr val="FF0000"/>
                </a:solidFill>
                <a:latin typeface="Times New Roman" panose="02020603050405020304" pitchFamily="18" charset="0"/>
              </a:rPr>
              <a:t>- Là nơi sinh ra tất cả các hiện tượng khí tượng</a:t>
            </a:r>
          </a:p>
          <a:p>
            <a:endParaRPr lang="en-US" sz="1200"/>
          </a:p>
        </p:txBody>
      </p:sp>
      <p:sp>
        <p:nvSpPr>
          <p:cNvPr id="4" name="TextBox 3"/>
          <p:cNvSpPr txBox="1"/>
          <p:nvPr/>
        </p:nvSpPr>
        <p:spPr>
          <a:xfrm>
            <a:off x="1447800" y="2336778"/>
            <a:ext cx="1752600" cy="1077218"/>
          </a:xfrm>
          <a:prstGeom prst="rect">
            <a:avLst/>
          </a:prstGeom>
          <a:noFill/>
        </p:spPr>
        <p:txBody>
          <a:bodyPr wrap="square" rtlCol="0">
            <a:spAutoFit/>
          </a:bodyPr>
          <a:lstStyle/>
          <a:p>
            <a:pPr lvl="0"/>
            <a:r>
              <a:rPr lang="en-US" sz="1600" b="1">
                <a:solidFill>
                  <a:srgbClr val="660066"/>
                </a:solidFill>
                <a:latin typeface="Times New Roman" panose="02020603050405020304" pitchFamily="18" charset="0"/>
              </a:rPr>
              <a:t>- Nằm trên tầng đối lưu, tới độ cao khoảng 80 km</a:t>
            </a:r>
          </a:p>
          <a:p>
            <a:endParaRPr lang="en-US" sz="1600"/>
          </a:p>
        </p:txBody>
      </p:sp>
      <p:sp>
        <p:nvSpPr>
          <p:cNvPr id="5" name="TextBox 4"/>
          <p:cNvSpPr txBox="1"/>
          <p:nvPr/>
        </p:nvSpPr>
        <p:spPr>
          <a:xfrm>
            <a:off x="3178206" y="2336778"/>
            <a:ext cx="4114800" cy="1181862"/>
          </a:xfrm>
          <a:prstGeom prst="rect">
            <a:avLst/>
          </a:prstGeom>
          <a:noFill/>
        </p:spPr>
        <p:txBody>
          <a:bodyPr wrap="square" rtlCol="0">
            <a:spAutoFit/>
          </a:bodyPr>
          <a:lstStyle/>
          <a:p>
            <a:pPr lvl="0" fontAlgn="base">
              <a:spcBef>
                <a:spcPct val="20000"/>
              </a:spcBef>
              <a:spcAft>
                <a:spcPct val="0"/>
              </a:spcAft>
              <a:buClr>
                <a:schemeClr val="accent1"/>
              </a:buClr>
            </a:pPr>
            <a:r>
              <a:rPr lang="en-US" sz="1400" b="1">
                <a:solidFill>
                  <a:srgbClr val="660066"/>
                </a:solidFill>
                <a:latin typeface="Times New Roman" panose="02020603050405020304" pitchFamily="18" charset="0"/>
              </a:rPr>
              <a:t>- Không khí chuyển động theo chiều ngang</a:t>
            </a:r>
          </a:p>
          <a:p>
            <a:pPr lvl="0" fontAlgn="base">
              <a:spcBef>
                <a:spcPct val="20000"/>
              </a:spcBef>
              <a:spcAft>
                <a:spcPct val="0"/>
              </a:spcAft>
              <a:buClr>
                <a:schemeClr val="accent1"/>
              </a:buClr>
            </a:pPr>
            <a:r>
              <a:rPr lang="en-US" sz="1400" b="1">
                <a:solidFill>
                  <a:srgbClr val="660066"/>
                </a:solidFill>
                <a:latin typeface="Times New Roman" panose="02020603050405020304" pitchFamily="18" charset="0"/>
              </a:rPr>
              <a:t>- Có lớp Ôdôn, có tác dụng ngăn cản những tia bức xạ có hại cho sinh vật</a:t>
            </a:r>
            <a:r>
              <a:rPr lang="en-US" sz="2400" b="1">
                <a:solidFill>
                  <a:srgbClr val="660066"/>
                </a:solidFill>
                <a:latin typeface="Arial" panose="020B0604020202020204" pitchFamily="34" charset="0"/>
              </a:rPr>
              <a:t> </a:t>
            </a:r>
            <a:r>
              <a:rPr lang="en-US" sz="1400" b="1">
                <a:solidFill>
                  <a:srgbClr val="660066"/>
                </a:solidFill>
                <a:latin typeface="Times New Roman" panose="02020603050405020304" pitchFamily="18" charset="0"/>
              </a:rPr>
              <a:t>và con người.</a:t>
            </a:r>
          </a:p>
          <a:p>
            <a:endParaRPr lang="en-US" sz="1400"/>
          </a:p>
        </p:txBody>
      </p:sp>
      <p:sp>
        <p:nvSpPr>
          <p:cNvPr id="6" name="TextBox 5"/>
          <p:cNvSpPr txBox="1"/>
          <p:nvPr/>
        </p:nvSpPr>
        <p:spPr>
          <a:xfrm>
            <a:off x="1524000" y="3333750"/>
            <a:ext cx="1600200" cy="923330"/>
          </a:xfrm>
          <a:prstGeom prst="rect">
            <a:avLst/>
          </a:prstGeom>
          <a:noFill/>
        </p:spPr>
        <p:txBody>
          <a:bodyPr wrap="square" rtlCol="0">
            <a:spAutoFit/>
          </a:bodyPr>
          <a:lstStyle/>
          <a:p>
            <a:pPr lvl="0"/>
            <a:r>
              <a:rPr lang="en-US" b="1">
                <a:solidFill>
                  <a:srgbClr val="000099"/>
                </a:solidFill>
                <a:latin typeface="Times New Roman" panose="02020603050405020304" pitchFamily="18" charset="0"/>
              </a:rPr>
              <a:t>- Nằm trên tầng bình lưu</a:t>
            </a:r>
          </a:p>
          <a:p>
            <a:endParaRPr lang="en-US"/>
          </a:p>
        </p:txBody>
      </p:sp>
      <p:sp>
        <p:nvSpPr>
          <p:cNvPr id="7" name="TextBox 6"/>
          <p:cNvSpPr txBox="1"/>
          <p:nvPr/>
        </p:nvSpPr>
        <p:spPr>
          <a:xfrm>
            <a:off x="3178206" y="3333750"/>
            <a:ext cx="4213194" cy="1255728"/>
          </a:xfrm>
          <a:prstGeom prst="rect">
            <a:avLst/>
          </a:prstGeom>
          <a:noFill/>
        </p:spPr>
        <p:txBody>
          <a:bodyPr wrap="square" rtlCol="0">
            <a:spAutoFit/>
          </a:bodyPr>
          <a:lstStyle/>
          <a:p>
            <a:pPr lvl="0" fontAlgn="base">
              <a:spcBef>
                <a:spcPct val="20000"/>
              </a:spcBef>
              <a:spcAft>
                <a:spcPct val="0"/>
              </a:spcAft>
              <a:buClr>
                <a:schemeClr val="accent1"/>
              </a:buClr>
            </a:pPr>
            <a:r>
              <a:rPr lang="en-US" sz="1400" b="1">
                <a:solidFill>
                  <a:srgbClr val="000099"/>
                </a:solidFill>
                <a:latin typeface="Times New Roman" panose="02020603050405020304" pitchFamily="18" charset="0"/>
              </a:rPr>
              <a:t>- Không khí cực loãng.</a:t>
            </a:r>
          </a:p>
          <a:p>
            <a:pPr lvl="0" fontAlgn="base">
              <a:spcBef>
                <a:spcPct val="20000"/>
              </a:spcBef>
              <a:spcAft>
                <a:spcPct val="0"/>
              </a:spcAft>
              <a:buClr>
                <a:schemeClr val="accent1"/>
              </a:buClr>
            </a:pPr>
            <a:r>
              <a:rPr lang="en-US" sz="1400" b="1">
                <a:solidFill>
                  <a:srgbClr val="000099"/>
                </a:solidFill>
                <a:latin typeface="Times New Roman" panose="02020603050405020304" pitchFamily="18" charset="0"/>
              </a:rPr>
              <a:t>- Hầu như không  có quan hệ trực tiếp đến đời sống của con người.</a:t>
            </a:r>
          </a:p>
          <a:p>
            <a:pPr lvl="0" fontAlgn="base">
              <a:spcBef>
                <a:spcPct val="20000"/>
              </a:spcBef>
              <a:spcAft>
                <a:spcPct val="0"/>
              </a:spcAft>
              <a:buClr>
                <a:schemeClr val="accent1"/>
              </a:buClr>
            </a:pPr>
            <a:r>
              <a:rPr lang="en-US" sz="1400" b="1">
                <a:solidFill>
                  <a:srgbClr val="000099"/>
                </a:solidFill>
                <a:latin typeface="Times New Roman" panose="02020603050405020304" pitchFamily="18" charset="0"/>
              </a:rPr>
              <a:t>- Là nơi có hiện tượng cực quang, sao băng</a:t>
            </a:r>
          </a:p>
          <a:p>
            <a:endParaRPr lang="en-US" sz="1400"/>
          </a:p>
        </p:txBody>
      </p:sp>
    </p:spTree>
    <p:extLst>
      <p:ext uri="{BB962C8B-B14F-4D97-AF65-F5344CB8AC3E}">
        <p14:creationId xmlns:p14="http://schemas.microsoft.com/office/powerpoint/2010/main" val="35933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0"/>
            <a:ext cx="801999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890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355" y="-72928"/>
            <a:ext cx="6056245" cy="521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90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B32466D-17B2-4F35-981D-0585BA24F238}"/>
              </a:ext>
            </a:extLst>
          </p:cNvPr>
          <p:cNvSpPr txBox="1">
            <a:spLocks/>
          </p:cNvSpPr>
          <p:nvPr/>
        </p:nvSpPr>
        <p:spPr>
          <a:xfrm>
            <a:off x="266700" y="285750"/>
            <a:ext cx="8382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85000"/>
                    <a:lumOff val="15000"/>
                  </a:schemeClr>
                </a:solidFill>
                <a:latin typeface="+mn-lt"/>
              </a:rPr>
              <a:t>I. </a:t>
            </a:r>
            <a:r>
              <a:rPr lang="en-US" sz="3200" b="1" dirty="0" err="1" smtClean="0">
                <a:solidFill>
                  <a:schemeClr val="tx1">
                    <a:lumMod val="85000"/>
                    <a:lumOff val="15000"/>
                  </a:schemeClr>
                </a:solidFill>
                <a:latin typeface="+mn-lt"/>
              </a:rPr>
              <a:t>Các</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tầng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quyển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và</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thành</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phần</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không</a:t>
            </a:r>
            <a:r>
              <a:rPr lang="en-US" sz="3200" b="1" dirty="0" smtClean="0">
                <a:solidFill>
                  <a:schemeClr val="tx1">
                    <a:lumMod val="85000"/>
                    <a:lumOff val="15000"/>
                  </a:schemeClr>
                </a:solidFill>
                <a:latin typeface="+mn-lt"/>
              </a:rPr>
              <a:t> </a:t>
            </a:r>
            <a:r>
              <a:rPr lang="en-US" sz="3200" b="1" dirty="0" err="1" smtClean="0">
                <a:solidFill>
                  <a:schemeClr val="tx1">
                    <a:lumMod val="85000"/>
                    <a:lumOff val="15000"/>
                  </a:schemeClr>
                </a:solidFill>
                <a:latin typeface="+mn-lt"/>
              </a:rPr>
              <a:t>khí</a:t>
            </a:r>
            <a:r>
              <a:rPr lang="en-US" sz="3200" b="1" dirty="0" smtClean="0">
                <a:solidFill>
                  <a:schemeClr val="tx1">
                    <a:lumMod val="85000"/>
                    <a:lumOff val="15000"/>
                  </a:schemeClr>
                </a:solidFill>
                <a:latin typeface="+mn-lt"/>
              </a:rPr>
              <a:t>. </a:t>
            </a:r>
            <a:endParaRPr lang="en-US" sz="3200" b="1" dirty="0">
              <a:solidFill>
                <a:schemeClr val="tx1">
                  <a:lumMod val="85000"/>
                  <a:lumOff val="15000"/>
                </a:schemeClr>
              </a:solidFill>
              <a:latin typeface="+mn-lt"/>
            </a:endParaRPr>
          </a:p>
        </p:txBody>
      </p:sp>
      <p:sp>
        <p:nvSpPr>
          <p:cNvPr id="7" name="Title 1">
            <a:extLst>
              <a:ext uri="{FF2B5EF4-FFF2-40B4-BE49-F238E27FC236}">
                <a16:creationId xmlns="" xmlns:a16="http://schemas.microsoft.com/office/drawing/2014/main" id="{3B32466D-17B2-4F35-981D-0585BA24F238}"/>
              </a:ext>
            </a:extLst>
          </p:cNvPr>
          <p:cNvSpPr txBox="1">
            <a:spLocks/>
          </p:cNvSpPr>
          <p:nvPr/>
        </p:nvSpPr>
        <p:spPr>
          <a:xfrm>
            <a:off x="304800" y="827579"/>
            <a:ext cx="41910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1. </a:t>
            </a:r>
            <a:r>
              <a:rPr lang="en-US" sz="3200" dirty="0" err="1" smtClean="0">
                <a:solidFill>
                  <a:schemeClr val="tx1">
                    <a:lumMod val="85000"/>
                    <a:lumOff val="15000"/>
                  </a:schemeClr>
                </a:solidFill>
                <a:latin typeface="+mn-lt"/>
              </a:rPr>
              <a:t>Các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quyển</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5" name="Title 1">
            <a:extLst>
              <a:ext uri="{FF2B5EF4-FFF2-40B4-BE49-F238E27FC236}">
                <a16:creationId xmlns="" xmlns:a16="http://schemas.microsoft.com/office/drawing/2014/main" id="{3B32466D-17B2-4F35-981D-0585BA24F238}"/>
              </a:ext>
            </a:extLst>
          </p:cNvPr>
          <p:cNvSpPr txBox="1">
            <a:spLocks/>
          </p:cNvSpPr>
          <p:nvPr/>
        </p:nvSpPr>
        <p:spPr>
          <a:xfrm>
            <a:off x="304800" y="1283047"/>
            <a:ext cx="46482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đối</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lưu</a:t>
            </a:r>
            <a:r>
              <a:rPr lang="en-US" sz="3200" dirty="0" smtClean="0">
                <a:solidFill>
                  <a:schemeClr val="tx1">
                    <a:lumMod val="85000"/>
                    <a:lumOff val="15000"/>
                  </a:schemeClr>
                </a:solidFill>
                <a:latin typeface="+mn-lt"/>
              </a:rPr>
              <a:t>: </a:t>
            </a:r>
            <a:r>
              <a:rPr lang="en-US" sz="3200" dirty="0" smtClean="0">
                <a:solidFill>
                  <a:schemeClr val="tx1">
                    <a:lumMod val="85000"/>
                    <a:lumOff val="15000"/>
                  </a:schemeClr>
                </a:solidFill>
                <a:latin typeface="+mn-lt"/>
                <a:sym typeface="Wingdings" pitchFamily="2" charset="2"/>
              </a:rPr>
              <a:t> </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8" name="Title 1">
            <a:extLst>
              <a:ext uri="{FF2B5EF4-FFF2-40B4-BE49-F238E27FC236}">
                <a16:creationId xmlns="" xmlns:a16="http://schemas.microsoft.com/office/drawing/2014/main" id="{3B32466D-17B2-4F35-981D-0585BA24F238}"/>
              </a:ext>
            </a:extLst>
          </p:cNvPr>
          <p:cNvSpPr txBox="1">
            <a:spLocks/>
          </p:cNvSpPr>
          <p:nvPr/>
        </p:nvSpPr>
        <p:spPr>
          <a:xfrm>
            <a:off x="152400" y="1665779"/>
            <a:ext cx="86106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Không</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khí</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chuyển</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động</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theo</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chiều</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thẳng</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đứng</a:t>
            </a:r>
            <a:r>
              <a:rPr lang="en-US" sz="3200" dirty="0" smtClean="0">
                <a:solidFill>
                  <a:schemeClr val="tx1">
                    <a:lumMod val="85000"/>
                    <a:lumOff val="15000"/>
                  </a:schemeClr>
                </a:solidFill>
                <a:latin typeface="+mn-lt"/>
                <a:sym typeface="Wingdings" pitchFamily="2" charset="2"/>
              </a:rPr>
              <a:t>. </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9" name="Title 1">
            <a:extLst>
              <a:ext uri="{FF2B5EF4-FFF2-40B4-BE49-F238E27FC236}">
                <a16:creationId xmlns="" xmlns:a16="http://schemas.microsoft.com/office/drawing/2014/main" id="{3B32466D-17B2-4F35-981D-0585BA24F238}"/>
              </a:ext>
            </a:extLst>
          </p:cNvPr>
          <p:cNvSpPr txBox="1">
            <a:spLocks/>
          </p:cNvSpPr>
          <p:nvPr/>
        </p:nvSpPr>
        <p:spPr>
          <a:xfrm>
            <a:off x="152400" y="2072145"/>
            <a:ext cx="86106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Càng</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lên</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cao</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nhiệt</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độ</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càng</a:t>
            </a:r>
            <a:r>
              <a:rPr lang="en-US" sz="2800" dirty="0" smtClean="0">
                <a:solidFill>
                  <a:schemeClr val="tx1">
                    <a:lumMod val="85000"/>
                    <a:lumOff val="15000"/>
                  </a:schemeClr>
                </a:solidFill>
                <a:latin typeface="+mn-lt"/>
                <a:sym typeface="Wingdings" pitchFamily="2" charset="2"/>
              </a:rPr>
              <a:t> </a:t>
            </a:r>
            <a:r>
              <a:rPr lang="en-US" sz="2800" dirty="0" err="1" smtClean="0">
                <a:solidFill>
                  <a:schemeClr val="tx1">
                    <a:lumMod val="85000"/>
                    <a:lumOff val="15000"/>
                  </a:schemeClr>
                </a:solidFill>
                <a:latin typeface="+mn-lt"/>
                <a:sym typeface="Wingdings" pitchFamily="2" charset="2"/>
              </a:rPr>
              <a:t>giảm</a:t>
            </a:r>
            <a:r>
              <a:rPr lang="en-US" sz="2800" dirty="0" smtClean="0">
                <a:solidFill>
                  <a:schemeClr val="tx1">
                    <a:lumMod val="85000"/>
                    <a:lumOff val="15000"/>
                  </a:schemeClr>
                </a:solidFill>
                <a:latin typeface="+mn-lt"/>
                <a:sym typeface="Wingdings" pitchFamily="2" charset="2"/>
              </a:rPr>
              <a:t>(100m </a:t>
            </a:r>
            <a:r>
              <a:rPr lang="en-US" sz="2800" dirty="0" err="1" smtClean="0">
                <a:solidFill>
                  <a:schemeClr val="tx1">
                    <a:lumMod val="85000"/>
                    <a:lumOff val="15000"/>
                  </a:schemeClr>
                </a:solidFill>
                <a:latin typeface="+mn-lt"/>
                <a:sym typeface="Wingdings" pitchFamily="2" charset="2"/>
              </a:rPr>
              <a:t>giảm</a:t>
            </a:r>
            <a:r>
              <a:rPr lang="en-US" sz="2800" dirty="0" smtClean="0">
                <a:solidFill>
                  <a:schemeClr val="tx1">
                    <a:lumMod val="85000"/>
                    <a:lumOff val="15000"/>
                  </a:schemeClr>
                </a:solidFill>
                <a:latin typeface="+mn-lt"/>
                <a:sym typeface="Wingdings" pitchFamily="2" charset="2"/>
              </a:rPr>
              <a:t> 0,6</a:t>
            </a:r>
            <a:r>
              <a:rPr lang="en-US" sz="2800" baseline="30000" dirty="0" smtClean="0">
                <a:solidFill>
                  <a:schemeClr val="tx1">
                    <a:lumMod val="85000"/>
                    <a:lumOff val="15000"/>
                  </a:schemeClr>
                </a:solidFill>
                <a:latin typeface="+mn-lt"/>
                <a:sym typeface="Wingdings" pitchFamily="2" charset="2"/>
              </a:rPr>
              <a:t>o</a:t>
            </a:r>
            <a:r>
              <a:rPr lang="en-US" sz="2800" dirty="0" smtClean="0">
                <a:solidFill>
                  <a:schemeClr val="tx1">
                    <a:lumMod val="85000"/>
                    <a:lumOff val="15000"/>
                  </a:schemeClr>
                </a:solidFill>
                <a:latin typeface="+mn-lt"/>
                <a:sym typeface="Wingdings" pitchFamily="2" charset="2"/>
              </a:rPr>
              <a:t>C) </a:t>
            </a:r>
            <a:r>
              <a:rPr lang="en-US" sz="2800" dirty="0" smtClean="0">
                <a:solidFill>
                  <a:schemeClr val="tx1">
                    <a:lumMod val="85000"/>
                    <a:lumOff val="15000"/>
                  </a:schemeClr>
                </a:solidFill>
                <a:latin typeface="+mn-lt"/>
              </a:rPr>
              <a:t> </a:t>
            </a:r>
            <a:endParaRPr lang="en-US" sz="2800" dirty="0">
              <a:solidFill>
                <a:schemeClr val="tx1">
                  <a:lumMod val="85000"/>
                  <a:lumOff val="15000"/>
                </a:schemeClr>
              </a:solidFill>
              <a:latin typeface="+mn-lt"/>
            </a:endParaRPr>
          </a:p>
        </p:txBody>
      </p:sp>
      <p:sp>
        <p:nvSpPr>
          <p:cNvPr id="10" name="Title 1">
            <a:extLst>
              <a:ext uri="{FF2B5EF4-FFF2-40B4-BE49-F238E27FC236}">
                <a16:creationId xmlns="" xmlns:a16="http://schemas.microsoft.com/office/drawing/2014/main" id="{3B32466D-17B2-4F35-981D-0585BA24F238}"/>
              </a:ext>
            </a:extLst>
          </p:cNvPr>
          <p:cNvSpPr txBox="1">
            <a:spLocks/>
          </p:cNvSpPr>
          <p:nvPr/>
        </p:nvSpPr>
        <p:spPr>
          <a:xfrm>
            <a:off x="152400" y="2453145"/>
            <a:ext cx="86106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Là</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nơi</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diễn</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ra</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các</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hiện</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tượng</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như</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gió</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mưa</a:t>
            </a:r>
            <a:r>
              <a:rPr lang="en-US" sz="3200" dirty="0" smtClean="0">
                <a:solidFill>
                  <a:schemeClr val="tx1">
                    <a:lumMod val="85000"/>
                    <a:lumOff val="15000"/>
                  </a:schemeClr>
                </a:solidFill>
                <a:latin typeface="+mn-lt"/>
                <a:sym typeface="Wingdings" pitchFamily="2" charset="2"/>
              </a:rPr>
              <a:t>, </a:t>
            </a:r>
            <a:r>
              <a:rPr lang="en-US" sz="3200" dirty="0" err="1" smtClean="0">
                <a:solidFill>
                  <a:schemeClr val="tx1">
                    <a:lumMod val="85000"/>
                    <a:lumOff val="15000"/>
                  </a:schemeClr>
                </a:solidFill>
                <a:latin typeface="+mn-lt"/>
                <a:sym typeface="Wingdings" pitchFamily="2" charset="2"/>
              </a:rPr>
              <a:t>mây</a:t>
            </a:r>
            <a:r>
              <a:rPr lang="en-US" sz="3200" dirty="0" smtClean="0">
                <a:solidFill>
                  <a:schemeClr val="tx1">
                    <a:lumMod val="85000"/>
                    <a:lumOff val="15000"/>
                  </a:schemeClr>
                </a:solidFill>
                <a:latin typeface="+mn-lt"/>
                <a:sym typeface="Wingdings" pitchFamily="2" charset="2"/>
              </a:rPr>
              <a:t>. </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11" name="Title 1">
            <a:extLst>
              <a:ext uri="{FF2B5EF4-FFF2-40B4-BE49-F238E27FC236}">
                <a16:creationId xmlns="" xmlns:a16="http://schemas.microsoft.com/office/drawing/2014/main" id="{3B32466D-17B2-4F35-981D-0585BA24F238}"/>
              </a:ext>
            </a:extLst>
          </p:cNvPr>
          <p:cNvSpPr txBox="1">
            <a:spLocks/>
          </p:cNvSpPr>
          <p:nvPr/>
        </p:nvSpPr>
        <p:spPr>
          <a:xfrm>
            <a:off x="381000" y="3291345"/>
            <a:ext cx="83058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bình</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lưu</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có</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lớp</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ôdôn</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hấp</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thụ</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tia</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ngoại</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nên</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nhiệt</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độ</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tăng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theo</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độ</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cao</a:t>
            </a:r>
            <a:r>
              <a:rPr lang="en-US" sz="3200" dirty="0" smtClean="0">
                <a:solidFill>
                  <a:schemeClr val="tx1">
                    <a:lumMod val="85000"/>
                    <a:lumOff val="15000"/>
                  </a:schemeClr>
                </a:solidFill>
                <a:latin typeface="+mn-lt"/>
              </a:rPr>
              <a:t>. </a:t>
            </a:r>
            <a:r>
              <a:rPr lang="en-US" sz="3200" dirty="0" smtClean="0">
                <a:solidFill>
                  <a:schemeClr val="tx1">
                    <a:lumMod val="85000"/>
                    <a:lumOff val="15000"/>
                  </a:schemeClr>
                </a:solidFill>
                <a:latin typeface="+mn-lt"/>
                <a:sym typeface="Wingdings" pitchFamily="2" charset="2"/>
              </a:rPr>
              <a:t> </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12" name="Title 1">
            <a:extLst>
              <a:ext uri="{FF2B5EF4-FFF2-40B4-BE49-F238E27FC236}">
                <a16:creationId xmlns="" xmlns:a16="http://schemas.microsoft.com/office/drawing/2014/main" id="{3B32466D-17B2-4F35-981D-0585BA24F238}"/>
              </a:ext>
            </a:extLst>
          </p:cNvPr>
          <p:cNvSpPr txBox="1">
            <a:spLocks/>
          </p:cNvSpPr>
          <p:nvPr/>
        </p:nvSpPr>
        <p:spPr>
          <a:xfrm>
            <a:off x="381000" y="3748545"/>
            <a:ext cx="7848600" cy="4318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Các</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tầng</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cao</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của</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khí</a:t>
            </a:r>
            <a:r>
              <a:rPr lang="en-US" sz="3200" dirty="0" smtClean="0">
                <a:solidFill>
                  <a:schemeClr val="tx1">
                    <a:lumMod val="85000"/>
                    <a:lumOff val="15000"/>
                  </a:schemeClr>
                </a:solidFill>
                <a:latin typeface="+mn-lt"/>
              </a:rPr>
              <a:t> </a:t>
            </a:r>
            <a:r>
              <a:rPr lang="en-US" sz="3200" dirty="0" err="1" smtClean="0">
                <a:solidFill>
                  <a:schemeClr val="tx1">
                    <a:lumMod val="85000"/>
                    <a:lumOff val="15000"/>
                  </a:schemeClr>
                </a:solidFill>
                <a:latin typeface="+mn-lt"/>
              </a:rPr>
              <a:t>quyển</a:t>
            </a:r>
            <a:r>
              <a:rPr lang="en-US" sz="3200" dirty="0" smtClean="0">
                <a:solidFill>
                  <a:schemeClr val="tx1">
                    <a:lumMod val="85000"/>
                    <a:lumOff val="15000"/>
                  </a:schemeClr>
                </a:solidFill>
                <a:latin typeface="+mn-lt"/>
              </a:rPr>
              <a:t>. </a:t>
            </a:r>
            <a:r>
              <a:rPr lang="en-US" sz="3200" dirty="0" smtClean="0">
                <a:solidFill>
                  <a:schemeClr val="tx1">
                    <a:lumMod val="85000"/>
                    <a:lumOff val="15000"/>
                  </a:schemeClr>
                </a:solidFill>
                <a:latin typeface="+mn-lt"/>
                <a:sym typeface="Wingdings" pitchFamily="2" charset="2"/>
              </a:rPr>
              <a:t> </a:t>
            </a:r>
            <a:r>
              <a:rPr lang="en-US" sz="3200" dirty="0" smtClean="0">
                <a:solidFill>
                  <a:schemeClr val="tx1">
                    <a:lumMod val="85000"/>
                    <a:lumOff val="15000"/>
                  </a:schemeClr>
                </a:solidFill>
                <a:latin typeface="+mn-lt"/>
              </a:rPr>
              <a:t> </a:t>
            </a:r>
            <a:endParaRPr lang="en-US" sz="3200" dirty="0">
              <a:solidFill>
                <a:schemeClr val="tx1">
                  <a:lumMod val="85000"/>
                  <a:lumOff val="15000"/>
                </a:schemeClr>
              </a:solidFill>
              <a:latin typeface="+mn-lt"/>
            </a:endParaRPr>
          </a:p>
        </p:txBody>
      </p:sp>
      <p:sp>
        <p:nvSpPr>
          <p:cNvPr id="2" name="Subtitle 1"/>
          <p:cNvSpPr>
            <a:spLocks noGrp="1"/>
          </p:cNvSpPr>
          <p:nvPr>
            <p:ph type="subTitle" idx="1"/>
          </p:nvPr>
        </p:nvSpPr>
        <p:spPr>
          <a:xfrm>
            <a:off x="1219200" y="2237279"/>
            <a:ext cx="6400800" cy="1314450"/>
          </a:xfrm>
        </p:spPr>
        <p:txBody>
          <a:bodyPr/>
          <a:lstStyle/>
          <a:p>
            <a:endParaRPr lang="en-US"/>
          </a:p>
        </p:txBody>
      </p:sp>
    </p:spTree>
    <p:extLst>
      <p:ext uri="{BB962C8B-B14F-4D97-AF65-F5344CB8AC3E}">
        <p14:creationId xmlns:p14="http://schemas.microsoft.com/office/powerpoint/2010/main" val="3725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cuc qua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628650"/>
            <a:ext cx="84296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43200" y="171450"/>
            <a:ext cx="3733800"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CỰC</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GÌ</a:t>
            </a:r>
            <a:r>
              <a:rPr lang="en-US" sz="2800" b="1" dirty="0">
                <a:solidFill>
                  <a:srgbClr val="FF0000"/>
                </a:solidFill>
              </a:rPr>
              <a:t>?</a:t>
            </a:r>
          </a:p>
        </p:txBody>
      </p:sp>
    </p:spTree>
    <p:extLst>
      <p:ext uri="{BB962C8B-B14F-4D97-AF65-F5344CB8AC3E}">
        <p14:creationId xmlns:p14="http://schemas.microsoft.com/office/powerpoint/2010/main" val="263667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40px-ClassA_1_g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3597275" cy="17764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descr="180px-Polarlich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14675"/>
            <a:ext cx="3810000" cy="1857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240px-AuroraAustralis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74988"/>
            <a:ext cx="3717925" cy="18827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240px-Auro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4350"/>
            <a:ext cx="3657600" cy="1862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WordArt 6"/>
          <p:cNvSpPr>
            <a:spLocks noChangeArrowheads="1" noChangeShapeType="1" noTextEdit="1"/>
          </p:cNvSpPr>
          <p:nvPr/>
        </p:nvSpPr>
        <p:spPr bwMode="auto">
          <a:xfrm>
            <a:off x="1752600" y="2400300"/>
            <a:ext cx="5410200" cy="628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rgbClr val="FF0000"/>
                </a:solidFill>
                <a:effectLst>
                  <a:outerShdw dist="53882" dir="2700000" algn="ctr" rotWithShape="0">
                    <a:srgbClr val="C0C0C0">
                      <a:alpha val="79999"/>
                    </a:srgbClr>
                  </a:outerShdw>
                </a:effectLst>
                <a:latin typeface="Times New Roman"/>
                <a:cs typeface="Times New Roman"/>
              </a:rPr>
              <a:t>Hiện tượng cực quang</a:t>
            </a:r>
            <a:endParaRPr lang="en-US" sz="3600" kern="10">
              <a:solidFill>
                <a:srgbClr val="FF0000"/>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6529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sz="half" idx="1"/>
          </p:nvPr>
        </p:nvSpPr>
        <p:spPr>
          <a:xfrm>
            <a:off x="228600" y="514350"/>
            <a:ext cx="8610600" cy="3394075"/>
          </a:xfrm>
        </p:spPr>
        <p:txBody>
          <a:bodyPr>
            <a:noAutofit/>
          </a:bodyPr>
          <a:lstStyle/>
          <a:p>
            <a:r>
              <a:rPr lang="vi-VN" sz="3600" smtClean="0"/>
              <a:t>Trong thiên văn học, </a:t>
            </a:r>
            <a:r>
              <a:rPr lang="vi-VN" sz="3600" smtClean="0">
                <a:solidFill>
                  <a:srgbClr val="FF0000"/>
                </a:solidFill>
              </a:rPr>
              <a:t>cực quang </a:t>
            </a:r>
            <a:r>
              <a:rPr lang="vi-VN" sz="3600" smtClean="0"/>
              <a:t>là một hiện tượng quang học được đặc trưng bởi sự thể hiện đầy màu sắc của ánh sáng trên bầu trời về đêm, được sinh ra do sự tương tác của các hạt mang điện tích từ gió mặt trời với tầng khí quyển bên trên của hành tinh. </a:t>
            </a:r>
            <a:r>
              <a:rPr lang="vi-VN" sz="3600" smtClean="0">
                <a:hlinkClick r:id="rId2"/>
              </a:rPr>
              <a:t>Wikipedia</a:t>
            </a:r>
            <a:endParaRPr lang="en-US" sz="3600" smtClean="0"/>
          </a:p>
        </p:txBody>
      </p:sp>
    </p:spTree>
    <p:extLst>
      <p:ext uri="{BB962C8B-B14F-4D97-AF65-F5344CB8AC3E}">
        <p14:creationId xmlns:p14="http://schemas.microsoft.com/office/powerpoint/2010/main" val="2733966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Hiện tượng sao băng</a:t>
            </a:r>
          </a:p>
        </p:txBody>
      </p:sp>
      <p:pic>
        <p:nvPicPr>
          <p:cNvPr id="22532" name="Picture 4" descr="1710067517_u1_saobang"/>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971550"/>
            <a:ext cx="8382000" cy="4000500"/>
          </a:xfrm>
          <a:noFill/>
          <a:ln w="28575">
            <a:solidFill>
              <a:srgbClr val="0000FF"/>
            </a:solidFill>
            <a:miter lim="800000"/>
            <a:headEnd/>
            <a:tailEnd/>
          </a:ln>
        </p:spPr>
      </p:pic>
    </p:spTree>
    <p:extLst>
      <p:ext uri="{BB962C8B-B14F-4D97-AF65-F5344CB8AC3E}">
        <p14:creationId xmlns:p14="http://schemas.microsoft.com/office/powerpoint/2010/main" val="1120749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2532"/>
                                        </p:tgtEl>
                                        <p:attrNameLst>
                                          <p:attrName>ppt_x</p:attrName>
                                        </p:attrNameLst>
                                      </p:cBhvr>
                                      <p:tavLst>
                                        <p:tav tm="0">
                                          <p:val>
                                            <p:strVal val="ppt_x"/>
                                          </p:val>
                                        </p:tav>
                                        <p:tav tm="100000">
                                          <p:val>
                                            <p:strVal val="ppt_x"/>
                                          </p:val>
                                        </p:tav>
                                      </p:tavLst>
                                    </p:anim>
                                    <p:anim calcmode="lin" valueType="num">
                                      <p:cBhvr additive="base">
                                        <p:cTn id="13" dur="500"/>
                                        <p:tgtEl>
                                          <p:spTgt spid="22532"/>
                                        </p:tgtEl>
                                        <p:attrNameLst>
                                          <p:attrName>ppt_y</p:attrName>
                                        </p:attrNameLst>
                                      </p:cBhvr>
                                      <p:tavLst>
                                        <p:tav tm="0">
                                          <p:val>
                                            <p:strVal val="ppt_y"/>
                                          </p:val>
                                        </p:tav>
                                        <p:tav tm="100000">
                                          <p:val>
                                            <p:strVal val="1+ppt_h/2"/>
                                          </p:val>
                                        </p:tav>
                                      </p:tavLst>
                                    </p:anim>
                                    <p:set>
                                      <p:cBhvr>
                                        <p:cTn id="14" dur="1" fill="hold">
                                          <p:stCondLst>
                                            <p:cond delay="4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1890</Words>
  <Application>Microsoft Office PowerPoint</Application>
  <PresentationFormat>On-screen Show (16:9)</PresentationFormat>
  <Paragraphs>306</Paragraphs>
  <Slides>41</Slides>
  <Notes>2</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Hiện tượng sao băng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ĐỘNG TIÊU CỰC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32</cp:revision>
  <dcterms:created xsi:type="dcterms:W3CDTF">2021-12-02T13:00:35Z</dcterms:created>
  <dcterms:modified xsi:type="dcterms:W3CDTF">2023-09-04T12:50:32Z</dcterms:modified>
</cp:coreProperties>
</file>