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2" r:id="rId6"/>
    <p:sldMasterId id="2147483675" r:id="rId7"/>
    <p:sldMasterId id="2147483687" r:id="rId8"/>
    <p:sldMasterId id="2147483689" r:id="rId9"/>
    <p:sldMasterId id="214748369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GoogleSlidesCustomDataVersion2">
      <go:slidesCustomData xmlns:go="http://customooxmlschemas.google.com/" r:id="rId69" roundtripDataSignature="AMtx7mgJG+bbFOnZVoE4XvaFhmmOpmdP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2179B70-81D0-4F50-A66A-CC8AADABC042}">
  <a:tblStyle styleId="{22179B70-81D0-4F50-A66A-CC8AADABC04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slide" Target="slides/slide51.xml"/><Relationship Id="rId61" Type="http://schemas.openxmlformats.org/officeDocument/2006/relationships/slide" Target="slides/slide50.xml"/><Relationship Id="rId20" Type="http://schemas.openxmlformats.org/officeDocument/2006/relationships/slide" Target="slides/slide9.xml"/><Relationship Id="rId64" Type="http://schemas.openxmlformats.org/officeDocument/2006/relationships/slide" Target="slides/slide53.xml"/><Relationship Id="rId63" Type="http://schemas.openxmlformats.org/officeDocument/2006/relationships/slide" Target="slides/slide52.xml"/><Relationship Id="rId22" Type="http://schemas.openxmlformats.org/officeDocument/2006/relationships/slide" Target="slides/slide11.xml"/><Relationship Id="rId66" Type="http://schemas.openxmlformats.org/officeDocument/2006/relationships/slide" Target="slides/slide55.xml"/><Relationship Id="rId21" Type="http://schemas.openxmlformats.org/officeDocument/2006/relationships/slide" Target="slides/slide10.xml"/><Relationship Id="rId65" Type="http://schemas.openxmlformats.org/officeDocument/2006/relationships/slide" Target="slides/slide54.xml"/><Relationship Id="rId24" Type="http://schemas.openxmlformats.org/officeDocument/2006/relationships/slide" Target="slides/slide13.xml"/><Relationship Id="rId68" Type="http://schemas.openxmlformats.org/officeDocument/2006/relationships/slide" Target="slides/slide57.xml"/><Relationship Id="rId23" Type="http://schemas.openxmlformats.org/officeDocument/2006/relationships/slide" Target="slides/slide12.xml"/><Relationship Id="rId67" Type="http://schemas.openxmlformats.org/officeDocument/2006/relationships/slide" Target="slides/slide56.xml"/><Relationship Id="rId60" Type="http://schemas.openxmlformats.org/officeDocument/2006/relationships/slide" Target="slides/slide49.xml"/><Relationship Id="rId26" Type="http://schemas.openxmlformats.org/officeDocument/2006/relationships/slide" Target="slides/slide15.xml"/><Relationship Id="rId25" Type="http://schemas.openxmlformats.org/officeDocument/2006/relationships/slide" Target="slides/slide14.xml"/><Relationship Id="rId69" Type="http://customschemas.google.com/relationships/presentationmetadata" Target="metadata"/><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slide" Target="slides/slide44.xml"/><Relationship Id="rId10" Type="http://schemas.openxmlformats.org/officeDocument/2006/relationships/slideMaster" Target="slideMasters/slideMaster6.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slide" Target="slides/slide46.xml"/><Relationship Id="rId12" Type="http://schemas.openxmlformats.org/officeDocument/2006/relationships/slide" Target="slides/slide1.xml"/><Relationship Id="rId56" Type="http://schemas.openxmlformats.org/officeDocument/2006/relationships/slide" Target="slides/slide45.xml"/><Relationship Id="rId15" Type="http://schemas.openxmlformats.org/officeDocument/2006/relationships/slide" Target="slides/slide4.xml"/><Relationship Id="rId59" Type="http://schemas.openxmlformats.org/officeDocument/2006/relationships/slide" Target="slides/slide48.xml"/><Relationship Id="rId14" Type="http://schemas.openxmlformats.org/officeDocument/2006/relationships/slide" Target="slides/slide3.xml"/><Relationship Id="rId58" Type="http://schemas.openxmlformats.org/officeDocument/2006/relationships/slide" Target="slides/slide47.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000000"/>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46" name="Google Shape;44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47" name="Google Shape;44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58" name="Google Shape;45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59" name="Google Shape;45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70" name="Google Shape;47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71" name="Google Shape;47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81" name="Google Shape;48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82" name="Google Shape;48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91" name="Google Shape;49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92" name="Google Shape;49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03" name="Google Shape;50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04" name="Google Shape;50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15" name="Google Shape;5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16" name="Google Shape;51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27" name="Google Shape;52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28" name="Google Shape;52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40" name="Google Shape;54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41" name="Google Shape;54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1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553" name="Google Shape;55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54" name="Google Shape;55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345" name="Google Shape;34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46" name="Google Shape;34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22: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05" name="Google Shape;60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06" name="Google Shape;60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2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18" name="Google Shape;61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19" name="Google Shape;61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28" name="Google Shape;62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29" name="Google Shape;62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39" name="Google Shape;63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40" name="Google Shape;64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2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51" name="Google Shape;65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52" name="Google Shape;65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2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64" name="Google Shape;66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65" name="Google Shape;66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2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687" name="Google Shape;68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88" name="Google Shape;68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358" name="Google Shape;3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59" name="Google Shape;35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98" name="Google Shape;69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b="1" lang="en-US" sz="1600"/>
              <a:t>Ngoài thế mạnh về phát triển cây công nghiệp và chăn nuôi gia súc lớn thì các cao nguyên thường có khí hậu mát mẻ rất thích hợp phát triển các loại rau hoa quả ôn đới. Cảnh sắc thiên nhiên tươi đẹp, địa hình độc đáo, khí hậu trong lành biến những cao nguyên trở thành điểm du lịch hấp dẫn (Đà Lạt, Mộc Châu, Đồng Văn…)</a:t>
            </a:r>
            <a:endParaRPr/>
          </a:p>
        </p:txBody>
      </p:sp>
      <p:sp>
        <p:nvSpPr>
          <p:cNvPr id="699" name="Google Shape;699;p30: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08" name="Google Shape;70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31: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3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18" name="Google Shape;71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19" name="Google Shape;71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28" name="Google Shape;72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33: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3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37" name="Google Shape;73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38" name="Google Shape;73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47" name="Google Shape;74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35: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58" name="Google Shape;75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Trên TG có một số đồng bằng lớn như ĐB Amadon (Nam Mỹ), ĐB đông âu, ĐB sông Nin (châu Phi), ĐB Hoa Bắc của sông Hoàng Hà (TQ), ĐB sông Cửu Long (VN). Trên bản đồ này cô đã đánh dấu các đb sông Nin, sông Hoàng Hà và sông Cửu Long bằng nền màu xanh lá đậm hơn các đb còn lại. Cô mời 1 bạn lên xác định cho cô vị trí các ĐB của sông Nin, sông Hoàng Hà và sông Cửu Long</a:t>
            </a:r>
            <a:endParaRPr/>
          </a:p>
        </p:txBody>
      </p:sp>
      <p:sp>
        <p:nvSpPr>
          <p:cNvPr id="759" name="Google Shape;759;p36: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78" name="Google Shape;77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400"/>
              <a:t>Đây là những hình ảnh thể hiện các hoạt động kinh tế nông nghiệp nổi bật ở bình nguyên.</a:t>
            </a:r>
            <a:endParaRPr b="1" sz="1400">
              <a:solidFill>
                <a:srgbClr val="000000"/>
              </a:solidFill>
              <a:latin typeface="Times New Roman"/>
              <a:ea typeface="Times New Roman"/>
              <a:cs typeface="Times New Roman"/>
              <a:sym typeface="Times New Roman"/>
            </a:endParaRPr>
          </a:p>
          <a:p>
            <a:pPr indent="0" lvl="0" marL="0" rtl="0" algn="l">
              <a:spcBef>
                <a:spcPts val="0"/>
              </a:spcBef>
              <a:spcAft>
                <a:spcPts val="0"/>
              </a:spcAft>
              <a:buClr>
                <a:srgbClr val="000000"/>
              </a:buClr>
              <a:buSzPts val="1400"/>
              <a:buFont typeface="Times New Roman"/>
              <a:buNone/>
            </a:pPr>
            <a:r>
              <a:rPr b="1" lang="en-US" sz="1400">
                <a:solidFill>
                  <a:srgbClr val="000000"/>
                </a:solidFill>
                <a:latin typeface="Times New Roman"/>
                <a:ea typeface="Times New Roman"/>
                <a:cs typeface="Times New Roman"/>
                <a:sym typeface="Times New Roman"/>
              </a:rPr>
              <a:t>Bình nguyên thuận lợi cho việc trồng các loại cây lương thực, thực phẩm, chăn nuôi gia súc, gia cầm,… Dân cư tập trung đông đúc.</a:t>
            </a:r>
            <a:endParaRPr/>
          </a:p>
          <a:p>
            <a:pPr indent="0" lvl="0" marL="0" rtl="0" algn="l">
              <a:spcBef>
                <a:spcPts val="0"/>
              </a:spcBef>
              <a:spcAft>
                <a:spcPts val="0"/>
              </a:spcAft>
              <a:buClr>
                <a:srgbClr val="000000"/>
              </a:buClr>
              <a:buSzPts val="1400"/>
              <a:buFont typeface="Times New Roman"/>
              <a:buNone/>
            </a:pPr>
            <a:r>
              <a:rPr lang="en-US" sz="1400">
                <a:solidFill>
                  <a:srgbClr val="000000"/>
                </a:solidFill>
                <a:latin typeface="Times New Roman"/>
                <a:ea typeface="Times New Roman"/>
                <a:cs typeface="Times New Roman"/>
                <a:sym typeface="Times New Roman"/>
              </a:rPr>
              <a:t>Ngoài ra bình nguyên còn là nơi tập trung phát triển công nghiệp, dịch vụ</a:t>
            </a:r>
            <a:endParaRPr/>
          </a:p>
          <a:p>
            <a:pPr indent="0" lvl="0" marL="0" rtl="0" algn="l">
              <a:spcBef>
                <a:spcPts val="0"/>
              </a:spcBef>
              <a:spcAft>
                <a:spcPts val="0"/>
              </a:spcAft>
              <a:buNone/>
            </a:pPr>
            <a:r>
              <a:t/>
            </a:r>
            <a:endParaRPr sz="1400">
              <a:solidFill>
                <a:srgbClr val="000000"/>
              </a:solidFill>
              <a:latin typeface="Times New Roman"/>
              <a:ea typeface="Times New Roman"/>
              <a:cs typeface="Times New Roman"/>
              <a:sym typeface="Times New Roman"/>
            </a:endParaRPr>
          </a:p>
        </p:txBody>
      </p:sp>
      <p:sp>
        <p:nvSpPr>
          <p:cNvPr id="779" name="Google Shape;779;p37: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3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791" name="Google Shape;79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92" name="Google Shape;79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3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11" name="Google Shape;81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12" name="Google Shape;81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368" name="Google Shape;3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69" name="Google Shape;36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4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21" name="Google Shape;82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22" name="Google Shape;82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4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32" name="Google Shape;83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33" name="Google Shape;83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4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43" name="Google Shape;84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44" name="Google Shape;84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4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54" name="Google Shape;85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55" name="Google Shape;85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4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878" name="Google Shape;87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79" name="Google Shape;87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01" name="Google Shape;90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p47: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383" name="Google Shape;38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84" name="Google Shape;38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4" name="Google Shape;93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5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954" name="Google Shape;95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55" name="Google Shape;95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4" name="Google Shape;96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5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981" name="Google Shape;98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82" name="Google Shape;982;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5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992" name="Google Shape;99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93" name="Google Shape;993;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003" name="Google Shape;1003;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4" name="Google Shape;1004;p56: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1" name="Google Shape;102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399" name="Google Shape;39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00" name="Google Shape;40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11" name="Google Shape;41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12" name="Google Shape;41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22" name="Google Shape;4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23" name="Google Shape;4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a:solidFill>
                  <a:srgbClr val="000000"/>
                </a:solidFill>
                <a:latin typeface="Arial"/>
                <a:ea typeface="Arial"/>
                <a:cs typeface="Arial"/>
                <a:sym typeface="Arial"/>
              </a:rPr>
              <a:t>‹#›</a:t>
            </a:fld>
            <a:endParaRPr/>
          </a:p>
        </p:txBody>
      </p:sp>
      <p:sp>
        <p:nvSpPr>
          <p:cNvPr id="434" name="Google Shape;43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35" name="Google Shape;43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59"/>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9"/>
          <p:cNvSpPr txBox="1"/>
          <p:nvPr>
            <p:ph idx="1" type="body"/>
          </p:nvPr>
        </p:nvSpPr>
        <p:spPr>
          <a:xfrm>
            <a:off x="677862" y="2160587"/>
            <a:ext cx="8596312" cy="3881437"/>
          </a:xfrm>
          <a:prstGeom prst="rect">
            <a:avLst/>
          </a:prstGeom>
          <a:noFill/>
          <a:ln>
            <a:noFill/>
          </a:ln>
        </p:spPr>
        <p:txBody>
          <a:bodyPr anchorCtr="0" anchor="t" bIns="45700" lIns="91425" spcFirstLastPara="1" rIns="91425" wrap="square" tIns="45700">
            <a:no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9" name="Google Shape;29;p59"/>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9"/>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9"/>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8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81"/>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81"/>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81"/>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6" name="Shape 86"/>
        <p:cNvGrpSpPr/>
        <p:nvPr/>
      </p:nvGrpSpPr>
      <p:grpSpPr>
        <a:xfrm>
          <a:off x="0" y="0"/>
          <a:ext cx="0" cy="0"/>
          <a:chOff x="0" y="0"/>
          <a:chExt cx="0" cy="0"/>
        </a:xfrm>
      </p:grpSpPr>
      <p:sp>
        <p:nvSpPr>
          <p:cNvPr id="87" name="Google Shape;87;p82"/>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82"/>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89" name="Google Shape;89;p82"/>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0" name="Google Shape;90;p82"/>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91" name="Google Shape;91;p82"/>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2" name="Google Shape;92;p82"/>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82"/>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82"/>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5" name="Shape 95"/>
        <p:cNvGrpSpPr/>
        <p:nvPr/>
      </p:nvGrpSpPr>
      <p:grpSpPr>
        <a:xfrm>
          <a:off x="0" y="0"/>
          <a:ext cx="0" cy="0"/>
          <a:chOff x="0" y="0"/>
          <a:chExt cx="0" cy="0"/>
        </a:xfrm>
      </p:grpSpPr>
      <p:sp>
        <p:nvSpPr>
          <p:cNvPr id="96" name="Google Shape;96;p83"/>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83"/>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8" name="Google Shape;98;p83"/>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9" name="Google Shape;99;p83"/>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83"/>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83"/>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84"/>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84"/>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5" name="Google Shape;105;p84"/>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84"/>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84"/>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4" name="Shape 114"/>
        <p:cNvGrpSpPr/>
        <p:nvPr/>
      </p:nvGrpSpPr>
      <p:grpSpPr>
        <a:xfrm>
          <a:off x="0" y="0"/>
          <a:ext cx="0" cy="0"/>
          <a:chOff x="0" y="0"/>
          <a:chExt cx="0" cy="0"/>
        </a:xfrm>
      </p:grpSpPr>
      <p:sp>
        <p:nvSpPr>
          <p:cNvPr id="115" name="Google Shape;115;p61"/>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 name="Google Shape;116;p61"/>
          <p:cNvSpPr txBox="1"/>
          <p:nvPr>
            <p:ph idx="1" type="body"/>
          </p:nvPr>
        </p:nvSpPr>
        <p:spPr>
          <a:xfrm>
            <a:off x="609600" y="1600200"/>
            <a:ext cx="10972800" cy="4525962"/>
          </a:xfrm>
          <a:prstGeom prst="rect">
            <a:avLst/>
          </a:prstGeom>
          <a:noFill/>
          <a:ln>
            <a:noFill/>
          </a:ln>
        </p:spPr>
        <p:txBody>
          <a:bodyPr anchorCtr="0" anchor="t" bIns="72350" lIns="144725" spcFirstLastPara="1" rIns="144725" wrap="square" tIns="7235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7" name="Google Shape;117;p61"/>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61"/>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61"/>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sp>
        <p:nvSpPr>
          <p:cNvPr id="121" name="Google Shape;121;p62"/>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62"/>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62"/>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24" name="Shape 124"/>
        <p:cNvGrpSpPr/>
        <p:nvPr/>
      </p:nvGrpSpPr>
      <p:grpSpPr>
        <a:xfrm>
          <a:off x="0" y="0"/>
          <a:ext cx="0" cy="0"/>
          <a:chOff x="0" y="0"/>
          <a:chExt cx="0" cy="0"/>
        </a:xfrm>
      </p:grpSpPr>
      <p:sp>
        <p:nvSpPr>
          <p:cNvPr id="125" name="Google Shape;125;p63"/>
          <p:cNvSpPr txBox="1"/>
          <p:nvPr>
            <p:ph idx="1" type="body"/>
          </p:nvPr>
        </p:nvSpPr>
        <p:spPr>
          <a:xfrm>
            <a:off x="609600" y="274639"/>
            <a:ext cx="10972800" cy="5851525"/>
          </a:xfrm>
          <a:prstGeom prst="rect">
            <a:avLst/>
          </a:prstGeom>
          <a:noFill/>
          <a:ln>
            <a:noFill/>
          </a:ln>
        </p:spPr>
        <p:txBody>
          <a:bodyPr anchorCtr="0" anchor="t" bIns="72350" lIns="144725" spcFirstLastPara="1" rIns="144725" wrap="square" tIns="7235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6" name="Google Shape;126;p63"/>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63"/>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63"/>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 name="Shape 129"/>
        <p:cNvGrpSpPr/>
        <p:nvPr/>
      </p:nvGrpSpPr>
      <p:grpSpPr>
        <a:xfrm>
          <a:off x="0" y="0"/>
          <a:ext cx="0" cy="0"/>
          <a:chOff x="0" y="0"/>
          <a:chExt cx="0" cy="0"/>
        </a:xfrm>
      </p:grpSpPr>
      <p:sp>
        <p:nvSpPr>
          <p:cNvPr id="130" name="Google Shape;130;p64"/>
          <p:cNvSpPr txBox="1"/>
          <p:nvPr>
            <p:ph type="ctrTitle"/>
          </p:nvPr>
        </p:nvSpPr>
        <p:spPr>
          <a:xfrm>
            <a:off x="914400" y="2130426"/>
            <a:ext cx="10363200" cy="1470025"/>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1" name="Google Shape;131;p64"/>
          <p:cNvSpPr txBox="1"/>
          <p:nvPr>
            <p:ph idx="1" type="subTitle"/>
          </p:nvPr>
        </p:nvSpPr>
        <p:spPr>
          <a:xfrm>
            <a:off x="1828800" y="3886200"/>
            <a:ext cx="8534400" cy="1752600"/>
          </a:xfrm>
          <a:prstGeom prst="rect">
            <a:avLst/>
          </a:prstGeom>
          <a:noFill/>
          <a:ln>
            <a:noFill/>
          </a:ln>
        </p:spPr>
        <p:txBody>
          <a:bodyPr anchorCtr="0" anchor="t" bIns="72350" lIns="144725" spcFirstLastPara="1" rIns="144725" wrap="square" tIns="72350">
            <a:noAutofit/>
          </a:bodyPr>
          <a:lstStyle>
            <a:lvl1pPr lvl="0" algn="ctr">
              <a:spcBef>
                <a:spcPts val="760"/>
              </a:spcBef>
              <a:spcAft>
                <a:spcPts val="0"/>
              </a:spcAft>
              <a:buClr>
                <a:schemeClr val="dk1"/>
              </a:buClr>
              <a:buSzPts val="3800"/>
              <a:buFont typeface="Arial"/>
              <a:buNone/>
              <a:defRPr/>
            </a:lvl1pPr>
            <a:lvl2pPr lvl="1" algn="ctr">
              <a:spcBef>
                <a:spcPts val="660"/>
              </a:spcBef>
              <a:spcAft>
                <a:spcPts val="0"/>
              </a:spcAft>
              <a:buClr>
                <a:schemeClr val="dk1"/>
              </a:buClr>
              <a:buSzPts val="3300"/>
              <a:buFont typeface="Arial"/>
              <a:buNone/>
              <a:defRPr/>
            </a:lvl2pPr>
            <a:lvl3pPr lvl="2" algn="ctr">
              <a:spcBef>
                <a:spcPts val="560"/>
              </a:spcBef>
              <a:spcAft>
                <a:spcPts val="0"/>
              </a:spcAft>
              <a:buClr>
                <a:schemeClr val="dk1"/>
              </a:buClr>
              <a:buSzPts val="2800"/>
              <a:buFont typeface="Arial"/>
              <a:buNone/>
              <a:defRPr/>
            </a:lvl3pPr>
            <a:lvl4pPr lvl="3" algn="ctr">
              <a:spcBef>
                <a:spcPts val="480"/>
              </a:spcBef>
              <a:spcAft>
                <a:spcPts val="0"/>
              </a:spcAft>
              <a:buClr>
                <a:schemeClr val="dk1"/>
              </a:buClr>
              <a:buSzPts val="2400"/>
              <a:buFont typeface="Arial"/>
              <a:buNone/>
              <a:defRPr/>
            </a:lvl4pPr>
            <a:lvl5pPr lvl="4" algn="ctr">
              <a:spcBef>
                <a:spcPts val="480"/>
              </a:spcBef>
              <a:spcAft>
                <a:spcPts val="0"/>
              </a:spcAft>
              <a:buClr>
                <a:schemeClr val="dk1"/>
              </a:buClr>
              <a:buSzPts val="2400"/>
              <a:buFont typeface="Arial"/>
              <a:buNone/>
              <a:defRPr/>
            </a:lvl5pPr>
            <a:lvl6pPr lvl="5" algn="ctr">
              <a:spcBef>
                <a:spcPts val="480"/>
              </a:spcBef>
              <a:spcAft>
                <a:spcPts val="0"/>
              </a:spcAft>
              <a:buClr>
                <a:schemeClr val="dk1"/>
              </a:buClr>
              <a:buSzPts val="2400"/>
              <a:buFont typeface="Arial"/>
              <a:buNone/>
              <a:defRPr/>
            </a:lvl6pPr>
            <a:lvl7pPr lvl="6" algn="ctr">
              <a:spcBef>
                <a:spcPts val="480"/>
              </a:spcBef>
              <a:spcAft>
                <a:spcPts val="0"/>
              </a:spcAft>
              <a:buClr>
                <a:schemeClr val="dk1"/>
              </a:buClr>
              <a:buSzPts val="2400"/>
              <a:buFont typeface="Arial"/>
              <a:buNone/>
              <a:defRPr/>
            </a:lvl7pPr>
            <a:lvl8pPr lvl="7" algn="ctr">
              <a:spcBef>
                <a:spcPts val="480"/>
              </a:spcBef>
              <a:spcAft>
                <a:spcPts val="0"/>
              </a:spcAft>
              <a:buClr>
                <a:schemeClr val="dk1"/>
              </a:buClr>
              <a:buSzPts val="2400"/>
              <a:buFont typeface="Arial"/>
              <a:buNone/>
              <a:defRPr/>
            </a:lvl8pPr>
            <a:lvl9pPr lvl="8" algn="ctr">
              <a:spcBef>
                <a:spcPts val="480"/>
              </a:spcBef>
              <a:spcAft>
                <a:spcPts val="0"/>
              </a:spcAft>
              <a:buClr>
                <a:schemeClr val="dk1"/>
              </a:buClr>
              <a:buSzPts val="2400"/>
              <a:buFont typeface="Arial"/>
              <a:buNone/>
              <a:defRPr/>
            </a:lvl9pPr>
          </a:lstStyle>
          <a:p/>
        </p:txBody>
      </p:sp>
      <p:sp>
        <p:nvSpPr>
          <p:cNvPr id="132" name="Google Shape;132;p64"/>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64"/>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64"/>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5" name="Shape 135"/>
        <p:cNvGrpSpPr/>
        <p:nvPr/>
      </p:nvGrpSpPr>
      <p:grpSpPr>
        <a:xfrm>
          <a:off x="0" y="0"/>
          <a:ext cx="0" cy="0"/>
          <a:chOff x="0" y="0"/>
          <a:chExt cx="0" cy="0"/>
        </a:xfrm>
      </p:grpSpPr>
      <p:sp>
        <p:nvSpPr>
          <p:cNvPr id="136" name="Google Shape;136;p65"/>
          <p:cNvSpPr txBox="1"/>
          <p:nvPr>
            <p:ph type="title"/>
          </p:nvPr>
        </p:nvSpPr>
        <p:spPr>
          <a:xfrm rot="5400000">
            <a:off x="7285038" y="1828802"/>
            <a:ext cx="5851525" cy="27432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7" name="Google Shape;137;p65"/>
          <p:cNvSpPr txBox="1"/>
          <p:nvPr>
            <p:ph idx="1" type="body"/>
          </p:nvPr>
        </p:nvSpPr>
        <p:spPr>
          <a:xfrm rot="5400000">
            <a:off x="1697038" y="-812799"/>
            <a:ext cx="5851525" cy="8026400"/>
          </a:xfrm>
          <a:prstGeom prst="rect">
            <a:avLst/>
          </a:prstGeom>
          <a:noFill/>
          <a:ln>
            <a:noFill/>
          </a:ln>
        </p:spPr>
        <p:txBody>
          <a:bodyPr anchorCtr="0" anchor="t" bIns="72350" lIns="144725" spcFirstLastPara="1" rIns="144725" wrap="square" tIns="7235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8" name="Google Shape;138;p65"/>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65"/>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65"/>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1" name="Shape 141"/>
        <p:cNvGrpSpPr/>
        <p:nvPr/>
      </p:nvGrpSpPr>
      <p:grpSpPr>
        <a:xfrm>
          <a:off x="0" y="0"/>
          <a:ext cx="0" cy="0"/>
          <a:chOff x="0" y="0"/>
          <a:chExt cx="0" cy="0"/>
        </a:xfrm>
      </p:grpSpPr>
      <p:sp>
        <p:nvSpPr>
          <p:cNvPr id="142" name="Google Shape;142;p66"/>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3" name="Google Shape;143;p66"/>
          <p:cNvSpPr txBox="1"/>
          <p:nvPr>
            <p:ph idx="1" type="body"/>
          </p:nvPr>
        </p:nvSpPr>
        <p:spPr>
          <a:xfrm rot="5400000">
            <a:off x="3833019" y="-1623219"/>
            <a:ext cx="4525962" cy="10972800"/>
          </a:xfrm>
          <a:prstGeom prst="rect">
            <a:avLst/>
          </a:prstGeom>
          <a:noFill/>
          <a:ln>
            <a:noFill/>
          </a:ln>
        </p:spPr>
        <p:txBody>
          <a:bodyPr anchorCtr="0" anchor="t" bIns="72350" lIns="144725" spcFirstLastPara="1" rIns="144725" wrap="square" tIns="7235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4" name="Google Shape;144;p66"/>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66"/>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66"/>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2" name="Shape 32"/>
        <p:cNvGrpSpPr/>
        <p:nvPr/>
      </p:nvGrpSpPr>
      <p:grpSpPr>
        <a:xfrm>
          <a:off x="0" y="0"/>
          <a:ext cx="0" cy="0"/>
          <a:chOff x="0" y="0"/>
          <a:chExt cx="0" cy="0"/>
        </a:xfrm>
      </p:grpSpPr>
      <p:sp>
        <p:nvSpPr>
          <p:cNvPr id="33" name="Google Shape;33;p73"/>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73"/>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5" name="Google Shape;35;p73"/>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73"/>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73"/>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7" name="Shape 147"/>
        <p:cNvGrpSpPr/>
        <p:nvPr/>
      </p:nvGrpSpPr>
      <p:grpSpPr>
        <a:xfrm>
          <a:off x="0" y="0"/>
          <a:ext cx="0" cy="0"/>
          <a:chOff x="0" y="0"/>
          <a:chExt cx="0" cy="0"/>
        </a:xfrm>
      </p:grpSpPr>
      <p:sp>
        <p:nvSpPr>
          <p:cNvPr id="148" name="Google Shape;148;p67"/>
          <p:cNvSpPr txBox="1"/>
          <p:nvPr>
            <p:ph type="title"/>
          </p:nvPr>
        </p:nvSpPr>
        <p:spPr>
          <a:xfrm>
            <a:off x="2389718" y="4800601"/>
            <a:ext cx="7315200" cy="566738"/>
          </a:xfrm>
          <a:prstGeom prst="rect">
            <a:avLst/>
          </a:prstGeom>
          <a:noFill/>
          <a:ln>
            <a:noFill/>
          </a:ln>
        </p:spPr>
        <p:txBody>
          <a:bodyPr anchorCtr="0" anchor="b" bIns="72350" lIns="144725" spcFirstLastPara="1" rIns="144725" wrap="square" tIns="72350">
            <a:noAutofit/>
          </a:bodyPr>
          <a:lstStyle>
            <a:lvl1pPr lvl="0" algn="l">
              <a:spcBef>
                <a:spcPts val="0"/>
              </a:spcBef>
              <a:spcAft>
                <a:spcPts val="0"/>
              </a:spcAft>
              <a:buSzPts val="1400"/>
              <a:buNone/>
              <a:defRPr b="1" sz="2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9" name="Google Shape;149;p67"/>
          <p:cNvSpPr/>
          <p:nvPr>
            <p:ph idx="2" type="pic"/>
          </p:nvPr>
        </p:nvSpPr>
        <p:spPr>
          <a:xfrm>
            <a:off x="2389718" y="612775"/>
            <a:ext cx="7315200" cy="4114800"/>
          </a:xfrm>
          <a:prstGeom prst="rect">
            <a:avLst/>
          </a:prstGeom>
          <a:noFill/>
          <a:ln>
            <a:noFill/>
          </a:ln>
        </p:spPr>
      </p:sp>
      <p:sp>
        <p:nvSpPr>
          <p:cNvPr id="150" name="Google Shape;150;p67"/>
          <p:cNvSpPr txBox="1"/>
          <p:nvPr>
            <p:ph idx="1" type="body"/>
          </p:nvPr>
        </p:nvSpPr>
        <p:spPr>
          <a:xfrm>
            <a:off x="2389718" y="5367339"/>
            <a:ext cx="7315200" cy="804862"/>
          </a:xfrm>
          <a:prstGeom prst="rect">
            <a:avLst/>
          </a:prstGeom>
          <a:noFill/>
          <a:ln>
            <a:noFill/>
          </a:ln>
        </p:spPr>
        <p:txBody>
          <a:bodyPr anchorCtr="0" anchor="t" bIns="72350" lIns="144725" spcFirstLastPara="1" rIns="144725" wrap="square" tIns="72350">
            <a:noAutofit/>
          </a:bodyPr>
          <a:lstStyle>
            <a:lvl1pPr indent="-228600" lvl="0" marL="457200" algn="l">
              <a:spcBef>
                <a:spcPts val="330"/>
              </a:spcBef>
              <a:spcAft>
                <a:spcPts val="0"/>
              </a:spcAft>
              <a:buClr>
                <a:schemeClr val="dk1"/>
              </a:buClr>
              <a:buSzPts val="1650"/>
              <a:buFont typeface="Arial"/>
              <a:buNone/>
              <a:defRPr sz="1650"/>
            </a:lvl1pPr>
            <a:lvl2pPr indent="-228600" lvl="1" marL="914400" algn="l">
              <a:spcBef>
                <a:spcPts val="285"/>
              </a:spcBef>
              <a:spcAft>
                <a:spcPts val="0"/>
              </a:spcAft>
              <a:buClr>
                <a:schemeClr val="dk1"/>
              </a:buClr>
              <a:buSzPts val="1425"/>
              <a:buFont typeface="Arial"/>
              <a:buNone/>
              <a:defRPr sz="1425"/>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10"/>
              </a:spcBef>
              <a:spcAft>
                <a:spcPts val="0"/>
              </a:spcAft>
              <a:buClr>
                <a:schemeClr val="dk1"/>
              </a:buClr>
              <a:buSzPts val="1050"/>
              <a:buFont typeface="Arial"/>
              <a:buNone/>
              <a:defRPr sz="1050"/>
            </a:lvl4pPr>
            <a:lvl5pPr indent="-228600" lvl="4" marL="2286000" algn="l">
              <a:spcBef>
                <a:spcPts val="210"/>
              </a:spcBef>
              <a:spcAft>
                <a:spcPts val="0"/>
              </a:spcAft>
              <a:buClr>
                <a:schemeClr val="dk1"/>
              </a:buClr>
              <a:buSzPts val="1050"/>
              <a:buFont typeface="Arial"/>
              <a:buNone/>
              <a:defRPr sz="1050"/>
            </a:lvl5pPr>
            <a:lvl6pPr indent="-228600" lvl="5" marL="2743200" algn="l">
              <a:spcBef>
                <a:spcPts val="210"/>
              </a:spcBef>
              <a:spcAft>
                <a:spcPts val="0"/>
              </a:spcAft>
              <a:buClr>
                <a:schemeClr val="dk1"/>
              </a:buClr>
              <a:buSzPts val="1050"/>
              <a:buFont typeface="Arial"/>
              <a:buNone/>
              <a:defRPr sz="1050"/>
            </a:lvl6pPr>
            <a:lvl7pPr indent="-228600" lvl="6" marL="3200400" algn="l">
              <a:spcBef>
                <a:spcPts val="210"/>
              </a:spcBef>
              <a:spcAft>
                <a:spcPts val="0"/>
              </a:spcAft>
              <a:buClr>
                <a:schemeClr val="dk1"/>
              </a:buClr>
              <a:buSzPts val="1050"/>
              <a:buFont typeface="Arial"/>
              <a:buNone/>
              <a:defRPr sz="1050"/>
            </a:lvl7pPr>
            <a:lvl8pPr indent="-228600" lvl="7" marL="3657600" algn="l">
              <a:spcBef>
                <a:spcPts val="210"/>
              </a:spcBef>
              <a:spcAft>
                <a:spcPts val="0"/>
              </a:spcAft>
              <a:buClr>
                <a:schemeClr val="dk1"/>
              </a:buClr>
              <a:buSzPts val="1050"/>
              <a:buFont typeface="Arial"/>
              <a:buNone/>
              <a:defRPr sz="1050"/>
            </a:lvl8pPr>
            <a:lvl9pPr indent="-228600" lvl="8" marL="4114800" algn="l">
              <a:spcBef>
                <a:spcPts val="210"/>
              </a:spcBef>
              <a:spcAft>
                <a:spcPts val="0"/>
              </a:spcAft>
              <a:buClr>
                <a:schemeClr val="dk1"/>
              </a:buClr>
              <a:buSzPts val="1050"/>
              <a:buFont typeface="Arial"/>
              <a:buNone/>
              <a:defRPr sz="1050"/>
            </a:lvl9pPr>
          </a:lstStyle>
          <a:p/>
        </p:txBody>
      </p:sp>
      <p:sp>
        <p:nvSpPr>
          <p:cNvPr id="151" name="Google Shape;151;p67"/>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67"/>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67"/>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4" name="Shape 154"/>
        <p:cNvGrpSpPr/>
        <p:nvPr/>
      </p:nvGrpSpPr>
      <p:grpSpPr>
        <a:xfrm>
          <a:off x="0" y="0"/>
          <a:ext cx="0" cy="0"/>
          <a:chOff x="0" y="0"/>
          <a:chExt cx="0" cy="0"/>
        </a:xfrm>
      </p:grpSpPr>
      <p:sp>
        <p:nvSpPr>
          <p:cNvPr id="155" name="Google Shape;155;p68"/>
          <p:cNvSpPr txBox="1"/>
          <p:nvPr>
            <p:ph type="title"/>
          </p:nvPr>
        </p:nvSpPr>
        <p:spPr>
          <a:xfrm>
            <a:off x="609601" y="273050"/>
            <a:ext cx="4011084" cy="1162050"/>
          </a:xfrm>
          <a:prstGeom prst="rect">
            <a:avLst/>
          </a:prstGeom>
          <a:noFill/>
          <a:ln>
            <a:noFill/>
          </a:ln>
        </p:spPr>
        <p:txBody>
          <a:bodyPr anchorCtr="0" anchor="b" bIns="72350" lIns="144725" spcFirstLastPara="1" rIns="144725" wrap="square" tIns="72350">
            <a:noAutofit/>
          </a:bodyPr>
          <a:lstStyle>
            <a:lvl1pPr lvl="0" algn="l">
              <a:spcBef>
                <a:spcPts val="0"/>
              </a:spcBef>
              <a:spcAft>
                <a:spcPts val="0"/>
              </a:spcAft>
              <a:buSzPts val="1400"/>
              <a:buNone/>
              <a:defRPr b="1" sz="2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6" name="Google Shape;156;p68"/>
          <p:cNvSpPr txBox="1"/>
          <p:nvPr>
            <p:ph idx="1" type="body"/>
          </p:nvPr>
        </p:nvSpPr>
        <p:spPr>
          <a:xfrm>
            <a:off x="4766734" y="273051"/>
            <a:ext cx="6815666" cy="5853113"/>
          </a:xfrm>
          <a:prstGeom prst="rect">
            <a:avLst/>
          </a:prstGeom>
          <a:noFill/>
          <a:ln>
            <a:noFill/>
          </a:ln>
        </p:spPr>
        <p:txBody>
          <a:bodyPr anchorCtr="0" anchor="t" bIns="72350" lIns="144725" spcFirstLastPara="1" rIns="144725" wrap="square" tIns="72350">
            <a:noAutofit/>
          </a:bodyPr>
          <a:lstStyle>
            <a:lvl1pPr indent="-471487" lvl="0" marL="457200" algn="l">
              <a:spcBef>
                <a:spcPts val="765"/>
              </a:spcBef>
              <a:spcAft>
                <a:spcPts val="0"/>
              </a:spcAft>
              <a:buClr>
                <a:schemeClr val="dk1"/>
              </a:buClr>
              <a:buSzPts val="3825"/>
              <a:buFont typeface="Arial"/>
              <a:buChar char="•"/>
              <a:defRPr sz="3825"/>
            </a:lvl1pPr>
            <a:lvl2pPr indent="-438150" lvl="1" marL="914400" algn="l">
              <a:spcBef>
                <a:spcPts val="660"/>
              </a:spcBef>
              <a:spcAft>
                <a:spcPts val="0"/>
              </a:spcAft>
              <a:buClr>
                <a:schemeClr val="dk1"/>
              </a:buClr>
              <a:buSzPts val="3300"/>
              <a:buFont typeface="Arial"/>
              <a:buChar char="–"/>
              <a:defRPr sz="3300"/>
            </a:lvl2pPr>
            <a:lvl3pPr indent="-409575" lvl="2" marL="1371600" algn="l">
              <a:spcBef>
                <a:spcPts val="570"/>
              </a:spcBef>
              <a:spcAft>
                <a:spcPts val="0"/>
              </a:spcAft>
              <a:buClr>
                <a:schemeClr val="dk1"/>
              </a:buClr>
              <a:buSzPts val="2850"/>
              <a:buFont typeface="Arial"/>
              <a:buChar char="•"/>
              <a:defRPr sz="2850"/>
            </a:lvl3pPr>
            <a:lvl4pPr indent="-381000" lvl="3" marL="1828800" algn="l">
              <a:spcBef>
                <a:spcPts val="480"/>
              </a:spcBef>
              <a:spcAft>
                <a:spcPts val="0"/>
              </a:spcAft>
              <a:buClr>
                <a:schemeClr val="dk1"/>
              </a:buClr>
              <a:buSzPts val="2400"/>
              <a:buFont typeface="Arial"/>
              <a:buChar char="–"/>
              <a:defRPr sz="2400"/>
            </a:lvl4pPr>
            <a:lvl5pPr indent="-381000" lvl="4" marL="2286000" algn="l">
              <a:spcBef>
                <a:spcPts val="480"/>
              </a:spcBef>
              <a:spcAft>
                <a:spcPts val="0"/>
              </a:spcAft>
              <a:buClr>
                <a:schemeClr val="dk1"/>
              </a:buClr>
              <a:buSzPts val="2400"/>
              <a:buFont typeface="Arial"/>
              <a:buChar char="»"/>
              <a:defRPr sz="2400"/>
            </a:lvl5pPr>
            <a:lvl6pPr indent="-381000" lvl="5" marL="2743200" algn="l">
              <a:spcBef>
                <a:spcPts val="480"/>
              </a:spcBef>
              <a:spcAft>
                <a:spcPts val="0"/>
              </a:spcAft>
              <a:buClr>
                <a:schemeClr val="dk1"/>
              </a:buClr>
              <a:buSzPts val="2400"/>
              <a:buFont typeface="Arial"/>
              <a:buChar char="»"/>
              <a:defRPr sz="2400"/>
            </a:lvl6pPr>
            <a:lvl7pPr indent="-381000" lvl="6" marL="3200400" algn="l">
              <a:spcBef>
                <a:spcPts val="480"/>
              </a:spcBef>
              <a:spcAft>
                <a:spcPts val="0"/>
              </a:spcAft>
              <a:buClr>
                <a:schemeClr val="dk1"/>
              </a:buClr>
              <a:buSzPts val="2400"/>
              <a:buFont typeface="Arial"/>
              <a:buChar char="»"/>
              <a:defRPr sz="2400"/>
            </a:lvl7pPr>
            <a:lvl8pPr indent="-381000" lvl="7" marL="3657600" algn="l">
              <a:spcBef>
                <a:spcPts val="480"/>
              </a:spcBef>
              <a:spcAft>
                <a:spcPts val="0"/>
              </a:spcAft>
              <a:buClr>
                <a:schemeClr val="dk1"/>
              </a:buClr>
              <a:buSzPts val="2400"/>
              <a:buFont typeface="Arial"/>
              <a:buChar char="»"/>
              <a:defRPr sz="2400"/>
            </a:lvl8pPr>
            <a:lvl9pPr indent="-381000" lvl="8" marL="4114800" algn="l">
              <a:spcBef>
                <a:spcPts val="480"/>
              </a:spcBef>
              <a:spcAft>
                <a:spcPts val="0"/>
              </a:spcAft>
              <a:buClr>
                <a:schemeClr val="dk1"/>
              </a:buClr>
              <a:buSzPts val="2400"/>
              <a:buFont typeface="Arial"/>
              <a:buChar char="»"/>
              <a:defRPr sz="2400"/>
            </a:lvl9pPr>
          </a:lstStyle>
          <a:p/>
        </p:txBody>
      </p:sp>
      <p:sp>
        <p:nvSpPr>
          <p:cNvPr id="157" name="Google Shape;157;p68"/>
          <p:cNvSpPr txBox="1"/>
          <p:nvPr>
            <p:ph idx="2" type="body"/>
          </p:nvPr>
        </p:nvSpPr>
        <p:spPr>
          <a:xfrm>
            <a:off x="609601" y="1435101"/>
            <a:ext cx="4011084" cy="4691063"/>
          </a:xfrm>
          <a:prstGeom prst="rect">
            <a:avLst/>
          </a:prstGeom>
          <a:noFill/>
          <a:ln>
            <a:noFill/>
          </a:ln>
        </p:spPr>
        <p:txBody>
          <a:bodyPr anchorCtr="0" anchor="t" bIns="72350" lIns="144725" spcFirstLastPara="1" rIns="144725" wrap="square" tIns="72350">
            <a:noAutofit/>
          </a:bodyPr>
          <a:lstStyle>
            <a:lvl1pPr indent="-228600" lvl="0" marL="457200" algn="l">
              <a:spcBef>
                <a:spcPts val="330"/>
              </a:spcBef>
              <a:spcAft>
                <a:spcPts val="0"/>
              </a:spcAft>
              <a:buClr>
                <a:schemeClr val="dk1"/>
              </a:buClr>
              <a:buSzPts val="1650"/>
              <a:buFont typeface="Arial"/>
              <a:buNone/>
              <a:defRPr sz="1650"/>
            </a:lvl1pPr>
            <a:lvl2pPr indent="-228600" lvl="1" marL="914400" algn="l">
              <a:spcBef>
                <a:spcPts val="285"/>
              </a:spcBef>
              <a:spcAft>
                <a:spcPts val="0"/>
              </a:spcAft>
              <a:buClr>
                <a:schemeClr val="dk1"/>
              </a:buClr>
              <a:buSzPts val="1425"/>
              <a:buFont typeface="Arial"/>
              <a:buNone/>
              <a:defRPr sz="1425"/>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10"/>
              </a:spcBef>
              <a:spcAft>
                <a:spcPts val="0"/>
              </a:spcAft>
              <a:buClr>
                <a:schemeClr val="dk1"/>
              </a:buClr>
              <a:buSzPts val="1050"/>
              <a:buFont typeface="Arial"/>
              <a:buNone/>
              <a:defRPr sz="1050"/>
            </a:lvl4pPr>
            <a:lvl5pPr indent="-228600" lvl="4" marL="2286000" algn="l">
              <a:spcBef>
                <a:spcPts val="210"/>
              </a:spcBef>
              <a:spcAft>
                <a:spcPts val="0"/>
              </a:spcAft>
              <a:buClr>
                <a:schemeClr val="dk1"/>
              </a:buClr>
              <a:buSzPts val="1050"/>
              <a:buFont typeface="Arial"/>
              <a:buNone/>
              <a:defRPr sz="1050"/>
            </a:lvl5pPr>
            <a:lvl6pPr indent="-228600" lvl="5" marL="2743200" algn="l">
              <a:spcBef>
                <a:spcPts val="210"/>
              </a:spcBef>
              <a:spcAft>
                <a:spcPts val="0"/>
              </a:spcAft>
              <a:buClr>
                <a:schemeClr val="dk1"/>
              </a:buClr>
              <a:buSzPts val="1050"/>
              <a:buFont typeface="Arial"/>
              <a:buNone/>
              <a:defRPr sz="1050"/>
            </a:lvl6pPr>
            <a:lvl7pPr indent="-228600" lvl="6" marL="3200400" algn="l">
              <a:spcBef>
                <a:spcPts val="210"/>
              </a:spcBef>
              <a:spcAft>
                <a:spcPts val="0"/>
              </a:spcAft>
              <a:buClr>
                <a:schemeClr val="dk1"/>
              </a:buClr>
              <a:buSzPts val="1050"/>
              <a:buFont typeface="Arial"/>
              <a:buNone/>
              <a:defRPr sz="1050"/>
            </a:lvl7pPr>
            <a:lvl8pPr indent="-228600" lvl="7" marL="3657600" algn="l">
              <a:spcBef>
                <a:spcPts val="210"/>
              </a:spcBef>
              <a:spcAft>
                <a:spcPts val="0"/>
              </a:spcAft>
              <a:buClr>
                <a:schemeClr val="dk1"/>
              </a:buClr>
              <a:buSzPts val="1050"/>
              <a:buFont typeface="Arial"/>
              <a:buNone/>
              <a:defRPr sz="1050"/>
            </a:lvl8pPr>
            <a:lvl9pPr indent="-228600" lvl="8" marL="4114800" algn="l">
              <a:spcBef>
                <a:spcPts val="210"/>
              </a:spcBef>
              <a:spcAft>
                <a:spcPts val="0"/>
              </a:spcAft>
              <a:buClr>
                <a:schemeClr val="dk1"/>
              </a:buClr>
              <a:buSzPts val="1050"/>
              <a:buFont typeface="Arial"/>
              <a:buNone/>
              <a:defRPr sz="1050"/>
            </a:lvl9pPr>
          </a:lstStyle>
          <a:p/>
        </p:txBody>
      </p:sp>
      <p:sp>
        <p:nvSpPr>
          <p:cNvPr id="158" name="Google Shape;158;p68"/>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68"/>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68"/>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 name="Shape 161"/>
        <p:cNvGrpSpPr/>
        <p:nvPr/>
      </p:nvGrpSpPr>
      <p:grpSpPr>
        <a:xfrm>
          <a:off x="0" y="0"/>
          <a:ext cx="0" cy="0"/>
          <a:chOff x="0" y="0"/>
          <a:chExt cx="0" cy="0"/>
        </a:xfrm>
      </p:grpSpPr>
      <p:sp>
        <p:nvSpPr>
          <p:cNvPr id="162" name="Google Shape;162;p69"/>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3" name="Google Shape;163;p69"/>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69"/>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69"/>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6" name="Shape 166"/>
        <p:cNvGrpSpPr/>
        <p:nvPr/>
      </p:nvGrpSpPr>
      <p:grpSpPr>
        <a:xfrm>
          <a:off x="0" y="0"/>
          <a:ext cx="0" cy="0"/>
          <a:chOff x="0" y="0"/>
          <a:chExt cx="0" cy="0"/>
        </a:xfrm>
      </p:grpSpPr>
      <p:sp>
        <p:nvSpPr>
          <p:cNvPr id="167" name="Google Shape;167;p70"/>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8" name="Google Shape;168;p70"/>
          <p:cNvSpPr txBox="1"/>
          <p:nvPr>
            <p:ph idx="1" type="body"/>
          </p:nvPr>
        </p:nvSpPr>
        <p:spPr>
          <a:xfrm>
            <a:off x="609600" y="1535113"/>
            <a:ext cx="5386918" cy="639762"/>
          </a:xfrm>
          <a:prstGeom prst="rect">
            <a:avLst/>
          </a:prstGeom>
          <a:noFill/>
          <a:ln>
            <a:noFill/>
          </a:ln>
        </p:spPr>
        <p:txBody>
          <a:bodyPr anchorCtr="0" anchor="b" bIns="72350" lIns="144725" spcFirstLastPara="1" rIns="144725" wrap="square" tIns="72350">
            <a:noAutofit/>
          </a:bodyPr>
          <a:lstStyle>
            <a:lvl1pPr indent="-228600" lvl="0" marL="457200" algn="l">
              <a:spcBef>
                <a:spcPts val="570"/>
              </a:spcBef>
              <a:spcAft>
                <a:spcPts val="0"/>
              </a:spcAft>
              <a:buClr>
                <a:schemeClr val="dk1"/>
              </a:buClr>
              <a:buSzPts val="2850"/>
              <a:buFont typeface="Arial"/>
              <a:buNone/>
              <a:defRPr b="1" sz="2850"/>
            </a:lvl1pPr>
            <a:lvl2pPr indent="-228600" lvl="1" marL="914400" algn="l">
              <a:spcBef>
                <a:spcPts val="480"/>
              </a:spcBef>
              <a:spcAft>
                <a:spcPts val="0"/>
              </a:spcAft>
              <a:buClr>
                <a:schemeClr val="dk1"/>
              </a:buClr>
              <a:buSzPts val="2400"/>
              <a:buFont typeface="Arial"/>
              <a:buNone/>
              <a:defRPr b="1" sz="2400"/>
            </a:lvl2pPr>
            <a:lvl3pPr indent="-228600" lvl="2" marL="1371600" algn="l">
              <a:spcBef>
                <a:spcPts val="420"/>
              </a:spcBef>
              <a:spcAft>
                <a:spcPts val="0"/>
              </a:spcAft>
              <a:buClr>
                <a:schemeClr val="dk1"/>
              </a:buClr>
              <a:buSzPts val="2100"/>
              <a:buFont typeface="Arial"/>
              <a:buNone/>
              <a:defRPr b="1" sz="2100"/>
            </a:lvl3pPr>
            <a:lvl4pPr indent="-228600" lvl="3" marL="1828800" algn="l">
              <a:spcBef>
                <a:spcPts val="375"/>
              </a:spcBef>
              <a:spcAft>
                <a:spcPts val="0"/>
              </a:spcAft>
              <a:buClr>
                <a:schemeClr val="dk1"/>
              </a:buClr>
              <a:buSzPts val="1875"/>
              <a:buFont typeface="Arial"/>
              <a:buNone/>
              <a:defRPr b="1" sz="1875"/>
            </a:lvl4pPr>
            <a:lvl5pPr indent="-228600" lvl="4" marL="2286000" algn="l">
              <a:spcBef>
                <a:spcPts val="375"/>
              </a:spcBef>
              <a:spcAft>
                <a:spcPts val="0"/>
              </a:spcAft>
              <a:buClr>
                <a:schemeClr val="dk1"/>
              </a:buClr>
              <a:buSzPts val="1875"/>
              <a:buFont typeface="Arial"/>
              <a:buNone/>
              <a:defRPr b="1" sz="1875"/>
            </a:lvl5pPr>
            <a:lvl6pPr indent="-228600" lvl="5" marL="2743200" algn="l">
              <a:spcBef>
                <a:spcPts val="375"/>
              </a:spcBef>
              <a:spcAft>
                <a:spcPts val="0"/>
              </a:spcAft>
              <a:buClr>
                <a:schemeClr val="dk1"/>
              </a:buClr>
              <a:buSzPts val="1875"/>
              <a:buFont typeface="Arial"/>
              <a:buNone/>
              <a:defRPr b="1" sz="1875"/>
            </a:lvl6pPr>
            <a:lvl7pPr indent="-228600" lvl="6" marL="3200400" algn="l">
              <a:spcBef>
                <a:spcPts val="375"/>
              </a:spcBef>
              <a:spcAft>
                <a:spcPts val="0"/>
              </a:spcAft>
              <a:buClr>
                <a:schemeClr val="dk1"/>
              </a:buClr>
              <a:buSzPts val="1875"/>
              <a:buFont typeface="Arial"/>
              <a:buNone/>
              <a:defRPr b="1" sz="1875"/>
            </a:lvl7pPr>
            <a:lvl8pPr indent="-228600" lvl="7" marL="3657600" algn="l">
              <a:spcBef>
                <a:spcPts val="375"/>
              </a:spcBef>
              <a:spcAft>
                <a:spcPts val="0"/>
              </a:spcAft>
              <a:buClr>
                <a:schemeClr val="dk1"/>
              </a:buClr>
              <a:buSzPts val="1875"/>
              <a:buFont typeface="Arial"/>
              <a:buNone/>
              <a:defRPr b="1" sz="1875"/>
            </a:lvl8pPr>
            <a:lvl9pPr indent="-228600" lvl="8" marL="4114800" algn="l">
              <a:spcBef>
                <a:spcPts val="375"/>
              </a:spcBef>
              <a:spcAft>
                <a:spcPts val="0"/>
              </a:spcAft>
              <a:buClr>
                <a:schemeClr val="dk1"/>
              </a:buClr>
              <a:buSzPts val="1875"/>
              <a:buFont typeface="Arial"/>
              <a:buNone/>
              <a:defRPr b="1" sz="1875"/>
            </a:lvl9pPr>
          </a:lstStyle>
          <a:p/>
        </p:txBody>
      </p:sp>
      <p:sp>
        <p:nvSpPr>
          <p:cNvPr id="169" name="Google Shape;169;p70"/>
          <p:cNvSpPr txBox="1"/>
          <p:nvPr>
            <p:ph idx="2" type="body"/>
          </p:nvPr>
        </p:nvSpPr>
        <p:spPr>
          <a:xfrm>
            <a:off x="609600" y="2174875"/>
            <a:ext cx="5386918" cy="3951288"/>
          </a:xfrm>
          <a:prstGeom prst="rect">
            <a:avLst/>
          </a:prstGeom>
          <a:noFill/>
          <a:ln>
            <a:noFill/>
          </a:ln>
        </p:spPr>
        <p:txBody>
          <a:bodyPr anchorCtr="0" anchor="t" bIns="72350" lIns="144725" spcFirstLastPara="1" rIns="144725" wrap="square" tIns="72350">
            <a:noAutofit/>
          </a:bodyPr>
          <a:lstStyle>
            <a:lvl1pPr indent="-409575" lvl="0" marL="457200" algn="l">
              <a:spcBef>
                <a:spcPts val="570"/>
              </a:spcBef>
              <a:spcAft>
                <a:spcPts val="0"/>
              </a:spcAft>
              <a:buClr>
                <a:schemeClr val="dk1"/>
              </a:buClr>
              <a:buSzPts val="2850"/>
              <a:buFont typeface="Arial"/>
              <a:buChar char="•"/>
              <a:defRPr sz="2850"/>
            </a:lvl1pPr>
            <a:lvl2pPr indent="-381000" lvl="1" marL="914400" algn="l">
              <a:spcBef>
                <a:spcPts val="480"/>
              </a:spcBef>
              <a:spcAft>
                <a:spcPts val="0"/>
              </a:spcAft>
              <a:buClr>
                <a:schemeClr val="dk1"/>
              </a:buClr>
              <a:buSzPts val="2400"/>
              <a:buFont typeface="Arial"/>
              <a:buChar char="–"/>
              <a:defRPr sz="2400"/>
            </a:lvl2pPr>
            <a:lvl3pPr indent="-361950" lvl="2" marL="1371600" algn="l">
              <a:spcBef>
                <a:spcPts val="420"/>
              </a:spcBef>
              <a:spcAft>
                <a:spcPts val="0"/>
              </a:spcAft>
              <a:buClr>
                <a:schemeClr val="dk1"/>
              </a:buClr>
              <a:buSzPts val="2100"/>
              <a:buFont typeface="Arial"/>
              <a:buChar char="•"/>
              <a:defRPr sz="2100"/>
            </a:lvl3pPr>
            <a:lvl4pPr indent="-347662" lvl="3" marL="1828800" algn="l">
              <a:spcBef>
                <a:spcPts val="375"/>
              </a:spcBef>
              <a:spcAft>
                <a:spcPts val="0"/>
              </a:spcAft>
              <a:buClr>
                <a:schemeClr val="dk1"/>
              </a:buClr>
              <a:buSzPts val="1875"/>
              <a:buFont typeface="Arial"/>
              <a:buChar char="–"/>
              <a:defRPr sz="1875"/>
            </a:lvl4pPr>
            <a:lvl5pPr indent="-347662" lvl="4" marL="2286000" algn="l">
              <a:spcBef>
                <a:spcPts val="375"/>
              </a:spcBef>
              <a:spcAft>
                <a:spcPts val="0"/>
              </a:spcAft>
              <a:buClr>
                <a:schemeClr val="dk1"/>
              </a:buClr>
              <a:buSzPts val="1875"/>
              <a:buFont typeface="Arial"/>
              <a:buChar char="»"/>
              <a:defRPr sz="1875"/>
            </a:lvl5pPr>
            <a:lvl6pPr indent="-347662" lvl="5" marL="2743200" algn="l">
              <a:spcBef>
                <a:spcPts val="375"/>
              </a:spcBef>
              <a:spcAft>
                <a:spcPts val="0"/>
              </a:spcAft>
              <a:buClr>
                <a:schemeClr val="dk1"/>
              </a:buClr>
              <a:buSzPts val="1875"/>
              <a:buFont typeface="Arial"/>
              <a:buChar char="»"/>
              <a:defRPr sz="1875"/>
            </a:lvl6pPr>
            <a:lvl7pPr indent="-347662" lvl="6" marL="3200400" algn="l">
              <a:spcBef>
                <a:spcPts val="375"/>
              </a:spcBef>
              <a:spcAft>
                <a:spcPts val="0"/>
              </a:spcAft>
              <a:buClr>
                <a:schemeClr val="dk1"/>
              </a:buClr>
              <a:buSzPts val="1875"/>
              <a:buFont typeface="Arial"/>
              <a:buChar char="»"/>
              <a:defRPr sz="1875"/>
            </a:lvl7pPr>
            <a:lvl8pPr indent="-347662" lvl="7" marL="3657600" algn="l">
              <a:spcBef>
                <a:spcPts val="375"/>
              </a:spcBef>
              <a:spcAft>
                <a:spcPts val="0"/>
              </a:spcAft>
              <a:buClr>
                <a:schemeClr val="dk1"/>
              </a:buClr>
              <a:buSzPts val="1875"/>
              <a:buFont typeface="Arial"/>
              <a:buChar char="»"/>
              <a:defRPr sz="1875"/>
            </a:lvl8pPr>
            <a:lvl9pPr indent="-347662" lvl="8" marL="4114800" algn="l">
              <a:spcBef>
                <a:spcPts val="375"/>
              </a:spcBef>
              <a:spcAft>
                <a:spcPts val="0"/>
              </a:spcAft>
              <a:buClr>
                <a:schemeClr val="dk1"/>
              </a:buClr>
              <a:buSzPts val="1875"/>
              <a:buFont typeface="Arial"/>
              <a:buChar char="»"/>
              <a:defRPr sz="1875"/>
            </a:lvl9pPr>
          </a:lstStyle>
          <a:p/>
        </p:txBody>
      </p:sp>
      <p:sp>
        <p:nvSpPr>
          <p:cNvPr id="170" name="Google Shape;170;p70"/>
          <p:cNvSpPr txBox="1"/>
          <p:nvPr>
            <p:ph idx="3" type="body"/>
          </p:nvPr>
        </p:nvSpPr>
        <p:spPr>
          <a:xfrm>
            <a:off x="6193367" y="1535113"/>
            <a:ext cx="5389034" cy="639762"/>
          </a:xfrm>
          <a:prstGeom prst="rect">
            <a:avLst/>
          </a:prstGeom>
          <a:noFill/>
          <a:ln>
            <a:noFill/>
          </a:ln>
        </p:spPr>
        <p:txBody>
          <a:bodyPr anchorCtr="0" anchor="b" bIns="72350" lIns="144725" spcFirstLastPara="1" rIns="144725" wrap="square" tIns="72350">
            <a:noAutofit/>
          </a:bodyPr>
          <a:lstStyle>
            <a:lvl1pPr indent="-228600" lvl="0" marL="457200" algn="l">
              <a:spcBef>
                <a:spcPts val="570"/>
              </a:spcBef>
              <a:spcAft>
                <a:spcPts val="0"/>
              </a:spcAft>
              <a:buClr>
                <a:schemeClr val="dk1"/>
              </a:buClr>
              <a:buSzPts val="2850"/>
              <a:buFont typeface="Arial"/>
              <a:buNone/>
              <a:defRPr b="1" sz="2850"/>
            </a:lvl1pPr>
            <a:lvl2pPr indent="-228600" lvl="1" marL="914400" algn="l">
              <a:spcBef>
                <a:spcPts val="480"/>
              </a:spcBef>
              <a:spcAft>
                <a:spcPts val="0"/>
              </a:spcAft>
              <a:buClr>
                <a:schemeClr val="dk1"/>
              </a:buClr>
              <a:buSzPts val="2400"/>
              <a:buFont typeface="Arial"/>
              <a:buNone/>
              <a:defRPr b="1" sz="2400"/>
            </a:lvl2pPr>
            <a:lvl3pPr indent="-228600" lvl="2" marL="1371600" algn="l">
              <a:spcBef>
                <a:spcPts val="420"/>
              </a:spcBef>
              <a:spcAft>
                <a:spcPts val="0"/>
              </a:spcAft>
              <a:buClr>
                <a:schemeClr val="dk1"/>
              </a:buClr>
              <a:buSzPts val="2100"/>
              <a:buFont typeface="Arial"/>
              <a:buNone/>
              <a:defRPr b="1" sz="2100"/>
            </a:lvl3pPr>
            <a:lvl4pPr indent="-228600" lvl="3" marL="1828800" algn="l">
              <a:spcBef>
                <a:spcPts val="375"/>
              </a:spcBef>
              <a:spcAft>
                <a:spcPts val="0"/>
              </a:spcAft>
              <a:buClr>
                <a:schemeClr val="dk1"/>
              </a:buClr>
              <a:buSzPts val="1875"/>
              <a:buFont typeface="Arial"/>
              <a:buNone/>
              <a:defRPr b="1" sz="1875"/>
            </a:lvl4pPr>
            <a:lvl5pPr indent="-228600" lvl="4" marL="2286000" algn="l">
              <a:spcBef>
                <a:spcPts val="375"/>
              </a:spcBef>
              <a:spcAft>
                <a:spcPts val="0"/>
              </a:spcAft>
              <a:buClr>
                <a:schemeClr val="dk1"/>
              </a:buClr>
              <a:buSzPts val="1875"/>
              <a:buFont typeface="Arial"/>
              <a:buNone/>
              <a:defRPr b="1" sz="1875"/>
            </a:lvl5pPr>
            <a:lvl6pPr indent="-228600" lvl="5" marL="2743200" algn="l">
              <a:spcBef>
                <a:spcPts val="375"/>
              </a:spcBef>
              <a:spcAft>
                <a:spcPts val="0"/>
              </a:spcAft>
              <a:buClr>
                <a:schemeClr val="dk1"/>
              </a:buClr>
              <a:buSzPts val="1875"/>
              <a:buFont typeface="Arial"/>
              <a:buNone/>
              <a:defRPr b="1" sz="1875"/>
            </a:lvl6pPr>
            <a:lvl7pPr indent="-228600" lvl="6" marL="3200400" algn="l">
              <a:spcBef>
                <a:spcPts val="375"/>
              </a:spcBef>
              <a:spcAft>
                <a:spcPts val="0"/>
              </a:spcAft>
              <a:buClr>
                <a:schemeClr val="dk1"/>
              </a:buClr>
              <a:buSzPts val="1875"/>
              <a:buFont typeface="Arial"/>
              <a:buNone/>
              <a:defRPr b="1" sz="1875"/>
            </a:lvl7pPr>
            <a:lvl8pPr indent="-228600" lvl="7" marL="3657600" algn="l">
              <a:spcBef>
                <a:spcPts val="375"/>
              </a:spcBef>
              <a:spcAft>
                <a:spcPts val="0"/>
              </a:spcAft>
              <a:buClr>
                <a:schemeClr val="dk1"/>
              </a:buClr>
              <a:buSzPts val="1875"/>
              <a:buFont typeface="Arial"/>
              <a:buNone/>
              <a:defRPr b="1" sz="1875"/>
            </a:lvl8pPr>
            <a:lvl9pPr indent="-228600" lvl="8" marL="4114800" algn="l">
              <a:spcBef>
                <a:spcPts val="375"/>
              </a:spcBef>
              <a:spcAft>
                <a:spcPts val="0"/>
              </a:spcAft>
              <a:buClr>
                <a:schemeClr val="dk1"/>
              </a:buClr>
              <a:buSzPts val="1875"/>
              <a:buFont typeface="Arial"/>
              <a:buNone/>
              <a:defRPr b="1" sz="1875"/>
            </a:lvl9pPr>
          </a:lstStyle>
          <a:p/>
        </p:txBody>
      </p:sp>
      <p:sp>
        <p:nvSpPr>
          <p:cNvPr id="171" name="Google Shape;171;p70"/>
          <p:cNvSpPr txBox="1"/>
          <p:nvPr>
            <p:ph idx="4" type="body"/>
          </p:nvPr>
        </p:nvSpPr>
        <p:spPr>
          <a:xfrm>
            <a:off x="6193367" y="2174875"/>
            <a:ext cx="5389034" cy="3951288"/>
          </a:xfrm>
          <a:prstGeom prst="rect">
            <a:avLst/>
          </a:prstGeom>
          <a:noFill/>
          <a:ln>
            <a:noFill/>
          </a:ln>
        </p:spPr>
        <p:txBody>
          <a:bodyPr anchorCtr="0" anchor="t" bIns="72350" lIns="144725" spcFirstLastPara="1" rIns="144725" wrap="square" tIns="72350">
            <a:noAutofit/>
          </a:bodyPr>
          <a:lstStyle>
            <a:lvl1pPr indent="-409575" lvl="0" marL="457200" algn="l">
              <a:spcBef>
                <a:spcPts val="570"/>
              </a:spcBef>
              <a:spcAft>
                <a:spcPts val="0"/>
              </a:spcAft>
              <a:buClr>
                <a:schemeClr val="dk1"/>
              </a:buClr>
              <a:buSzPts val="2850"/>
              <a:buFont typeface="Arial"/>
              <a:buChar char="•"/>
              <a:defRPr sz="2850"/>
            </a:lvl1pPr>
            <a:lvl2pPr indent="-381000" lvl="1" marL="914400" algn="l">
              <a:spcBef>
                <a:spcPts val="480"/>
              </a:spcBef>
              <a:spcAft>
                <a:spcPts val="0"/>
              </a:spcAft>
              <a:buClr>
                <a:schemeClr val="dk1"/>
              </a:buClr>
              <a:buSzPts val="2400"/>
              <a:buFont typeface="Arial"/>
              <a:buChar char="–"/>
              <a:defRPr sz="2400"/>
            </a:lvl2pPr>
            <a:lvl3pPr indent="-361950" lvl="2" marL="1371600" algn="l">
              <a:spcBef>
                <a:spcPts val="420"/>
              </a:spcBef>
              <a:spcAft>
                <a:spcPts val="0"/>
              </a:spcAft>
              <a:buClr>
                <a:schemeClr val="dk1"/>
              </a:buClr>
              <a:buSzPts val="2100"/>
              <a:buFont typeface="Arial"/>
              <a:buChar char="•"/>
              <a:defRPr sz="2100"/>
            </a:lvl3pPr>
            <a:lvl4pPr indent="-347662" lvl="3" marL="1828800" algn="l">
              <a:spcBef>
                <a:spcPts val="375"/>
              </a:spcBef>
              <a:spcAft>
                <a:spcPts val="0"/>
              </a:spcAft>
              <a:buClr>
                <a:schemeClr val="dk1"/>
              </a:buClr>
              <a:buSzPts val="1875"/>
              <a:buFont typeface="Arial"/>
              <a:buChar char="–"/>
              <a:defRPr sz="1875"/>
            </a:lvl4pPr>
            <a:lvl5pPr indent="-347662" lvl="4" marL="2286000" algn="l">
              <a:spcBef>
                <a:spcPts val="375"/>
              </a:spcBef>
              <a:spcAft>
                <a:spcPts val="0"/>
              </a:spcAft>
              <a:buClr>
                <a:schemeClr val="dk1"/>
              </a:buClr>
              <a:buSzPts val="1875"/>
              <a:buFont typeface="Arial"/>
              <a:buChar char="»"/>
              <a:defRPr sz="1875"/>
            </a:lvl5pPr>
            <a:lvl6pPr indent="-347662" lvl="5" marL="2743200" algn="l">
              <a:spcBef>
                <a:spcPts val="375"/>
              </a:spcBef>
              <a:spcAft>
                <a:spcPts val="0"/>
              </a:spcAft>
              <a:buClr>
                <a:schemeClr val="dk1"/>
              </a:buClr>
              <a:buSzPts val="1875"/>
              <a:buFont typeface="Arial"/>
              <a:buChar char="»"/>
              <a:defRPr sz="1875"/>
            </a:lvl6pPr>
            <a:lvl7pPr indent="-347662" lvl="6" marL="3200400" algn="l">
              <a:spcBef>
                <a:spcPts val="375"/>
              </a:spcBef>
              <a:spcAft>
                <a:spcPts val="0"/>
              </a:spcAft>
              <a:buClr>
                <a:schemeClr val="dk1"/>
              </a:buClr>
              <a:buSzPts val="1875"/>
              <a:buFont typeface="Arial"/>
              <a:buChar char="»"/>
              <a:defRPr sz="1875"/>
            </a:lvl7pPr>
            <a:lvl8pPr indent="-347662" lvl="7" marL="3657600" algn="l">
              <a:spcBef>
                <a:spcPts val="375"/>
              </a:spcBef>
              <a:spcAft>
                <a:spcPts val="0"/>
              </a:spcAft>
              <a:buClr>
                <a:schemeClr val="dk1"/>
              </a:buClr>
              <a:buSzPts val="1875"/>
              <a:buFont typeface="Arial"/>
              <a:buChar char="»"/>
              <a:defRPr sz="1875"/>
            </a:lvl8pPr>
            <a:lvl9pPr indent="-347662" lvl="8" marL="4114800" algn="l">
              <a:spcBef>
                <a:spcPts val="375"/>
              </a:spcBef>
              <a:spcAft>
                <a:spcPts val="0"/>
              </a:spcAft>
              <a:buClr>
                <a:schemeClr val="dk1"/>
              </a:buClr>
              <a:buSzPts val="1875"/>
              <a:buFont typeface="Arial"/>
              <a:buChar char="»"/>
              <a:defRPr sz="1875"/>
            </a:lvl9pPr>
          </a:lstStyle>
          <a:p/>
        </p:txBody>
      </p:sp>
      <p:sp>
        <p:nvSpPr>
          <p:cNvPr id="172" name="Google Shape;172;p70"/>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70"/>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70"/>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5" name="Shape 175"/>
        <p:cNvGrpSpPr/>
        <p:nvPr/>
      </p:nvGrpSpPr>
      <p:grpSpPr>
        <a:xfrm>
          <a:off x="0" y="0"/>
          <a:ext cx="0" cy="0"/>
          <a:chOff x="0" y="0"/>
          <a:chExt cx="0" cy="0"/>
        </a:xfrm>
      </p:grpSpPr>
      <p:sp>
        <p:nvSpPr>
          <p:cNvPr id="176" name="Google Shape;176;p71"/>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7" name="Google Shape;177;p71"/>
          <p:cNvSpPr txBox="1"/>
          <p:nvPr>
            <p:ph idx="1" type="body"/>
          </p:nvPr>
        </p:nvSpPr>
        <p:spPr>
          <a:xfrm>
            <a:off x="609600" y="1600201"/>
            <a:ext cx="5384800" cy="4525963"/>
          </a:xfrm>
          <a:prstGeom prst="rect">
            <a:avLst/>
          </a:prstGeom>
          <a:noFill/>
          <a:ln>
            <a:noFill/>
          </a:ln>
        </p:spPr>
        <p:txBody>
          <a:bodyPr anchorCtr="0" anchor="t" bIns="72350" lIns="144725" spcFirstLastPara="1" rIns="144725" wrap="square" tIns="72350">
            <a:noAutofit/>
          </a:bodyPr>
          <a:lstStyle>
            <a:lvl1pPr indent="-438150" lvl="0" marL="457200" algn="l">
              <a:spcBef>
                <a:spcPts val="660"/>
              </a:spcBef>
              <a:spcAft>
                <a:spcPts val="0"/>
              </a:spcAft>
              <a:buClr>
                <a:schemeClr val="dk1"/>
              </a:buClr>
              <a:buSzPts val="3300"/>
              <a:buFont typeface="Arial"/>
              <a:buChar char="•"/>
              <a:defRPr sz="3300"/>
            </a:lvl1pPr>
            <a:lvl2pPr indent="-409575" lvl="1" marL="914400" algn="l">
              <a:spcBef>
                <a:spcPts val="570"/>
              </a:spcBef>
              <a:spcAft>
                <a:spcPts val="0"/>
              </a:spcAft>
              <a:buClr>
                <a:schemeClr val="dk1"/>
              </a:buClr>
              <a:buSzPts val="2850"/>
              <a:buFont typeface="Arial"/>
              <a:buChar char="–"/>
              <a:defRPr sz="2850"/>
            </a:lvl2pPr>
            <a:lvl3pPr indent="-381000" lvl="2" marL="1371600" algn="l">
              <a:spcBef>
                <a:spcPts val="480"/>
              </a:spcBef>
              <a:spcAft>
                <a:spcPts val="0"/>
              </a:spcAft>
              <a:buClr>
                <a:schemeClr val="dk1"/>
              </a:buClr>
              <a:buSzPts val="2400"/>
              <a:buFont typeface="Arial"/>
              <a:buChar char="•"/>
              <a:defRPr sz="2400"/>
            </a:lvl3pPr>
            <a:lvl4pPr indent="-361950" lvl="3" marL="1828800" algn="l">
              <a:spcBef>
                <a:spcPts val="420"/>
              </a:spcBef>
              <a:spcAft>
                <a:spcPts val="0"/>
              </a:spcAft>
              <a:buClr>
                <a:schemeClr val="dk1"/>
              </a:buClr>
              <a:buSzPts val="2100"/>
              <a:buFont typeface="Arial"/>
              <a:buChar char="–"/>
              <a:defRPr sz="2100"/>
            </a:lvl4pPr>
            <a:lvl5pPr indent="-361950" lvl="4" marL="2286000" algn="l">
              <a:spcBef>
                <a:spcPts val="420"/>
              </a:spcBef>
              <a:spcAft>
                <a:spcPts val="0"/>
              </a:spcAft>
              <a:buClr>
                <a:schemeClr val="dk1"/>
              </a:buClr>
              <a:buSzPts val="2100"/>
              <a:buFont typeface="Arial"/>
              <a:buChar char="»"/>
              <a:defRPr sz="2100"/>
            </a:lvl5pPr>
            <a:lvl6pPr indent="-361950" lvl="5" marL="2743200" algn="l">
              <a:spcBef>
                <a:spcPts val="420"/>
              </a:spcBef>
              <a:spcAft>
                <a:spcPts val="0"/>
              </a:spcAft>
              <a:buClr>
                <a:schemeClr val="dk1"/>
              </a:buClr>
              <a:buSzPts val="2100"/>
              <a:buFont typeface="Arial"/>
              <a:buChar char="»"/>
              <a:defRPr sz="2100"/>
            </a:lvl6pPr>
            <a:lvl7pPr indent="-361950" lvl="6" marL="3200400" algn="l">
              <a:spcBef>
                <a:spcPts val="420"/>
              </a:spcBef>
              <a:spcAft>
                <a:spcPts val="0"/>
              </a:spcAft>
              <a:buClr>
                <a:schemeClr val="dk1"/>
              </a:buClr>
              <a:buSzPts val="2100"/>
              <a:buFont typeface="Arial"/>
              <a:buChar char="»"/>
              <a:defRPr sz="2100"/>
            </a:lvl7pPr>
            <a:lvl8pPr indent="-361950" lvl="7" marL="3657600" algn="l">
              <a:spcBef>
                <a:spcPts val="420"/>
              </a:spcBef>
              <a:spcAft>
                <a:spcPts val="0"/>
              </a:spcAft>
              <a:buClr>
                <a:schemeClr val="dk1"/>
              </a:buClr>
              <a:buSzPts val="2100"/>
              <a:buFont typeface="Arial"/>
              <a:buChar char="»"/>
              <a:defRPr sz="2100"/>
            </a:lvl8pPr>
            <a:lvl9pPr indent="-361950" lvl="8" marL="4114800" algn="l">
              <a:spcBef>
                <a:spcPts val="420"/>
              </a:spcBef>
              <a:spcAft>
                <a:spcPts val="0"/>
              </a:spcAft>
              <a:buClr>
                <a:schemeClr val="dk1"/>
              </a:buClr>
              <a:buSzPts val="2100"/>
              <a:buFont typeface="Arial"/>
              <a:buChar char="»"/>
              <a:defRPr sz="2100"/>
            </a:lvl9pPr>
          </a:lstStyle>
          <a:p/>
        </p:txBody>
      </p:sp>
      <p:sp>
        <p:nvSpPr>
          <p:cNvPr id="178" name="Google Shape;178;p71"/>
          <p:cNvSpPr txBox="1"/>
          <p:nvPr>
            <p:ph idx="2" type="body"/>
          </p:nvPr>
        </p:nvSpPr>
        <p:spPr>
          <a:xfrm>
            <a:off x="6197600" y="1600201"/>
            <a:ext cx="5384800" cy="4525963"/>
          </a:xfrm>
          <a:prstGeom prst="rect">
            <a:avLst/>
          </a:prstGeom>
          <a:noFill/>
          <a:ln>
            <a:noFill/>
          </a:ln>
        </p:spPr>
        <p:txBody>
          <a:bodyPr anchorCtr="0" anchor="t" bIns="72350" lIns="144725" spcFirstLastPara="1" rIns="144725" wrap="square" tIns="72350">
            <a:noAutofit/>
          </a:bodyPr>
          <a:lstStyle>
            <a:lvl1pPr indent="-438150" lvl="0" marL="457200" algn="l">
              <a:spcBef>
                <a:spcPts val="660"/>
              </a:spcBef>
              <a:spcAft>
                <a:spcPts val="0"/>
              </a:spcAft>
              <a:buClr>
                <a:schemeClr val="dk1"/>
              </a:buClr>
              <a:buSzPts val="3300"/>
              <a:buFont typeface="Arial"/>
              <a:buChar char="•"/>
              <a:defRPr sz="3300"/>
            </a:lvl1pPr>
            <a:lvl2pPr indent="-409575" lvl="1" marL="914400" algn="l">
              <a:spcBef>
                <a:spcPts val="570"/>
              </a:spcBef>
              <a:spcAft>
                <a:spcPts val="0"/>
              </a:spcAft>
              <a:buClr>
                <a:schemeClr val="dk1"/>
              </a:buClr>
              <a:buSzPts val="2850"/>
              <a:buFont typeface="Arial"/>
              <a:buChar char="–"/>
              <a:defRPr sz="2850"/>
            </a:lvl2pPr>
            <a:lvl3pPr indent="-381000" lvl="2" marL="1371600" algn="l">
              <a:spcBef>
                <a:spcPts val="480"/>
              </a:spcBef>
              <a:spcAft>
                <a:spcPts val="0"/>
              </a:spcAft>
              <a:buClr>
                <a:schemeClr val="dk1"/>
              </a:buClr>
              <a:buSzPts val="2400"/>
              <a:buFont typeface="Arial"/>
              <a:buChar char="•"/>
              <a:defRPr sz="2400"/>
            </a:lvl3pPr>
            <a:lvl4pPr indent="-361950" lvl="3" marL="1828800" algn="l">
              <a:spcBef>
                <a:spcPts val="420"/>
              </a:spcBef>
              <a:spcAft>
                <a:spcPts val="0"/>
              </a:spcAft>
              <a:buClr>
                <a:schemeClr val="dk1"/>
              </a:buClr>
              <a:buSzPts val="2100"/>
              <a:buFont typeface="Arial"/>
              <a:buChar char="–"/>
              <a:defRPr sz="2100"/>
            </a:lvl4pPr>
            <a:lvl5pPr indent="-361950" lvl="4" marL="2286000" algn="l">
              <a:spcBef>
                <a:spcPts val="420"/>
              </a:spcBef>
              <a:spcAft>
                <a:spcPts val="0"/>
              </a:spcAft>
              <a:buClr>
                <a:schemeClr val="dk1"/>
              </a:buClr>
              <a:buSzPts val="2100"/>
              <a:buFont typeface="Arial"/>
              <a:buChar char="»"/>
              <a:defRPr sz="2100"/>
            </a:lvl5pPr>
            <a:lvl6pPr indent="-361950" lvl="5" marL="2743200" algn="l">
              <a:spcBef>
                <a:spcPts val="420"/>
              </a:spcBef>
              <a:spcAft>
                <a:spcPts val="0"/>
              </a:spcAft>
              <a:buClr>
                <a:schemeClr val="dk1"/>
              </a:buClr>
              <a:buSzPts val="2100"/>
              <a:buFont typeface="Arial"/>
              <a:buChar char="»"/>
              <a:defRPr sz="2100"/>
            </a:lvl6pPr>
            <a:lvl7pPr indent="-361950" lvl="6" marL="3200400" algn="l">
              <a:spcBef>
                <a:spcPts val="420"/>
              </a:spcBef>
              <a:spcAft>
                <a:spcPts val="0"/>
              </a:spcAft>
              <a:buClr>
                <a:schemeClr val="dk1"/>
              </a:buClr>
              <a:buSzPts val="2100"/>
              <a:buFont typeface="Arial"/>
              <a:buChar char="»"/>
              <a:defRPr sz="2100"/>
            </a:lvl7pPr>
            <a:lvl8pPr indent="-361950" lvl="7" marL="3657600" algn="l">
              <a:spcBef>
                <a:spcPts val="420"/>
              </a:spcBef>
              <a:spcAft>
                <a:spcPts val="0"/>
              </a:spcAft>
              <a:buClr>
                <a:schemeClr val="dk1"/>
              </a:buClr>
              <a:buSzPts val="2100"/>
              <a:buFont typeface="Arial"/>
              <a:buChar char="»"/>
              <a:defRPr sz="2100"/>
            </a:lvl8pPr>
            <a:lvl9pPr indent="-361950" lvl="8" marL="4114800" algn="l">
              <a:spcBef>
                <a:spcPts val="420"/>
              </a:spcBef>
              <a:spcAft>
                <a:spcPts val="0"/>
              </a:spcAft>
              <a:buClr>
                <a:schemeClr val="dk1"/>
              </a:buClr>
              <a:buSzPts val="2100"/>
              <a:buFont typeface="Arial"/>
              <a:buChar char="»"/>
              <a:defRPr sz="2100"/>
            </a:lvl9pPr>
          </a:lstStyle>
          <a:p/>
        </p:txBody>
      </p:sp>
      <p:sp>
        <p:nvSpPr>
          <p:cNvPr id="179" name="Google Shape;179;p71"/>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71"/>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71"/>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2" name="Shape 182"/>
        <p:cNvGrpSpPr/>
        <p:nvPr/>
      </p:nvGrpSpPr>
      <p:grpSpPr>
        <a:xfrm>
          <a:off x="0" y="0"/>
          <a:ext cx="0" cy="0"/>
          <a:chOff x="0" y="0"/>
          <a:chExt cx="0" cy="0"/>
        </a:xfrm>
      </p:grpSpPr>
      <p:sp>
        <p:nvSpPr>
          <p:cNvPr id="183" name="Google Shape;183;p72"/>
          <p:cNvSpPr txBox="1"/>
          <p:nvPr>
            <p:ph type="title"/>
          </p:nvPr>
        </p:nvSpPr>
        <p:spPr>
          <a:xfrm>
            <a:off x="963085" y="4406900"/>
            <a:ext cx="10363200" cy="1362075"/>
          </a:xfrm>
          <a:prstGeom prst="rect">
            <a:avLst/>
          </a:prstGeom>
          <a:noFill/>
          <a:ln>
            <a:noFill/>
          </a:ln>
        </p:spPr>
        <p:txBody>
          <a:bodyPr anchorCtr="0" anchor="t" bIns="72350" lIns="144725" spcFirstLastPara="1" rIns="144725" wrap="square" tIns="72350">
            <a:noAutofit/>
          </a:bodyPr>
          <a:lstStyle>
            <a:lvl1pPr lvl="0" algn="l">
              <a:spcBef>
                <a:spcPts val="0"/>
              </a:spcBef>
              <a:spcAft>
                <a:spcPts val="0"/>
              </a:spcAft>
              <a:buSzPts val="1400"/>
              <a:buNone/>
              <a:defRPr b="1" sz="4725"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4" name="Google Shape;184;p72"/>
          <p:cNvSpPr txBox="1"/>
          <p:nvPr>
            <p:ph idx="1" type="body"/>
          </p:nvPr>
        </p:nvSpPr>
        <p:spPr>
          <a:xfrm>
            <a:off x="963085" y="2906714"/>
            <a:ext cx="10363200" cy="1500187"/>
          </a:xfrm>
          <a:prstGeom prst="rect">
            <a:avLst/>
          </a:prstGeom>
          <a:noFill/>
          <a:ln>
            <a:noFill/>
          </a:ln>
        </p:spPr>
        <p:txBody>
          <a:bodyPr anchorCtr="0" anchor="b" bIns="72350" lIns="144725" spcFirstLastPara="1" rIns="144725" wrap="square" tIns="72350">
            <a:noAutofit/>
          </a:bodyPr>
          <a:lstStyle>
            <a:lvl1pPr indent="-228600" lvl="0" marL="457200" algn="l">
              <a:spcBef>
                <a:spcPts val="480"/>
              </a:spcBef>
              <a:spcAft>
                <a:spcPts val="0"/>
              </a:spcAft>
              <a:buClr>
                <a:schemeClr val="dk1"/>
              </a:buClr>
              <a:buSzPts val="2400"/>
              <a:buFont typeface="Arial"/>
              <a:buNone/>
              <a:defRPr sz="2400"/>
            </a:lvl1pPr>
            <a:lvl2pPr indent="-228600" lvl="1" marL="914400" algn="l">
              <a:spcBef>
                <a:spcPts val="420"/>
              </a:spcBef>
              <a:spcAft>
                <a:spcPts val="0"/>
              </a:spcAft>
              <a:buClr>
                <a:schemeClr val="dk1"/>
              </a:buClr>
              <a:buSzPts val="2100"/>
              <a:buFont typeface="Arial"/>
              <a:buNone/>
              <a:defRPr sz="2100"/>
            </a:lvl2pPr>
            <a:lvl3pPr indent="-228600" lvl="2" marL="1371600" algn="l">
              <a:spcBef>
                <a:spcPts val="375"/>
              </a:spcBef>
              <a:spcAft>
                <a:spcPts val="0"/>
              </a:spcAft>
              <a:buClr>
                <a:schemeClr val="dk1"/>
              </a:buClr>
              <a:buSzPts val="1875"/>
              <a:buFont typeface="Arial"/>
              <a:buNone/>
              <a:defRPr sz="1875"/>
            </a:lvl3pPr>
            <a:lvl4pPr indent="-228600" lvl="3" marL="1828800" algn="l">
              <a:spcBef>
                <a:spcPts val="330"/>
              </a:spcBef>
              <a:spcAft>
                <a:spcPts val="0"/>
              </a:spcAft>
              <a:buClr>
                <a:schemeClr val="dk1"/>
              </a:buClr>
              <a:buSzPts val="1650"/>
              <a:buFont typeface="Arial"/>
              <a:buNone/>
              <a:defRPr sz="1650"/>
            </a:lvl4pPr>
            <a:lvl5pPr indent="-228600" lvl="4" marL="2286000" algn="l">
              <a:spcBef>
                <a:spcPts val="330"/>
              </a:spcBef>
              <a:spcAft>
                <a:spcPts val="0"/>
              </a:spcAft>
              <a:buClr>
                <a:schemeClr val="dk1"/>
              </a:buClr>
              <a:buSzPts val="1650"/>
              <a:buFont typeface="Arial"/>
              <a:buNone/>
              <a:defRPr sz="1650"/>
            </a:lvl5pPr>
            <a:lvl6pPr indent="-228600" lvl="5" marL="2743200" algn="l">
              <a:spcBef>
                <a:spcPts val="330"/>
              </a:spcBef>
              <a:spcAft>
                <a:spcPts val="0"/>
              </a:spcAft>
              <a:buClr>
                <a:schemeClr val="dk1"/>
              </a:buClr>
              <a:buSzPts val="1650"/>
              <a:buFont typeface="Arial"/>
              <a:buNone/>
              <a:defRPr sz="1650"/>
            </a:lvl6pPr>
            <a:lvl7pPr indent="-228600" lvl="6" marL="3200400" algn="l">
              <a:spcBef>
                <a:spcPts val="330"/>
              </a:spcBef>
              <a:spcAft>
                <a:spcPts val="0"/>
              </a:spcAft>
              <a:buClr>
                <a:schemeClr val="dk1"/>
              </a:buClr>
              <a:buSzPts val="1650"/>
              <a:buFont typeface="Arial"/>
              <a:buNone/>
              <a:defRPr sz="1650"/>
            </a:lvl7pPr>
            <a:lvl8pPr indent="-228600" lvl="7" marL="3657600" algn="l">
              <a:spcBef>
                <a:spcPts val="330"/>
              </a:spcBef>
              <a:spcAft>
                <a:spcPts val="0"/>
              </a:spcAft>
              <a:buClr>
                <a:schemeClr val="dk1"/>
              </a:buClr>
              <a:buSzPts val="1650"/>
              <a:buFont typeface="Arial"/>
              <a:buNone/>
              <a:defRPr sz="1650"/>
            </a:lvl8pPr>
            <a:lvl9pPr indent="-228600" lvl="8" marL="4114800" algn="l">
              <a:spcBef>
                <a:spcPts val="330"/>
              </a:spcBef>
              <a:spcAft>
                <a:spcPts val="0"/>
              </a:spcAft>
              <a:buClr>
                <a:schemeClr val="dk1"/>
              </a:buClr>
              <a:buSzPts val="1650"/>
              <a:buFont typeface="Arial"/>
              <a:buNone/>
              <a:defRPr sz="1650"/>
            </a:lvl9pPr>
          </a:lstStyle>
          <a:p/>
        </p:txBody>
      </p:sp>
      <p:sp>
        <p:nvSpPr>
          <p:cNvPr id="185" name="Google Shape;185;p72"/>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72"/>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72"/>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8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96" name="Google Shape;196;p8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0" name="Shape 200"/>
        <p:cNvGrpSpPr/>
        <p:nvPr/>
      </p:nvGrpSpPr>
      <p:grpSpPr>
        <a:xfrm>
          <a:off x="0" y="0"/>
          <a:ext cx="0" cy="0"/>
          <a:chOff x="0" y="0"/>
          <a:chExt cx="0" cy="0"/>
        </a:xfrm>
      </p:grpSpPr>
      <p:sp>
        <p:nvSpPr>
          <p:cNvPr id="201" name="Google Shape;201;p87"/>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02" name="Google Shape;202;p87"/>
          <p:cNvSpPr txBox="1"/>
          <p:nvPr>
            <p:ph idx="1" type="body"/>
          </p:nvPr>
        </p:nvSpPr>
        <p:spPr>
          <a:xfrm rot="5400000">
            <a:off x="3920332" y="-1256507"/>
            <a:ext cx="4351337"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6" name="Shape 206"/>
        <p:cNvGrpSpPr/>
        <p:nvPr/>
      </p:nvGrpSpPr>
      <p:grpSpPr>
        <a:xfrm>
          <a:off x="0" y="0"/>
          <a:ext cx="0" cy="0"/>
          <a:chOff x="0" y="0"/>
          <a:chExt cx="0" cy="0"/>
        </a:xfrm>
      </p:grpSpPr>
      <p:sp>
        <p:nvSpPr>
          <p:cNvPr id="207" name="Google Shape;207;p8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08" name="Google Shape;208;p88"/>
          <p:cNvSpPr/>
          <p:nvPr>
            <p:ph idx="2" type="pic"/>
          </p:nvPr>
        </p:nvSpPr>
        <p:spPr>
          <a:xfrm>
            <a:off x="5183188" y="987425"/>
            <a:ext cx="6172200" cy="4873625"/>
          </a:xfrm>
          <a:prstGeom prst="rect">
            <a:avLst/>
          </a:prstGeom>
          <a:noFill/>
          <a:ln>
            <a:noFill/>
          </a:ln>
        </p:spPr>
      </p:sp>
      <p:sp>
        <p:nvSpPr>
          <p:cNvPr id="209" name="Google Shape;209;p8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0" name="Google Shape;210;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3" name="Shape 213"/>
        <p:cNvGrpSpPr/>
        <p:nvPr/>
      </p:nvGrpSpPr>
      <p:grpSpPr>
        <a:xfrm>
          <a:off x="0" y="0"/>
          <a:ext cx="0" cy="0"/>
          <a:chOff x="0" y="0"/>
          <a:chExt cx="0" cy="0"/>
        </a:xfrm>
      </p:grpSpPr>
      <p:sp>
        <p:nvSpPr>
          <p:cNvPr id="214" name="Google Shape;214;p8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15" name="Google Shape;215;p8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6" name="Google Shape;216;p8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7" name="Google Shape;217;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8" name="Shape 38"/>
        <p:cNvGrpSpPr/>
        <p:nvPr/>
      </p:nvGrpSpPr>
      <p:grpSpPr>
        <a:xfrm>
          <a:off x="0" y="0"/>
          <a:ext cx="0" cy="0"/>
          <a:chOff x="0" y="0"/>
          <a:chExt cx="0" cy="0"/>
        </a:xfrm>
      </p:grpSpPr>
      <p:sp>
        <p:nvSpPr>
          <p:cNvPr id="39" name="Google Shape;39;p74"/>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4"/>
          <p:cNvSpPr txBox="1"/>
          <p:nvPr>
            <p:ph idx="1" type="body"/>
          </p:nvPr>
        </p:nvSpPr>
        <p:spPr>
          <a:xfrm rot="5400000">
            <a:off x="3035299" y="-196850"/>
            <a:ext cx="3881437" cy="8596312"/>
          </a:xfrm>
          <a:prstGeom prst="rect">
            <a:avLst/>
          </a:prstGeom>
          <a:noFill/>
          <a:ln>
            <a:noFill/>
          </a:ln>
        </p:spPr>
        <p:txBody>
          <a:bodyPr anchorCtr="0" anchor="t" bIns="45700" lIns="91425" spcFirstLastPara="1" rIns="91425" wrap="square" tIns="45700">
            <a:no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1" name="Google Shape;41;p74"/>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4"/>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4"/>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0" name="Shape 220"/>
        <p:cNvGrpSpPr/>
        <p:nvPr/>
      </p:nvGrpSpPr>
      <p:grpSpPr>
        <a:xfrm>
          <a:off x="0" y="0"/>
          <a:ext cx="0" cy="0"/>
          <a:chOff x="0" y="0"/>
          <a:chExt cx="0" cy="0"/>
        </a:xfrm>
      </p:grpSpPr>
      <p:sp>
        <p:nvSpPr>
          <p:cNvPr id="221" name="Google Shape;221;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4" name="Shape 224"/>
        <p:cNvGrpSpPr/>
        <p:nvPr/>
      </p:nvGrpSpPr>
      <p:grpSpPr>
        <a:xfrm>
          <a:off x="0" y="0"/>
          <a:ext cx="0" cy="0"/>
          <a:chOff x="0" y="0"/>
          <a:chExt cx="0" cy="0"/>
        </a:xfrm>
      </p:grpSpPr>
      <p:sp>
        <p:nvSpPr>
          <p:cNvPr id="225" name="Google Shape;225;p91"/>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26" name="Google Shape;226;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9" name="Shape 229"/>
        <p:cNvGrpSpPr/>
        <p:nvPr/>
      </p:nvGrpSpPr>
      <p:grpSpPr>
        <a:xfrm>
          <a:off x="0" y="0"/>
          <a:ext cx="0" cy="0"/>
          <a:chOff x="0" y="0"/>
          <a:chExt cx="0" cy="0"/>
        </a:xfrm>
      </p:grpSpPr>
      <p:sp>
        <p:nvSpPr>
          <p:cNvPr id="230" name="Google Shape;230;p9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31" name="Google Shape;231;p9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32" name="Google Shape;232;p9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9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34" name="Google Shape;234;p9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8" name="Shape 238"/>
        <p:cNvGrpSpPr/>
        <p:nvPr/>
      </p:nvGrpSpPr>
      <p:grpSpPr>
        <a:xfrm>
          <a:off x="0" y="0"/>
          <a:ext cx="0" cy="0"/>
          <a:chOff x="0" y="0"/>
          <a:chExt cx="0" cy="0"/>
        </a:xfrm>
      </p:grpSpPr>
      <p:sp>
        <p:nvSpPr>
          <p:cNvPr id="239" name="Google Shape;239;p93"/>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40" name="Google Shape;240;p9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9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5" name="Shape 245"/>
        <p:cNvGrpSpPr/>
        <p:nvPr/>
      </p:nvGrpSpPr>
      <p:grpSpPr>
        <a:xfrm>
          <a:off x="0" y="0"/>
          <a:ext cx="0" cy="0"/>
          <a:chOff x="0" y="0"/>
          <a:chExt cx="0" cy="0"/>
        </a:xfrm>
      </p:grpSpPr>
      <p:sp>
        <p:nvSpPr>
          <p:cNvPr id="246" name="Google Shape;246;p9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47" name="Google Shape;247;p9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8" name="Google Shape;248;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1" name="Shape 251"/>
        <p:cNvGrpSpPr/>
        <p:nvPr/>
      </p:nvGrpSpPr>
      <p:grpSpPr>
        <a:xfrm>
          <a:off x="0" y="0"/>
          <a:ext cx="0" cy="0"/>
          <a:chOff x="0" y="0"/>
          <a:chExt cx="0" cy="0"/>
        </a:xfrm>
      </p:grpSpPr>
      <p:sp>
        <p:nvSpPr>
          <p:cNvPr id="252" name="Google Shape;252;p95"/>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53" name="Google Shape;253;p95"/>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7" name="Shape 257"/>
        <p:cNvGrpSpPr/>
        <p:nvPr/>
      </p:nvGrpSpPr>
      <p:grpSpPr>
        <a:xfrm>
          <a:off x="0" y="0"/>
          <a:ext cx="0" cy="0"/>
          <a:chOff x="0" y="0"/>
          <a:chExt cx="0" cy="0"/>
        </a:xfrm>
      </p:grpSpPr>
      <p:sp>
        <p:nvSpPr>
          <p:cNvPr id="258" name="Google Shape;258;p9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59" name="Google Shape;259;p9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0" name="Google Shape;260;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80" name="Shape 280"/>
        <p:cNvGrpSpPr/>
        <p:nvPr/>
      </p:nvGrpSpPr>
      <p:grpSpPr>
        <a:xfrm>
          <a:off x="0" y="0"/>
          <a:ext cx="0" cy="0"/>
          <a:chOff x="0" y="0"/>
          <a:chExt cx="0" cy="0"/>
        </a:xfrm>
      </p:grpSpPr>
      <p:sp>
        <p:nvSpPr>
          <p:cNvPr id="281" name="Google Shape;281;p98"/>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98"/>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283" name="Google Shape;283;p98"/>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98"/>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98"/>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305" name="Shape 305"/>
        <p:cNvGrpSpPr/>
        <p:nvPr/>
      </p:nvGrpSpPr>
      <p:grpSpPr>
        <a:xfrm>
          <a:off x="0" y="0"/>
          <a:ext cx="0" cy="0"/>
          <a:chOff x="0" y="0"/>
          <a:chExt cx="0" cy="0"/>
        </a:xfrm>
      </p:grpSpPr>
      <p:sp>
        <p:nvSpPr>
          <p:cNvPr id="306" name="Google Shape;306;p100"/>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100"/>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08" name="Google Shape;308;p100"/>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309" name="Google Shape;309;p100"/>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100"/>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100"/>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331" name="Shape 331"/>
        <p:cNvGrpSpPr/>
        <p:nvPr/>
      </p:nvGrpSpPr>
      <p:grpSpPr>
        <a:xfrm>
          <a:off x="0" y="0"/>
          <a:ext cx="0" cy="0"/>
          <a:chOff x="0" y="0"/>
          <a:chExt cx="0" cy="0"/>
        </a:xfrm>
      </p:grpSpPr>
      <p:sp>
        <p:nvSpPr>
          <p:cNvPr id="332" name="Google Shape;332;p10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102"/>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34" name="Google Shape;334;p102"/>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335" name="Google Shape;335;p102"/>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102"/>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102"/>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44" name="Shape 44"/>
        <p:cNvGrpSpPr/>
        <p:nvPr/>
      </p:nvGrpSpPr>
      <p:grpSpPr>
        <a:xfrm>
          <a:off x="0" y="0"/>
          <a:ext cx="0" cy="0"/>
          <a:chOff x="0" y="0"/>
          <a:chExt cx="0" cy="0"/>
        </a:xfrm>
      </p:grpSpPr>
      <p:sp>
        <p:nvSpPr>
          <p:cNvPr id="45" name="Google Shape;45;p75"/>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5"/>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7" name="Google Shape;47;p75"/>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8" name="Google Shape;48;p75"/>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5"/>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5"/>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51" name="Shape 51"/>
        <p:cNvGrpSpPr/>
        <p:nvPr/>
      </p:nvGrpSpPr>
      <p:grpSpPr>
        <a:xfrm>
          <a:off x="0" y="0"/>
          <a:ext cx="0" cy="0"/>
          <a:chOff x="0" y="0"/>
          <a:chExt cx="0" cy="0"/>
        </a:xfrm>
      </p:grpSpPr>
      <p:sp>
        <p:nvSpPr>
          <p:cNvPr id="52" name="Google Shape;52;p76"/>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6"/>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54" name="Google Shape;54;p76"/>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76"/>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6"/>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57" name="Shape 57"/>
        <p:cNvGrpSpPr/>
        <p:nvPr/>
      </p:nvGrpSpPr>
      <p:grpSpPr>
        <a:xfrm>
          <a:off x="0" y="0"/>
          <a:ext cx="0" cy="0"/>
          <a:chOff x="0" y="0"/>
          <a:chExt cx="0" cy="0"/>
        </a:xfrm>
      </p:grpSpPr>
      <p:sp>
        <p:nvSpPr>
          <p:cNvPr id="58" name="Google Shape;58;p77"/>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7"/>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60" name="Google Shape;60;p77"/>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77"/>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77"/>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78"/>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78"/>
          <p:cNvSpPr/>
          <p:nvPr>
            <p:ph idx="2" type="pic"/>
          </p:nvPr>
        </p:nvSpPr>
        <p:spPr>
          <a:xfrm>
            <a:off x="677334" y="609600"/>
            <a:ext cx="8596668" cy="3845718"/>
          </a:xfrm>
          <a:prstGeom prst="rect">
            <a:avLst/>
          </a:prstGeom>
          <a:noFill/>
          <a:ln>
            <a:noFill/>
          </a:ln>
        </p:spPr>
      </p:sp>
      <p:sp>
        <p:nvSpPr>
          <p:cNvPr id="66" name="Google Shape;66;p78"/>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67" name="Google Shape;67;p78"/>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78"/>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78"/>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79"/>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79"/>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3" name="Google Shape;73;p79"/>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74" name="Google Shape;74;p79"/>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79"/>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9"/>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80"/>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80"/>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0"/>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1.jp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5.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58"/>
          <p:cNvGrpSpPr/>
          <p:nvPr/>
        </p:nvGrpSpPr>
        <p:grpSpPr>
          <a:xfrm>
            <a:off x="0" y="-7937"/>
            <a:ext cx="12192000" cy="6865937"/>
            <a:chOff x="0" y="-8467"/>
            <a:chExt cx="12192000" cy="6866467"/>
          </a:xfrm>
        </p:grpSpPr>
        <p:cxnSp>
          <p:nvCxnSpPr>
            <p:cNvPr id="11" name="Google Shape;11;p58"/>
            <p:cNvCxnSpPr/>
            <p:nvPr/>
          </p:nvCxnSpPr>
          <p:spPr>
            <a:xfrm>
              <a:off x="9371012" y="0"/>
              <a:ext cx="1219200" cy="6858000"/>
            </a:xfrm>
            <a:prstGeom prst="straightConnector1">
              <a:avLst/>
            </a:prstGeom>
            <a:noFill/>
            <a:ln cap="rnd" cmpd="sng" w="9525">
              <a:solidFill>
                <a:srgbClr val="BFBFBF"/>
              </a:solidFill>
              <a:prstDash val="solid"/>
              <a:miter lim="800000"/>
              <a:headEnd len="med" w="med" type="none"/>
              <a:tailEnd len="med" w="med" type="none"/>
            </a:ln>
          </p:spPr>
        </p:cxnSp>
        <p:cxnSp>
          <p:nvCxnSpPr>
            <p:cNvPr id="12" name="Google Shape;12;p58"/>
            <p:cNvCxnSpPr/>
            <p:nvPr/>
          </p:nvCxnSpPr>
          <p:spPr>
            <a:xfrm flipH="1">
              <a:off x="7425267" y="3681413"/>
              <a:ext cx="4763558" cy="3176587"/>
            </a:xfrm>
            <a:prstGeom prst="straightConnector1">
              <a:avLst/>
            </a:prstGeom>
            <a:noFill/>
            <a:ln cap="rnd" cmpd="sng" w="9525">
              <a:solidFill>
                <a:srgbClr val="D9D9D9"/>
              </a:solidFill>
              <a:prstDash val="solid"/>
              <a:miter lim="800000"/>
              <a:headEnd len="med" w="med" type="none"/>
              <a:tailEnd len="med" w="med" type="none"/>
            </a:ln>
          </p:spPr>
        </p:cxnSp>
        <p:sp>
          <p:nvSpPr>
            <p:cNvPr id="13" name="Google Shape;13;p58"/>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4" name="Google Shape;14;p58"/>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1960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5" name="Google Shape;15;p58"/>
            <p:cNvSpPr/>
            <p:nvPr/>
          </p:nvSpPr>
          <p:spPr>
            <a:xfrm>
              <a:off x="8932333" y="3048000"/>
              <a:ext cx="3259667" cy="3810000"/>
            </a:xfrm>
            <a:prstGeom prst="triangle">
              <a:avLst>
                <a:gd fmla="val 21600" name="adj"/>
              </a:avLst>
            </a:prstGeom>
            <a:solidFill>
              <a:schemeClr val="accent2">
                <a:alpha val="71764"/>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6" name="Google Shape;16;p58"/>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9">
                <a:alpha val="6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7" name="Google Shape;17;p58"/>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C0E474">
                <a:alpha val="6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8" name="Google Shape;18;p58"/>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9" name="Google Shape;19;p58"/>
            <p:cNvSpPr/>
            <p:nvPr/>
          </p:nvSpPr>
          <p:spPr>
            <a:xfrm>
              <a:off x="10371666" y="3589867"/>
              <a:ext cx="1817159" cy="3268133"/>
            </a:xfrm>
            <a:prstGeom prst="triangle">
              <a:avLst>
                <a:gd fmla="val 21600" name="adj"/>
              </a:avLst>
            </a:prstGeom>
            <a:solidFill>
              <a:schemeClr val="accent1">
                <a:alpha val="7960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0" name="Google Shape;20;p58"/>
            <p:cNvSpPr/>
            <p:nvPr/>
          </p:nvSpPr>
          <p:spPr>
            <a:xfrm>
              <a:off x="0" y="4013200"/>
              <a:ext cx="448733" cy="2844800"/>
            </a:xfrm>
            <a:prstGeom prst="triangle">
              <a:avLst>
                <a:gd fmla="val 0" name="adj"/>
              </a:avLst>
            </a:prstGeom>
            <a:solidFill>
              <a:schemeClr val="accent1">
                <a:alpha val="8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grpSp>
      <p:sp>
        <p:nvSpPr>
          <p:cNvPr id="21" name="Google Shape;21;p58"/>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 name="Google Shape;22;p58"/>
          <p:cNvSpPr txBox="1"/>
          <p:nvPr>
            <p:ph idx="1" type="body"/>
          </p:nvPr>
        </p:nvSpPr>
        <p:spPr>
          <a:xfrm>
            <a:off x="677862" y="2160587"/>
            <a:ext cx="8596312" cy="3881437"/>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58"/>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900" u="none">
                <a:solidFill>
                  <a:srgbClr val="898989"/>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24" name="Google Shape;24;p58"/>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25" name="Google Shape;25;p58"/>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08" name="Shape 108"/>
        <p:cNvGrpSpPr/>
        <p:nvPr/>
      </p:nvGrpSpPr>
      <p:grpSpPr>
        <a:xfrm>
          <a:off x="0" y="0"/>
          <a:ext cx="0" cy="0"/>
          <a:chOff x="0" y="0"/>
          <a:chExt cx="0" cy="0"/>
        </a:xfrm>
      </p:grpSpPr>
      <p:sp>
        <p:nvSpPr>
          <p:cNvPr id="109" name="Google Shape;109;p60"/>
          <p:cNvSpPr txBox="1"/>
          <p:nvPr>
            <p:ph type="title"/>
          </p:nvPr>
        </p:nvSpPr>
        <p:spPr>
          <a:xfrm>
            <a:off x="609600" y="274637"/>
            <a:ext cx="10972800" cy="1143000"/>
          </a:xfrm>
          <a:prstGeom prst="rect">
            <a:avLst/>
          </a:prstGeom>
          <a:noFill/>
          <a:ln>
            <a:noFill/>
          </a:ln>
        </p:spPr>
        <p:txBody>
          <a:bodyPr anchorCtr="0" anchor="ctr" bIns="72350" lIns="144725" spcFirstLastPara="1" rIns="144725" wrap="square" tIns="72350">
            <a:noAutofit/>
          </a:bodyPr>
          <a:lstStyle>
            <a:lvl1pPr lvl="0"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52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5250" u="none" cap="none" strike="noStrike">
                <a:solidFill>
                  <a:schemeClr val="dk2"/>
                </a:solidFill>
                <a:latin typeface="Arial"/>
                <a:ea typeface="Arial"/>
                <a:cs typeface="Arial"/>
                <a:sym typeface="Arial"/>
              </a:defRPr>
            </a:lvl9pPr>
          </a:lstStyle>
          <a:p/>
        </p:txBody>
      </p:sp>
      <p:sp>
        <p:nvSpPr>
          <p:cNvPr id="110" name="Google Shape;110;p60"/>
          <p:cNvSpPr txBox="1"/>
          <p:nvPr>
            <p:ph idx="1" type="body"/>
          </p:nvPr>
        </p:nvSpPr>
        <p:spPr>
          <a:xfrm>
            <a:off x="609600" y="1600200"/>
            <a:ext cx="10972800" cy="4525962"/>
          </a:xfrm>
          <a:prstGeom prst="rect">
            <a:avLst/>
          </a:prstGeom>
          <a:noFill/>
          <a:ln>
            <a:noFill/>
          </a:ln>
        </p:spPr>
        <p:txBody>
          <a:bodyPr anchorCtr="0" anchor="t" bIns="72350" lIns="144725" spcFirstLastPara="1" rIns="144725" wrap="square" tIns="72350">
            <a:noAutofit/>
          </a:bodyPr>
          <a:lstStyle>
            <a:lvl1pPr indent="-469900" lvl="0" marL="457200" marR="0" rtl="0" algn="l">
              <a:spcBef>
                <a:spcPts val="760"/>
              </a:spcBef>
              <a:spcAft>
                <a:spcPts val="0"/>
              </a:spcAft>
              <a:buClr>
                <a:schemeClr val="dk1"/>
              </a:buClr>
              <a:buSzPts val="3800"/>
              <a:buFont typeface="Arial"/>
              <a:buChar char="•"/>
              <a:defRPr b="0" i="0" sz="3800" u="none" cap="none" strike="noStrike">
                <a:solidFill>
                  <a:schemeClr val="dk1"/>
                </a:solidFill>
                <a:latin typeface="Arial"/>
                <a:ea typeface="Arial"/>
                <a:cs typeface="Arial"/>
                <a:sym typeface="Arial"/>
              </a:defRPr>
            </a:lvl1pPr>
            <a:lvl2pPr indent="-438150" lvl="1" marL="914400" marR="0" rtl="0" algn="l">
              <a:spcBef>
                <a:spcPts val="66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406400" lvl="2" marL="13716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3pPr>
            <a:lvl4pPr indent="-381000" lvl="3" marL="18288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111" name="Google Shape;111;p60"/>
          <p:cNvSpPr txBox="1"/>
          <p:nvPr>
            <p:ph idx="10" type="dt"/>
          </p:nvPr>
        </p:nvSpPr>
        <p:spPr>
          <a:xfrm>
            <a:off x="609600" y="6245225"/>
            <a:ext cx="2844800" cy="476250"/>
          </a:xfrm>
          <a:prstGeom prst="rect">
            <a:avLst/>
          </a:prstGeom>
          <a:noFill/>
          <a:ln>
            <a:noFill/>
          </a:ln>
        </p:spPr>
        <p:txBody>
          <a:bodyPr anchorCtr="0" anchor="t" bIns="72350" lIns="144725" spcFirstLastPara="1" rIns="144725" wrap="square" tIns="72350">
            <a:noAutofit/>
          </a:bodyPr>
          <a:lstStyle>
            <a:lvl1pPr lvl="0" marR="0" rtl="0" algn="l">
              <a:lnSpc>
                <a:spcPct val="100000"/>
              </a:lnSpc>
              <a:spcBef>
                <a:spcPts val="0"/>
              </a:spcBef>
              <a:spcAft>
                <a:spcPts val="0"/>
              </a:spcAft>
              <a:buSzPts val="1400"/>
              <a:buNone/>
              <a:defRPr b="0" i="0" sz="18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12" name="Google Shape;112;p60"/>
          <p:cNvSpPr txBox="1"/>
          <p:nvPr>
            <p:ph idx="11" type="ftr"/>
          </p:nvPr>
        </p:nvSpPr>
        <p:spPr>
          <a:xfrm>
            <a:off x="4165600" y="6245225"/>
            <a:ext cx="3860800" cy="476250"/>
          </a:xfrm>
          <a:prstGeom prst="rect">
            <a:avLst/>
          </a:prstGeom>
          <a:noFill/>
          <a:ln>
            <a:noFill/>
          </a:ln>
        </p:spPr>
        <p:txBody>
          <a:bodyPr anchorCtr="0" anchor="t" bIns="72350" lIns="144725" spcFirstLastPara="1" rIns="144725" wrap="square" tIns="72350">
            <a:noAutofit/>
          </a:bodyPr>
          <a:lstStyle>
            <a:lvl1pPr lvl="0" marR="0" rtl="0" algn="l">
              <a:lnSpc>
                <a:spcPct val="100000"/>
              </a:lnSpc>
              <a:spcBef>
                <a:spcPts val="0"/>
              </a:spcBef>
              <a:spcAft>
                <a:spcPts val="0"/>
              </a:spcAft>
              <a:buSzPts val="1400"/>
              <a:buNone/>
              <a:defRPr b="0" i="0" sz="18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13" name="Google Shape;113;p60"/>
          <p:cNvSpPr txBox="1"/>
          <p:nvPr>
            <p:ph idx="12" type="sldNum"/>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lvl1pPr indent="0" lvl="0" marL="0" marR="0" rtl="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600"/>
              <a:buFont typeface="Arial"/>
              <a:buNone/>
              <a:defRPr b="0" i="0" sz="16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85"/>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90" name="Google Shape;190;p85"/>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1" name="Google Shape;19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92" name="Google Shape;19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93" name="Google Shape;19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grpSp>
        <p:nvGrpSpPr>
          <p:cNvPr id="264" name="Google Shape;264;p97"/>
          <p:cNvGrpSpPr/>
          <p:nvPr/>
        </p:nvGrpSpPr>
        <p:grpSpPr>
          <a:xfrm>
            <a:off x="0" y="-7937"/>
            <a:ext cx="12192000" cy="6865937"/>
            <a:chOff x="0" y="-8467"/>
            <a:chExt cx="12192000" cy="6866467"/>
          </a:xfrm>
        </p:grpSpPr>
        <p:cxnSp>
          <p:nvCxnSpPr>
            <p:cNvPr id="265" name="Google Shape;265;p97"/>
            <p:cNvCxnSpPr/>
            <p:nvPr/>
          </p:nvCxnSpPr>
          <p:spPr>
            <a:xfrm>
              <a:off x="9371012" y="0"/>
              <a:ext cx="1219200" cy="6858000"/>
            </a:xfrm>
            <a:prstGeom prst="straightConnector1">
              <a:avLst/>
            </a:prstGeom>
            <a:noFill/>
            <a:ln cap="rnd" cmpd="sng" w="9525">
              <a:solidFill>
                <a:srgbClr val="BFBFBF"/>
              </a:solidFill>
              <a:prstDash val="solid"/>
              <a:miter lim="800000"/>
              <a:headEnd len="med" w="med" type="none"/>
              <a:tailEnd len="med" w="med" type="none"/>
            </a:ln>
          </p:spPr>
        </p:cxnSp>
        <p:cxnSp>
          <p:nvCxnSpPr>
            <p:cNvPr id="266" name="Google Shape;266;p97"/>
            <p:cNvCxnSpPr/>
            <p:nvPr/>
          </p:nvCxnSpPr>
          <p:spPr>
            <a:xfrm flipH="1">
              <a:off x="7425267" y="3681413"/>
              <a:ext cx="4763558" cy="3176587"/>
            </a:xfrm>
            <a:prstGeom prst="straightConnector1">
              <a:avLst/>
            </a:prstGeom>
            <a:noFill/>
            <a:ln cap="rnd" cmpd="sng" w="9525">
              <a:solidFill>
                <a:srgbClr val="D9D9D9"/>
              </a:solidFill>
              <a:prstDash val="solid"/>
              <a:miter lim="800000"/>
              <a:headEnd len="med" w="med" type="none"/>
              <a:tailEnd len="med" w="med" type="none"/>
            </a:ln>
          </p:spPr>
        </p:cxnSp>
        <p:sp>
          <p:nvSpPr>
            <p:cNvPr id="267" name="Google Shape;267;p97"/>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68" name="Google Shape;268;p97"/>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1960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69" name="Google Shape;269;p97"/>
            <p:cNvSpPr/>
            <p:nvPr/>
          </p:nvSpPr>
          <p:spPr>
            <a:xfrm>
              <a:off x="8932333" y="3048000"/>
              <a:ext cx="3259667" cy="3810000"/>
            </a:xfrm>
            <a:prstGeom prst="triangle">
              <a:avLst>
                <a:gd fmla="val 21600" name="adj"/>
              </a:avLst>
            </a:prstGeom>
            <a:solidFill>
              <a:schemeClr val="accent2">
                <a:alpha val="71764"/>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70" name="Google Shape;270;p97"/>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9">
                <a:alpha val="6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71" name="Google Shape;271;p97"/>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C0E474">
                <a:alpha val="6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72" name="Google Shape;272;p97"/>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73" name="Google Shape;273;p97"/>
            <p:cNvSpPr/>
            <p:nvPr/>
          </p:nvSpPr>
          <p:spPr>
            <a:xfrm>
              <a:off x="10371666" y="3589867"/>
              <a:ext cx="1817159" cy="3268133"/>
            </a:xfrm>
            <a:prstGeom prst="triangle">
              <a:avLst>
                <a:gd fmla="val 21600" name="adj"/>
              </a:avLst>
            </a:prstGeom>
            <a:solidFill>
              <a:schemeClr val="accent1">
                <a:alpha val="7960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74" name="Google Shape;274;p97"/>
            <p:cNvSpPr/>
            <p:nvPr/>
          </p:nvSpPr>
          <p:spPr>
            <a:xfrm rot="10800000">
              <a:off x="0" y="0"/>
              <a:ext cx="842596" cy="5666154"/>
            </a:xfrm>
            <a:prstGeom prst="triangle">
              <a:avLst>
                <a:gd fmla="val 21600" name="adj"/>
              </a:avLst>
            </a:prstGeom>
            <a:solidFill>
              <a:schemeClr val="accent1">
                <a:alpha val="8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grpSp>
      <p:sp>
        <p:nvSpPr>
          <p:cNvPr id="275" name="Google Shape;275;p97"/>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76" name="Google Shape;276;p97"/>
          <p:cNvSpPr txBox="1"/>
          <p:nvPr>
            <p:ph idx="1" type="body"/>
          </p:nvPr>
        </p:nvSpPr>
        <p:spPr>
          <a:xfrm>
            <a:off x="677862" y="2160587"/>
            <a:ext cx="8596312" cy="3881437"/>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77" name="Google Shape;277;p97"/>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900" u="none">
                <a:solidFill>
                  <a:srgbClr val="898989"/>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278" name="Google Shape;278;p97"/>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279" name="Google Shape;279;p97"/>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grpSp>
        <p:nvGrpSpPr>
          <p:cNvPr id="287" name="Google Shape;287;p99"/>
          <p:cNvGrpSpPr/>
          <p:nvPr/>
        </p:nvGrpSpPr>
        <p:grpSpPr>
          <a:xfrm>
            <a:off x="0" y="-7937"/>
            <a:ext cx="12192000" cy="6865937"/>
            <a:chOff x="0" y="-8467"/>
            <a:chExt cx="12192000" cy="6866467"/>
          </a:xfrm>
        </p:grpSpPr>
        <p:cxnSp>
          <p:nvCxnSpPr>
            <p:cNvPr id="288" name="Google Shape;288;p99"/>
            <p:cNvCxnSpPr/>
            <p:nvPr/>
          </p:nvCxnSpPr>
          <p:spPr>
            <a:xfrm>
              <a:off x="9371012" y="0"/>
              <a:ext cx="1219200" cy="6858000"/>
            </a:xfrm>
            <a:prstGeom prst="straightConnector1">
              <a:avLst/>
            </a:prstGeom>
            <a:noFill/>
            <a:ln cap="rnd" cmpd="sng" w="9525">
              <a:solidFill>
                <a:srgbClr val="BFBFBF"/>
              </a:solidFill>
              <a:prstDash val="solid"/>
              <a:miter lim="800000"/>
              <a:headEnd len="med" w="med" type="none"/>
              <a:tailEnd len="med" w="med" type="none"/>
            </a:ln>
          </p:spPr>
        </p:cxnSp>
        <p:cxnSp>
          <p:nvCxnSpPr>
            <p:cNvPr id="289" name="Google Shape;289;p99"/>
            <p:cNvCxnSpPr/>
            <p:nvPr/>
          </p:nvCxnSpPr>
          <p:spPr>
            <a:xfrm flipH="1">
              <a:off x="7425267" y="3681413"/>
              <a:ext cx="4763558" cy="3176587"/>
            </a:xfrm>
            <a:prstGeom prst="straightConnector1">
              <a:avLst/>
            </a:prstGeom>
            <a:noFill/>
            <a:ln cap="rnd" cmpd="sng" w="9525">
              <a:solidFill>
                <a:srgbClr val="D9D9D9"/>
              </a:solidFill>
              <a:prstDash val="solid"/>
              <a:miter lim="800000"/>
              <a:headEnd len="med" w="med" type="none"/>
              <a:tailEnd len="med" w="med" type="none"/>
            </a:ln>
          </p:spPr>
        </p:cxnSp>
        <p:sp>
          <p:nvSpPr>
            <p:cNvPr id="290" name="Google Shape;290;p99"/>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91" name="Google Shape;291;p99"/>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1960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92" name="Google Shape;292;p99"/>
            <p:cNvSpPr/>
            <p:nvPr/>
          </p:nvSpPr>
          <p:spPr>
            <a:xfrm>
              <a:off x="8932333" y="3048000"/>
              <a:ext cx="3259667" cy="3810000"/>
            </a:xfrm>
            <a:prstGeom prst="triangle">
              <a:avLst>
                <a:gd fmla="val 21600" name="adj"/>
              </a:avLst>
            </a:prstGeom>
            <a:solidFill>
              <a:schemeClr val="accent2">
                <a:alpha val="71764"/>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93" name="Google Shape;293;p99"/>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9">
                <a:alpha val="6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94" name="Google Shape;294;p99"/>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C0E474">
                <a:alpha val="6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95" name="Google Shape;295;p99"/>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96" name="Google Shape;296;p99"/>
            <p:cNvSpPr/>
            <p:nvPr/>
          </p:nvSpPr>
          <p:spPr>
            <a:xfrm>
              <a:off x="10371666" y="3589867"/>
              <a:ext cx="1817159" cy="3268133"/>
            </a:xfrm>
            <a:prstGeom prst="triangle">
              <a:avLst>
                <a:gd fmla="val 21600" name="adj"/>
              </a:avLst>
            </a:prstGeom>
            <a:solidFill>
              <a:schemeClr val="accent1">
                <a:alpha val="7960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297" name="Google Shape;297;p99"/>
            <p:cNvSpPr/>
            <p:nvPr/>
          </p:nvSpPr>
          <p:spPr>
            <a:xfrm>
              <a:off x="0" y="4013200"/>
              <a:ext cx="448733" cy="2844800"/>
            </a:xfrm>
            <a:prstGeom prst="triangle">
              <a:avLst>
                <a:gd fmla="val 0" name="adj"/>
              </a:avLst>
            </a:prstGeom>
            <a:solidFill>
              <a:schemeClr val="accent1">
                <a:alpha val="8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grpSp>
      <p:sp>
        <p:nvSpPr>
          <p:cNvPr id="298" name="Google Shape;298;p99"/>
          <p:cNvSpPr txBox="1"/>
          <p:nvPr/>
        </p:nvSpPr>
        <p:spPr>
          <a:xfrm>
            <a:off x="541337" y="790575"/>
            <a:ext cx="609600"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C0E474"/>
              </a:buClr>
              <a:buSzPts val="8000"/>
              <a:buFont typeface="Arial"/>
              <a:buNone/>
            </a:pPr>
            <a:r>
              <a:rPr b="0" i="0" lang="en-US" sz="8000" u="none">
                <a:solidFill>
                  <a:srgbClr val="C0E474"/>
                </a:solidFill>
                <a:latin typeface="Arial"/>
                <a:ea typeface="Arial"/>
                <a:cs typeface="Arial"/>
                <a:sym typeface="Arial"/>
              </a:rPr>
              <a:t>“</a:t>
            </a:r>
            <a:endParaRPr/>
          </a:p>
        </p:txBody>
      </p:sp>
      <p:sp>
        <p:nvSpPr>
          <p:cNvPr id="299" name="Google Shape;299;p99"/>
          <p:cNvSpPr txBox="1"/>
          <p:nvPr/>
        </p:nvSpPr>
        <p:spPr>
          <a:xfrm>
            <a:off x="8893175" y="2886075"/>
            <a:ext cx="609600" cy="58578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C0E474"/>
              </a:buClr>
              <a:buSzPts val="8000"/>
              <a:buFont typeface="Arial"/>
              <a:buNone/>
            </a:pPr>
            <a:r>
              <a:rPr b="0" i="0" lang="en-US" sz="8000" u="none">
                <a:solidFill>
                  <a:srgbClr val="C0E474"/>
                </a:solidFill>
                <a:latin typeface="Arial"/>
                <a:ea typeface="Arial"/>
                <a:cs typeface="Arial"/>
                <a:sym typeface="Arial"/>
              </a:rPr>
              <a:t>”</a:t>
            </a:r>
            <a:endParaRPr/>
          </a:p>
        </p:txBody>
      </p:sp>
      <p:sp>
        <p:nvSpPr>
          <p:cNvPr id="300" name="Google Shape;300;p99"/>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01" name="Google Shape;301;p99"/>
          <p:cNvSpPr txBox="1"/>
          <p:nvPr>
            <p:ph idx="1" type="body"/>
          </p:nvPr>
        </p:nvSpPr>
        <p:spPr>
          <a:xfrm>
            <a:off x="677862" y="2160587"/>
            <a:ext cx="8596312" cy="3881437"/>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302" name="Google Shape;302;p99"/>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900" u="none">
                <a:solidFill>
                  <a:srgbClr val="898989"/>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303" name="Google Shape;303;p99"/>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304" name="Google Shape;304;p99"/>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grpSp>
        <p:nvGrpSpPr>
          <p:cNvPr id="313" name="Google Shape;313;p101"/>
          <p:cNvGrpSpPr/>
          <p:nvPr/>
        </p:nvGrpSpPr>
        <p:grpSpPr>
          <a:xfrm>
            <a:off x="0" y="-7937"/>
            <a:ext cx="12192000" cy="6865937"/>
            <a:chOff x="0" y="-8467"/>
            <a:chExt cx="12192000" cy="6866467"/>
          </a:xfrm>
        </p:grpSpPr>
        <p:cxnSp>
          <p:nvCxnSpPr>
            <p:cNvPr id="314" name="Google Shape;314;p101"/>
            <p:cNvCxnSpPr/>
            <p:nvPr/>
          </p:nvCxnSpPr>
          <p:spPr>
            <a:xfrm>
              <a:off x="9371012" y="0"/>
              <a:ext cx="1219200" cy="6858000"/>
            </a:xfrm>
            <a:prstGeom prst="straightConnector1">
              <a:avLst/>
            </a:prstGeom>
            <a:noFill/>
            <a:ln cap="rnd" cmpd="sng" w="9525">
              <a:solidFill>
                <a:srgbClr val="BFBFBF"/>
              </a:solidFill>
              <a:prstDash val="solid"/>
              <a:miter lim="800000"/>
              <a:headEnd len="med" w="med" type="none"/>
              <a:tailEnd len="med" w="med" type="none"/>
            </a:ln>
          </p:spPr>
        </p:cxnSp>
        <p:cxnSp>
          <p:nvCxnSpPr>
            <p:cNvPr id="315" name="Google Shape;315;p101"/>
            <p:cNvCxnSpPr/>
            <p:nvPr/>
          </p:nvCxnSpPr>
          <p:spPr>
            <a:xfrm flipH="1">
              <a:off x="7425267" y="3681413"/>
              <a:ext cx="4763558" cy="3176587"/>
            </a:xfrm>
            <a:prstGeom prst="straightConnector1">
              <a:avLst/>
            </a:prstGeom>
            <a:noFill/>
            <a:ln cap="rnd" cmpd="sng" w="9525">
              <a:solidFill>
                <a:srgbClr val="D9D9D9"/>
              </a:solidFill>
              <a:prstDash val="solid"/>
              <a:miter lim="800000"/>
              <a:headEnd len="med" w="med" type="none"/>
              <a:tailEnd len="med" w="med" type="none"/>
            </a:ln>
          </p:spPr>
        </p:cxnSp>
        <p:sp>
          <p:nvSpPr>
            <p:cNvPr id="316" name="Google Shape;316;p10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17" name="Google Shape;317;p10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1960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18" name="Google Shape;318;p101"/>
            <p:cNvSpPr/>
            <p:nvPr/>
          </p:nvSpPr>
          <p:spPr>
            <a:xfrm>
              <a:off x="8932333" y="3048000"/>
              <a:ext cx="3259667" cy="3810000"/>
            </a:xfrm>
            <a:prstGeom prst="triangle">
              <a:avLst>
                <a:gd fmla="val 21600" name="adj"/>
              </a:avLst>
            </a:prstGeom>
            <a:solidFill>
              <a:schemeClr val="accent2">
                <a:alpha val="71764"/>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19" name="Google Shape;319;p10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9">
                <a:alpha val="6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20" name="Google Shape;320;p10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C0E474">
                <a:alpha val="6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21" name="Google Shape;321;p10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22" name="Google Shape;322;p101"/>
            <p:cNvSpPr/>
            <p:nvPr/>
          </p:nvSpPr>
          <p:spPr>
            <a:xfrm>
              <a:off x="10371666" y="3589867"/>
              <a:ext cx="1817159" cy="3268133"/>
            </a:xfrm>
            <a:prstGeom prst="triangle">
              <a:avLst>
                <a:gd fmla="val 21600" name="adj"/>
              </a:avLst>
            </a:prstGeom>
            <a:solidFill>
              <a:schemeClr val="accent1">
                <a:alpha val="79607"/>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23" name="Google Shape;323;p101"/>
            <p:cNvSpPr/>
            <p:nvPr/>
          </p:nvSpPr>
          <p:spPr>
            <a:xfrm>
              <a:off x="0" y="4013200"/>
              <a:ext cx="448733" cy="2844800"/>
            </a:xfrm>
            <a:prstGeom prst="triangle">
              <a:avLst>
                <a:gd fmla="val 0" name="adj"/>
              </a:avLst>
            </a:prstGeom>
            <a:solidFill>
              <a:schemeClr val="accent1">
                <a:alpha val="8470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grpSp>
      <p:sp>
        <p:nvSpPr>
          <p:cNvPr id="324" name="Google Shape;324;p101"/>
          <p:cNvSpPr txBox="1"/>
          <p:nvPr/>
        </p:nvSpPr>
        <p:spPr>
          <a:xfrm>
            <a:off x="541337" y="790575"/>
            <a:ext cx="609600" cy="58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C0E474"/>
              </a:buClr>
              <a:buSzPts val="8000"/>
              <a:buFont typeface="Arial"/>
              <a:buNone/>
            </a:pPr>
            <a:r>
              <a:rPr b="0" i="0" lang="en-US" sz="8000" u="none">
                <a:solidFill>
                  <a:srgbClr val="C0E474"/>
                </a:solidFill>
                <a:latin typeface="Arial"/>
                <a:ea typeface="Arial"/>
                <a:cs typeface="Arial"/>
                <a:sym typeface="Arial"/>
              </a:rPr>
              <a:t>“</a:t>
            </a:r>
            <a:endParaRPr/>
          </a:p>
        </p:txBody>
      </p:sp>
      <p:sp>
        <p:nvSpPr>
          <p:cNvPr id="325" name="Google Shape;325;p101"/>
          <p:cNvSpPr txBox="1"/>
          <p:nvPr/>
        </p:nvSpPr>
        <p:spPr>
          <a:xfrm>
            <a:off x="8893175" y="2886075"/>
            <a:ext cx="609600" cy="58578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C0E474"/>
              </a:buClr>
              <a:buSzPts val="8000"/>
              <a:buFont typeface="Arial"/>
              <a:buNone/>
            </a:pPr>
            <a:r>
              <a:rPr b="0" i="0" lang="en-US" sz="8000" u="none">
                <a:solidFill>
                  <a:srgbClr val="C0E474"/>
                </a:solidFill>
                <a:latin typeface="Arial"/>
                <a:ea typeface="Arial"/>
                <a:cs typeface="Arial"/>
                <a:sym typeface="Arial"/>
              </a:rPr>
              <a:t>”</a:t>
            </a:r>
            <a:endParaRPr/>
          </a:p>
        </p:txBody>
      </p:sp>
      <p:sp>
        <p:nvSpPr>
          <p:cNvPr id="326" name="Google Shape;326;p101"/>
          <p:cNvSpPr txBox="1"/>
          <p:nvPr>
            <p:ph type="title"/>
          </p:nvPr>
        </p:nvSpPr>
        <p:spPr>
          <a:xfrm>
            <a:off x="677862" y="609600"/>
            <a:ext cx="8596312"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27" name="Google Shape;327;p101"/>
          <p:cNvSpPr txBox="1"/>
          <p:nvPr>
            <p:ph idx="1" type="body"/>
          </p:nvPr>
        </p:nvSpPr>
        <p:spPr>
          <a:xfrm>
            <a:off x="677862" y="2160587"/>
            <a:ext cx="8596312" cy="3881437"/>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328" name="Google Shape;328;p101"/>
          <p:cNvSpPr txBox="1"/>
          <p:nvPr>
            <p:ph idx="10" type="dt"/>
          </p:nvPr>
        </p:nvSpPr>
        <p:spPr>
          <a:xfrm>
            <a:off x="7205662" y="6042025"/>
            <a:ext cx="911225"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900" u="none">
                <a:solidFill>
                  <a:srgbClr val="898989"/>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329" name="Google Shape;329;p101"/>
          <p:cNvSpPr txBox="1"/>
          <p:nvPr>
            <p:ph idx="11" type="ftr"/>
          </p:nvPr>
        </p:nvSpPr>
        <p:spPr>
          <a:xfrm>
            <a:off x="677862" y="6042025"/>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330" name="Google Shape;330;p101"/>
          <p:cNvSpPr txBox="1"/>
          <p:nvPr>
            <p:ph idx="12" type="sldNum"/>
          </p:nvPr>
        </p:nvSpPr>
        <p:spPr>
          <a:xfrm>
            <a:off x="8589962" y="6042025"/>
            <a:ext cx="684212"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accent1"/>
              </a:buClr>
              <a:buSzPts val="900"/>
              <a:buFont typeface="Times New Roman"/>
              <a:buNone/>
              <a:defRPr b="0" i="0" sz="900" u="none">
                <a:solidFill>
                  <a:schemeClr val="accen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17.jpg"/><Relationship Id="rId7"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39.jpg"/><Relationship Id="rId7"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26.png"/><Relationship Id="rId7"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32.png"/><Relationship Id="rId7"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24.jpg"/><Relationship Id="rId7"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37.jpg"/><Relationship Id="rId5"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20.jpg"/><Relationship Id="rId5" Type="http://schemas.openxmlformats.org/officeDocument/2006/relationships/image" Target="../media/image19.jpg"/><Relationship Id="rId6" Type="http://schemas.openxmlformats.org/officeDocument/2006/relationships/image" Target="../media/image35.jpg"/><Relationship Id="rId7" Type="http://schemas.openxmlformats.org/officeDocument/2006/relationships/image" Target="../media/image23.jpg"/><Relationship Id="rId8"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0.jpg"/><Relationship Id="rId4" Type="http://schemas.openxmlformats.org/officeDocument/2006/relationships/image" Target="../media/image34.jpg"/><Relationship Id="rId5" Type="http://schemas.openxmlformats.org/officeDocument/2006/relationships/image" Target="../media/image42.jpg"/><Relationship Id="rId6" Type="http://schemas.openxmlformats.org/officeDocument/2006/relationships/image" Target="../media/image36.png"/><Relationship Id="rId7" Type="http://schemas.openxmlformats.org/officeDocument/2006/relationships/image" Target="../media/image29.png"/><Relationship Id="rId8"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55.png"/><Relationship Id="rId4" Type="http://schemas.openxmlformats.org/officeDocument/2006/relationships/image" Target="../media/image31.png"/><Relationship Id="rId5"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jpg"/><Relationship Id="rId7" Type="http://schemas.openxmlformats.org/officeDocument/2006/relationships/image" Target="../media/image10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jpg"/><Relationship Id="rId7"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jpg"/><Relationship Id="rId7"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51.png"/><Relationship Id="rId7" Type="http://schemas.openxmlformats.org/officeDocument/2006/relationships/image" Target="../media/image40.png"/><Relationship Id="rId8"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44.jpg"/><Relationship Id="rId4" Type="http://schemas.openxmlformats.org/officeDocument/2006/relationships/image" Target="../media/image43.jpg"/><Relationship Id="rId5" Type="http://schemas.openxmlformats.org/officeDocument/2006/relationships/image" Target="../media/image45.jpg"/><Relationship Id="rId6"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8.jpg"/><Relationship Id="rId4" Type="http://schemas.openxmlformats.org/officeDocument/2006/relationships/image" Target="../media/image53.jpg"/><Relationship Id="rId5" Type="http://schemas.openxmlformats.org/officeDocument/2006/relationships/image" Target="../media/image48.jpg"/><Relationship Id="rId6" Type="http://schemas.openxmlformats.org/officeDocument/2006/relationships/image" Target="../media/image5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46.jpg"/><Relationship Id="rId4" Type="http://schemas.openxmlformats.org/officeDocument/2006/relationships/image" Target="../media/image50.jpg"/><Relationship Id="rId5" Type="http://schemas.openxmlformats.org/officeDocument/2006/relationships/image" Target="../media/image71.jpg"/><Relationship Id="rId6"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57.jpg"/><Relationship Id="rId4" Type="http://schemas.openxmlformats.org/officeDocument/2006/relationships/image" Target="../media/image59.jpg"/><Relationship Id="rId5" Type="http://schemas.openxmlformats.org/officeDocument/2006/relationships/image" Target="../media/image66.png"/><Relationship Id="rId6" Type="http://schemas.openxmlformats.org/officeDocument/2006/relationships/image" Target="../media/image6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69.jp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80.jp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67.jpg"/><Relationship Id="rId4" Type="http://schemas.openxmlformats.org/officeDocument/2006/relationships/image" Target="../media/image72.jpg"/><Relationship Id="rId5" Type="http://schemas.openxmlformats.org/officeDocument/2006/relationships/image" Target="../media/image64.jpg"/><Relationship Id="rId6" Type="http://schemas.openxmlformats.org/officeDocument/2006/relationships/image" Target="../media/image65.jpg"/><Relationship Id="rId7" Type="http://schemas.openxmlformats.org/officeDocument/2006/relationships/image" Target="../media/image82.jpg"/><Relationship Id="rId8" Type="http://schemas.openxmlformats.org/officeDocument/2006/relationships/image" Target="../media/image7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jpg"/><Relationship Id="rId7"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jpg"/><Relationship Id="rId7" Type="http://schemas.openxmlformats.org/officeDocument/2006/relationships/image" Target="../media/image13.jpg"/><Relationship Id="rId8"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jpg"/><Relationship Id="rId7"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jpg"/><Relationship Id="rId7"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81.jpg"/><Relationship Id="rId6" Type="http://schemas.openxmlformats.org/officeDocument/2006/relationships/image" Target="../media/image7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77.jpg"/><Relationship Id="rId4" Type="http://schemas.openxmlformats.org/officeDocument/2006/relationships/image" Target="../media/image78.jpg"/><Relationship Id="rId5" Type="http://schemas.openxmlformats.org/officeDocument/2006/relationships/image" Target="../media/image102.jpg"/><Relationship Id="rId6" Type="http://schemas.openxmlformats.org/officeDocument/2006/relationships/image" Target="../media/image9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75.jpg"/><Relationship Id="rId4" Type="http://schemas.openxmlformats.org/officeDocument/2006/relationships/image" Target="../media/image83.jpg"/><Relationship Id="rId5" Type="http://schemas.openxmlformats.org/officeDocument/2006/relationships/image" Target="../media/image86.jpg"/><Relationship Id="rId6" Type="http://schemas.openxmlformats.org/officeDocument/2006/relationships/image" Target="../media/image92.jpg"/><Relationship Id="rId7" Type="http://schemas.openxmlformats.org/officeDocument/2006/relationships/image" Target="../media/image9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85.jpg"/><Relationship Id="rId4" Type="http://schemas.openxmlformats.org/officeDocument/2006/relationships/image" Target="../media/image88.jpg"/><Relationship Id="rId5" Type="http://schemas.openxmlformats.org/officeDocument/2006/relationships/image" Target="../media/image89.jpg"/><Relationship Id="rId6" Type="http://schemas.openxmlformats.org/officeDocument/2006/relationships/image" Target="../media/image9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84.jpg"/><Relationship Id="rId4" Type="http://schemas.openxmlformats.org/officeDocument/2006/relationships/image" Target="../media/image87.jpg"/><Relationship Id="rId5" Type="http://schemas.openxmlformats.org/officeDocument/2006/relationships/image" Target="../media/image90.jpg"/><Relationship Id="rId6" Type="http://schemas.openxmlformats.org/officeDocument/2006/relationships/image" Target="../media/image9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95.jpg"/><Relationship Id="rId4" Type="http://schemas.openxmlformats.org/officeDocument/2006/relationships/image" Target="../media/image101.jpg"/><Relationship Id="rId5" Type="http://schemas.openxmlformats.org/officeDocument/2006/relationships/image" Target="../media/image9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105.jpg"/><Relationship Id="rId4" Type="http://schemas.openxmlformats.org/officeDocument/2006/relationships/image" Target="../media/image94.jpg"/><Relationship Id="rId5" Type="http://schemas.openxmlformats.org/officeDocument/2006/relationships/image" Target="../media/image107.jpg"/><Relationship Id="rId6" Type="http://schemas.openxmlformats.org/officeDocument/2006/relationships/image" Target="../media/image10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 Id="rId3" Type="http://schemas.openxmlformats.org/officeDocument/2006/relationships/image" Target="../media/image104.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 Id="rId3" Type="http://schemas.openxmlformats.org/officeDocument/2006/relationships/image" Target="../media/image100.jpg"/><Relationship Id="rId4" Type="http://schemas.openxmlformats.org/officeDocument/2006/relationships/image" Target="../media/image103.png"/><Relationship Id="rId9" Type="http://schemas.openxmlformats.org/officeDocument/2006/relationships/image" Target="../media/image6.jpg"/><Relationship Id="rId5" Type="http://schemas.openxmlformats.org/officeDocument/2006/relationships/image" Target="../media/image108.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jpg"/><Relationship Id="rId7"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jp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
          <p:cNvSpPr/>
          <p:nvPr/>
        </p:nvSpPr>
        <p:spPr>
          <a:xfrm>
            <a:off x="2796208" y="883069"/>
            <a:ext cx="6599583"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8000"/>
              <a:buFont typeface="Trebuchet MS"/>
              <a:buNone/>
            </a:pPr>
            <a:r>
              <a:rPr b="1" i="0" lang="en-US" sz="8000" u="none" cap="none" strike="noStrike">
                <a:solidFill>
                  <a:srgbClr val="C00000"/>
                </a:solidFill>
                <a:latin typeface="Trebuchet MS"/>
                <a:ea typeface="Trebuchet MS"/>
                <a:cs typeface="Trebuchet MS"/>
                <a:sym typeface="Trebuchet MS"/>
              </a:rPr>
              <a:t>ĐỊA LÍ 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POINSET2" id="449" name="Google Shape;449;p10"/>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450" name="Google Shape;450;p10"/>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451" name="Google Shape;451;p10"/>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452" name="Google Shape;452;p10"/>
          <p:cNvPicPr preferRelativeResize="0"/>
          <p:nvPr/>
        </p:nvPicPr>
        <p:blipFill rotWithShape="1">
          <a:blip r:embed="rId5">
            <a:alphaModFix/>
          </a:blip>
          <a:srcRect b="8302" l="0" r="0" t="0"/>
          <a:stretch/>
        </p:blipFill>
        <p:spPr>
          <a:xfrm>
            <a:off x="10761662" y="5438775"/>
            <a:ext cx="1296987" cy="1282700"/>
          </a:xfrm>
          <a:prstGeom prst="rect">
            <a:avLst/>
          </a:prstGeom>
          <a:noFill/>
          <a:ln>
            <a:noFill/>
          </a:ln>
        </p:spPr>
      </p:pic>
      <p:sp>
        <p:nvSpPr>
          <p:cNvPr id="453" name="Google Shape;453;p10"/>
          <p:cNvSpPr txBox="1"/>
          <p:nvPr/>
        </p:nvSpPr>
        <p:spPr>
          <a:xfrm>
            <a:off x="874712" y="3802062"/>
            <a:ext cx="6538912" cy="241776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Bề mặt địa hình thay đổi như thế nào ở mỗi hình a, b, c? </a:t>
            </a:r>
            <a:endParaRPr/>
          </a:p>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Nêu nguyên nhân thay đổi.</a:t>
            </a:r>
            <a:endParaRPr/>
          </a:p>
        </p:txBody>
      </p:sp>
      <p:pic>
        <p:nvPicPr>
          <p:cNvPr id="454" name="Google Shape;454;p10"/>
          <p:cNvPicPr preferRelativeResize="0"/>
          <p:nvPr/>
        </p:nvPicPr>
        <p:blipFill rotWithShape="1">
          <a:blip r:embed="rId6">
            <a:alphaModFix/>
          </a:blip>
          <a:srcRect b="0" l="0" r="0" t="0"/>
          <a:stretch/>
        </p:blipFill>
        <p:spPr>
          <a:xfrm>
            <a:off x="1066800" y="211137"/>
            <a:ext cx="6011862" cy="3590925"/>
          </a:xfrm>
          <a:prstGeom prst="rect">
            <a:avLst/>
          </a:prstGeom>
          <a:noFill/>
          <a:ln>
            <a:noFill/>
          </a:ln>
        </p:spPr>
      </p:pic>
      <p:sp>
        <p:nvSpPr>
          <p:cNvPr id="455" name="Google Shape;455;p10"/>
          <p:cNvSpPr txBox="1"/>
          <p:nvPr/>
        </p:nvSpPr>
        <p:spPr>
          <a:xfrm>
            <a:off x="7927975" y="1798637"/>
            <a:ext cx="3584575" cy="3416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 Hình c quá trình tạo núi do 2 mảng kiến tạo xô vào nhau.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2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POINSET2" id="461" name="Google Shape;461;p11"/>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462" name="Google Shape;462;p11"/>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463" name="Google Shape;463;p11"/>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464" name="Google Shape;464;p11"/>
          <p:cNvPicPr preferRelativeResize="0"/>
          <p:nvPr/>
        </p:nvPicPr>
        <p:blipFill rotWithShape="1">
          <a:blip r:embed="rId5">
            <a:alphaModFix/>
          </a:blip>
          <a:srcRect b="8302" l="0" r="0" t="0"/>
          <a:stretch/>
        </p:blipFill>
        <p:spPr>
          <a:xfrm>
            <a:off x="10761662" y="5438775"/>
            <a:ext cx="1296987" cy="1282700"/>
          </a:xfrm>
          <a:prstGeom prst="rect">
            <a:avLst/>
          </a:prstGeom>
          <a:noFill/>
          <a:ln>
            <a:noFill/>
          </a:ln>
        </p:spPr>
      </p:pic>
      <p:sp>
        <p:nvSpPr>
          <p:cNvPr id="465" name="Google Shape;465;p11"/>
          <p:cNvSpPr txBox="1"/>
          <p:nvPr/>
        </p:nvSpPr>
        <p:spPr>
          <a:xfrm>
            <a:off x="874712" y="4097337"/>
            <a:ext cx="5745162" cy="17541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Hình nào là kết quả của quá trình nội sinh? Ngoại sinh?</a:t>
            </a:r>
            <a:endParaRPr/>
          </a:p>
        </p:txBody>
      </p:sp>
      <p:pic>
        <p:nvPicPr>
          <p:cNvPr id="466" name="Google Shape;466;p11"/>
          <p:cNvPicPr preferRelativeResize="0"/>
          <p:nvPr/>
        </p:nvPicPr>
        <p:blipFill rotWithShape="1">
          <a:blip r:embed="rId6">
            <a:alphaModFix/>
          </a:blip>
          <a:srcRect b="0" l="0" r="0" t="0"/>
          <a:stretch/>
        </p:blipFill>
        <p:spPr>
          <a:xfrm>
            <a:off x="1066800" y="211137"/>
            <a:ext cx="6011862" cy="3590925"/>
          </a:xfrm>
          <a:prstGeom prst="rect">
            <a:avLst/>
          </a:prstGeom>
          <a:noFill/>
          <a:ln>
            <a:noFill/>
          </a:ln>
        </p:spPr>
      </p:pic>
      <p:sp>
        <p:nvSpPr>
          <p:cNvPr id="467" name="Google Shape;467;p11"/>
          <p:cNvSpPr txBox="1"/>
          <p:nvPr/>
        </p:nvSpPr>
        <p:spPr>
          <a:xfrm>
            <a:off x="7413625" y="919162"/>
            <a:ext cx="3929062" cy="414813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Hình c là kết quả của quá trình nội sinh, hình a, b là kết quả của quá trình ngoại sinh.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20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descr="POINSET2" id="473" name="Google Shape;473;p12"/>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474" name="Google Shape;474;p12"/>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475" name="Google Shape;475;p12"/>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476" name="Google Shape;476;p12"/>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477" name="Google Shape;477;p12"/>
          <p:cNvSpPr txBox="1"/>
          <p:nvPr/>
        </p:nvSpPr>
        <p:spPr>
          <a:xfrm>
            <a:off x="2068512" y="1366837"/>
            <a:ext cx="8255000" cy="17081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Quá trình nội sinh hay ngoại sinh là nguyên nhân chính của quá trình tạo núi?</a:t>
            </a:r>
            <a:endParaRPr/>
          </a:p>
        </p:txBody>
      </p:sp>
      <p:sp>
        <p:nvSpPr>
          <p:cNvPr id="478" name="Google Shape;478;p12"/>
          <p:cNvSpPr txBox="1"/>
          <p:nvPr/>
        </p:nvSpPr>
        <p:spPr>
          <a:xfrm>
            <a:off x="3589337" y="4281487"/>
            <a:ext cx="3700462" cy="9001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Quá trình nội sinh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xEl>
                                              <p:pRg end="0" st="0"/>
                                            </p:txEl>
                                          </p:spTgt>
                                        </p:tgtEl>
                                        <p:attrNameLst>
                                          <p:attrName>style.visibility</p:attrName>
                                        </p:attrNameLst>
                                      </p:cBhvr>
                                      <p:to>
                                        <p:strVal val="visible"/>
                                      </p:to>
                                    </p:set>
                                    <p:animEffect filter="fade" transition="in">
                                      <p:cBhvr>
                                        <p:cTn dur="1000"/>
                                        <p:tgtEl>
                                          <p:spTgt spid="4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descr="POINSET2" id="484" name="Google Shape;484;p13"/>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485" name="Google Shape;485;p13"/>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486" name="Google Shape;486;p13"/>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487" name="Google Shape;487;p13"/>
          <p:cNvPicPr preferRelativeResize="0"/>
          <p:nvPr/>
        </p:nvPicPr>
        <p:blipFill rotWithShape="1">
          <a:blip r:embed="rId5">
            <a:alphaModFix/>
          </a:blip>
          <a:srcRect b="8302" l="0" r="0" t="0"/>
          <a:stretch/>
        </p:blipFill>
        <p:spPr>
          <a:xfrm>
            <a:off x="10761662" y="5438775"/>
            <a:ext cx="1296987" cy="1282700"/>
          </a:xfrm>
          <a:prstGeom prst="rect">
            <a:avLst/>
          </a:prstGeom>
          <a:noFill/>
          <a:ln>
            <a:noFill/>
          </a:ln>
        </p:spPr>
      </p:pic>
      <p:sp>
        <p:nvSpPr>
          <p:cNvPr id="488" name="Google Shape;488;p13"/>
          <p:cNvSpPr txBox="1"/>
          <p:nvPr/>
        </p:nvSpPr>
        <p:spPr>
          <a:xfrm>
            <a:off x="896937" y="517525"/>
            <a:ext cx="10467975" cy="57467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Quá trình nội sinh và ngoại sinh diễn ra đồng thời và đối lập nhau trên bề mặt địa hình đặc biệt là hiện tượng tạo núi. </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Quá trình nội sinh đóng vai trò làm gia tăng tính gồ ghề của bề mặt đất.</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 Quá trình ngoại sinh có xu hướng phá hủy, san bằng các chỗ gồ ghề, bồi lấp làm đầy chỗ lõm.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POINSET2" id="494" name="Google Shape;494;p14"/>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495" name="Google Shape;495;p14"/>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496" name="Google Shape;496;p14"/>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497" name="Google Shape;497;p14"/>
          <p:cNvPicPr preferRelativeResize="0"/>
          <p:nvPr/>
        </p:nvPicPr>
        <p:blipFill rotWithShape="1">
          <a:blip r:embed="rId5">
            <a:alphaModFix/>
          </a:blip>
          <a:srcRect b="8302" l="0" r="0" t="0"/>
          <a:stretch/>
        </p:blipFill>
        <p:spPr>
          <a:xfrm>
            <a:off x="10761662" y="5438775"/>
            <a:ext cx="1296987" cy="1282700"/>
          </a:xfrm>
          <a:prstGeom prst="rect">
            <a:avLst/>
          </a:prstGeom>
          <a:noFill/>
          <a:ln>
            <a:noFill/>
          </a:ln>
        </p:spPr>
      </p:pic>
      <p:sp>
        <p:nvSpPr>
          <p:cNvPr id="498" name="Google Shape;498;p14"/>
          <p:cNvSpPr txBox="1"/>
          <p:nvPr/>
        </p:nvSpPr>
        <p:spPr>
          <a:xfrm>
            <a:off x="1158875" y="44450"/>
            <a:ext cx="10045700" cy="21685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7030A0"/>
              </a:buClr>
              <a:buSzPts val="3000"/>
              <a:buFont typeface="Times New Roman"/>
              <a:buNone/>
            </a:pPr>
            <a:r>
              <a:rPr b="1" i="0" lang="en-US" sz="3000" u="none">
                <a:solidFill>
                  <a:srgbClr val="7030A0"/>
                </a:solidFill>
                <a:latin typeface="Times New Roman"/>
                <a:ea typeface="Times New Roman"/>
                <a:cs typeface="Times New Roman"/>
                <a:sym typeface="Times New Roman"/>
              </a:rPr>
              <a:t>Ở Việt Nam: Do tác động của nội lực, trong vận động Tân kiến tạo dãy núi Hoàng Liên Sơn (phía Tây Bắc nước ta) được nâng lên, còn thềm lục địa phía Nam thì bị hạ xuống.</a:t>
            </a:r>
            <a:endParaRPr/>
          </a:p>
        </p:txBody>
      </p:sp>
      <p:pic>
        <p:nvPicPr>
          <p:cNvPr descr="Kết quả hình ảnh cho dãy hoàng liên sơn" id="499" name="Google Shape;499;p14"/>
          <p:cNvPicPr preferRelativeResize="0"/>
          <p:nvPr/>
        </p:nvPicPr>
        <p:blipFill rotWithShape="1">
          <a:blip r:embed="rId6">
            <a:alphaModFix/>
          </a:blip>
          <a:srcRect b="0" l="0" r="0" t="0"/>
          <a:stretch/>
        </p:blipFill>
        <p:spPr>
          <a:xfrm>
            <a:off x="534987" y="2212975"/>
            <a:ext cx="5627687" cy="4033837"/>
          </a:xfrm>
          <a:prstGeom prst="rect">
            <a:avLst/>
          </a:prstGeom>
          <a:noFill/>
          <a:ln>
            <a:noFill/>
          </a:ln>
        </p:spPr>
      </p:pic>
      <p:pic>
        <p:nvPicPr>
          <p:cNvPr descr="Kết quả hình ảnh cho đỉnh núi fansipan" id="500" name="Google Shape;500;p14"/>
          <p:cNvPicPr preferRelativeResize="0"/>
          <p:nvPr/>
        </p:nvPicPr>
        <p:blipFill rotWithShape="1">
          <a:blip r:embed="rId7">
            <a:alphaModFix/>
          </a:blip>
          <a:srcRect b="0" l="0" r="0" t="0"/>
          <a:stretch/>
        </p:blipFill>
        <p:spPr>
          <a:xfrm>
            <a:off x="6807200" y="2212975"/>
            <a:ext cx="5041900" cy="40338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POINSET2" id="506" name="Google Shape;506;p15"/>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507" name="Google Shape;507;p15"/>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508" name="Google Shape;508;p15"/>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509" name="Google Shape;509;p15"/>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pic>
        <p:nvPicPr>
          <p:cNvPr descr="Phongnha2[1]" id="510" name="Google Shape;510;p15"/>
          <p:cNvPicPr preferRelativeResize="0"/>
          <p:nvPr/>
        </p:nvPicPr>
        <p:blipFill rotWithShape="1">
          <a:blip r:embed="rId6">
            <a:alphaModFix/>
          </a:blip>
          <a:srcRect b="0" l="0" r="0" t="0"/>
          <a:stretch/>
        </p:blipFill>
        <p:spPr>
          <a:xfrm>
            <a:off x="730250" y="1125537"/>
            <a:ext cx="4884737" cy="4648200"/>
          </a:xfrm>
          <a:prstGeom prst="rect">
            <a:avLst/>
          </a:prstGeom>
          <a:noFill/>
          <a:ln>
            <a:noFill/>
          </a:ln>
        </p:spPr>
      </p:pic>
      <p:pic>
        <p:nvPicPr>
          <p:cNvPr id="511" name="Google Shape;511;p15"/>
          <p:cNvPicPr preferRelativeResize="0"/>
          <p:nvPr/>
        </p:nvPicPr>
        <p:blipFill rotWithShape="1">
          <a:blip r:embed="rId7">
            <a:alphaModFix/>
          </a:blip>
          <a:srcRect b="0" l="0" r="0" t="0"/>
          <a:stretch/>
        </p:blipFill>
        <p:spPr>
          <a:xfrm>
            <a:off x="6156325" y="1125537"/>
            <a:ext cx="5164137" cy="4648200"/>
          </a:xfrm>
          <a:prstGeom prst="rect">
            <a:avLst/>
          </a:prstGeom>
          <a:noFill/>
          <a:ln>
            <a:noFill/>
          </a:ln>
        </p:spPr>
      </p:pic>
      <p:sp>
        <p:nvSpPr>
          <p:cNvPr id="512" name="Google Shape;512;p15"/>
          <p:cNvSpPr txBox="1"/>
          <p:nvPr/>
        </p:nvSpPr>
        <p:spPr>
          <a:xfrm>
            <a:off x="2344737" y="-57150"/>
            <a:ext cx="7056437" cy="11699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Quá trình xâm thực </a:t>
            </a:r>
            <a:endParaRPr/>
          </a:p>
          <a:p>
            <a:pPr indent="0" lvl="0" marL="0" marR="0" rtl="0" algn="ctr">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do nước mưa ở vùng núi đá vôi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2000"/>
                                        <p:tgtEl>
                                          <p:spTgt spid="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POINSET2" id="518" name="Google Shape;518;p16"/>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519" name="Google Shape;519;p16"/>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520" name="Google Shape;520;p16"/>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521" name="Google Shape;521;p16"/>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522" name="Google Shape;522;p16"/>
          <p:cNvSpPr txBox="1"/>
          <p:nvPr/>
        </p:nvSpPr>
        <p:spPr>
          <a:xfrm>
            <a:off x="3040062" y="574675"/>
            <a:ext cx="5126037" cy="6302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Gió mài mòn đá</a:t>
            </a:r>
            <a:endParaRPr/>
          </a:p>
        </p:txBody>
      </p:sp>
      <p:pic>
        <p:nvPicPr>
          <p:cNvPr id="523" name="Google Shape;523;p16"/>
          <p:cNvPicPr preferRelativeResize="0"/>
          <p:nvPr/>
        </p:nvPicPr>
        <p:blipFill rotWithShape="1">
          <a:blip r:embed="rId6">
            <a:alphaModFix/>
          </a:blip>
          <a:srcRect b="0" l="0" r="0" t="0"/>
          <a:stretch/>
        </p:blipFill>
        <p:spPr>
          <a:xfrm>
            <a:off x="657225" y="1535112"/>
            <a:ext cx="4764087" cy="4445000"/>
          </a:xfrm>
          <a:prstGeom prst="rect">
            <a:avLst/>
          </a:prstGeom>
          <a:noFill/>
          <a:ln>
            <a:noFill/>
          </a:ln>
        </p:spPr>
      </p:pic>
      <p:pic>
        <p:nvPicPr>
          <p:cNvPr id="524" name="Google Shape;524;p16"/>
          <p:cNvPicPr preferRelativeResize="0"/>
          <p:nvPr/>
        </p:nvPicPr>
        <p:blipFill rotWithShape="1">
          <a:blip r:embed="rId7">
            <a:alphaModFix/>
          </a:blip>
          <a:srcRect b="0" l="0" r="0" t="0"/>
          <a:stretch/>
        </p:blipFill>
        <p:spPr>
          <a:xfrm>
            <a:off x="5872162" y="1612900"/>
            <a:ext cx="5362575" cy="4289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POINSET2" id="530" name="Google Shape;530;p17"/>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531" name="Google Shape;531;p17"/>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532" name="Google Shape;532;p17"/>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533" name="Google Shape;533;p17"/>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534" name="Google Shape;534;p17"/>
          <p:cNvSpPr txBox="1"/>
          <p:nvPr/>
        </p:nvSpPr>
        <p:spPr>
          <a:xfrm>
            <a:off x="465137" y="5095875"/>
            <a:ext cx="5265737" cy="1168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Đá nứt vỡ do sự thay đổi nhiệt độ đột ngột</a:t>
            </a:r>
            <a:endParaRPr/>
          </a:p>
        </p:txBody>
      </p:sp>
      <p:pic>
        <p:nvPicPr>
          <p:cNvPr id="535" name="Google Shape;535;p17"/>
          <p:cNvPicPr preferRelativeResize="0"/>
          <p:nvPr/>
        </p:nvPicPr>
        <p:blipFill rotWithShape="1">
          <a:blip r:embed="rId6">
            <a:alphaModFix/>
          </a:blip>
          <a:srcRect b="0" l="0" r="0" t="0"/>
          <a:stretch/>
        </p:blipFill>
        <p:spPr>
          <a:xfrm>
            <a:off x="465137" y="1114425"/>
            <a:ext cx="5407025" cy="3981450"/>
          </a:xfrm>
          <a:prstGeom prst="rect">
            <a:avLst/>
          </a:prstGeom>
          <a:noFill/>
          <a:ln>
            <a:noFill/>
          </a:ln>
        </p:spPr>
      </p:pic>
      <p:pic>
        <p:nvPicPr>
          <p:cNvPr id="536" name="Google Shape;536;p17"/>
          <p:cNvPicPr preferRelativeResize="0"/>
          <p:nvPr/>
        </p:nvPicPr>
        <p:blipFill rotWithShape="1">
          <a:blip r:embed="rId7">
            <a:alphaModFix/>
          </a:blip>
          <a:srcRect b="0" l="0" r="0" t="0"/>
          <a:stretch/>
        </p:blipFill>
        <p:spPr>
          <a:xfrm>
            <a:off x="5846762" y="1698625"/>
            <a:ext cx="5873750" cy="4191000"/>
          </a:xfrm>
          <a:prstGeom prst="rect">
            <a:avLst/>
          </a:prstGeom>
          <a:noFill/>
          <a:ln>
            <a:noFill/>
          </a:ln>
        </p:spPr>
      </p:pic>
      <p:sp>
        <p:nvSpPr>
          <p:cNvPr id="537" name="Google Shape;537;p17"/>
          <p:cNvSpPr txBox="1"/>
          <p:nvPr/>
        </p:nvSpPr>
        <p:spPr>
          <a:xfrm>
            <a:off x="6149975" y="528637"/>
            <a:ext cx="5265737" cy="11699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Quá trình xâm thực </a:t>
            </a:r>
            <a:endParaRPr/>
          </a:p>
          <a:p>
            <a:pPr indent="0" lvl="0" marL="0" marR="0" rtl="0" algn="ctr">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ở đảo Jêju</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POINSET2" id="543" name="Google Shape;543;p18"/>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544" name="Google Shape;544;p18"/>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545" name="Google Shape;545;p18"/>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546" name="Google Shape;546;p18"/>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547" name="Google Shape;547;p18"/>
          <p:cNvSpPr txBox="1"/>
          <p:nvPr/>
        </p:nvSpPr>
        <p:spPr>
          <a:xfrm>
            <a:off x="528637" y="5349875"/>
            <a:ext cx="5124450" cy="6302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Bờ biển bị ăn mòn</a:t>
            </a:r>
            <a:endParaRPr/>
          </a:p>
        </p:txBody>
      </p:sp>
      <p:pic>
        <p:nvPicPr>
          <p:cNvPr descr="10-1409885176_660x0" id="548" name="Google Shape;548;p18"/>
          <p:cNvPicPr preferRelativeResize="0"/>
          <p:nvPr/>
        </p:nvPicPr>
        <p:blipFill rotWithShape="1">
          <a:blip r:embed="rId6">
            <a:alphaModFix/>
          </a:blip>
          <a:srcRect b="0" l="0" r="0" t="0"/>
          <a:stretch/>
        </p:blipFill>
        <p:spPr>
          <a:xfrm>
            <a:off x="425450" y="1196975"/>
            <a:ext cx="5370512" cy="3954462"/>
          </a:xfrm>
          <a:prstGeom prst="rect">
            <a:avLst/>
          </a:prstGeom>
          <a:noFill/>
          <a:ln>
            <a:noFill/>
          </a:ln>
        </p:spPr>
      </p:pic>
      <p:pic>
        <p:nvPicPr>
          <p:cNvPr descr="Thuy%20Dien%202" id="549" name="Google Shape;549;p18"/>
          <p:cNvPicPr preferRelativeResize="0"/>
          <p:nvPr/>
        </p:nvPicPr>
        <p:blipFill rotWithShape="1">
          <a:blip r:embed="rId7">
            <a:alphaModFix/>
          </a:blip>
          <a:srcRect b="0" l="0" r="0" t="0"/>
          <a:stretch/>
        </p:blipFill>
        <p:spPr>
          <a:xfrm>
            <a:off x="6037262" y="1196975"/>
            <a:ext cx="5800725" cy="3954462"/>
          </a:xfrm>
          <a:prstGeom prst="rect">
            <a:avLst/>
          </a:prstGeom>
          <a:noFill/>
          <a:ln>
            <a:noFill/>
          </a:ln>
        </p:spPr>
      </p:pic>
      <p:sp>
        <p:nvSpPr>
          <p:cNvPr id="550" name="Google Shape;550;p18"/>
          <p:cNvSpPr txBox="1"/>
          <p:nvPr/>
        </p:nvSpPr>
        <p:spPr>
          <a:xfrm>
            <a:off x="6037262" y="544512"/>
            <a:ext cx="5126037" cy="6302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Nước chảy đá mòn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descr="POINSET2" id="556" name="Google Shape;556;p19"/>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557" name="Google Shape;557;p19"/>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id="558" name="Google Shape;558;p19"/>
          <p:cNvPicPr preferRelativeResize="0"/>
          <p:nvPr/>
        </p:nvPicPr>
        <p:blipFill rotWithShape="1">
          <a:blip r:embed="rId4">
            <a:alphaModFix/>
          </a:blip>
          <a:srcRect b="0" l="0" r="0" t="0"/>
          <a:stretch/>
        </p:blipFill>
        <p:spPr>
          <a:xfrm>
            <a:off x="309562" y="695325"/>
            <a:ext cx="5884862" cy="4257675"/>
          </a:xfrm>
          <a:prstGeom prst="rect">
            <a:avLst/>
          </a:prstGeom>
          <a:noFill/>
          <a:ln>
            <a:noFill/>
          </a:ln>
        </p:spPr>
      </p:pic>
      <p:sp>
        <p:nvSpPr>
          <p:cNvPr id="559" name="Google Shape;559;p19"/>
          <p:cNvSpPr txBox="1"/>
          <p:nvPr/>
        </p:nvSpPr>
        <p:spPr>
          <a:xfrm>
            <a:off x="309562" y="4953000"/>
            <a:ext cx="5738812" cy="6302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Vịnh Hạ Long – Quảng Ninh</a:t>
            </a:r>
            <a:endParaRPr/>
          </a:p>
        </p:txBody>
      </p:sp>
      <p:pic>
        <p:nvPicPr>
          <p:cNvPr descr="Phong Nha - Kỳ quan đệ nhất động" id="560" name="Google Shape;560;p19"/>
          <p:cNvPicPr preferRelativeResize="0"/>
          <p:nvPr/>
        </p:nvPicPr>
        <p:blipFill rotWithShape="1">
          <a:blip r:embed="rId5">
            <a:alphaModFix/>
          </a:blip>
          <a:srcRect b="0" l="0" r="0" t="0"/>
          <a:stretch/>
        </p:blipFill>
        <p:spPr>
          <a:xfrm>
            <a:off x="6400800" y="2433637"/>
            <a:ext cx="5546725" cy="4148137"/>
          </a:xfrm>
          <a:prstGeom prst="rect">
            <a:avLst/>
          </a:prstGeom>
          <a:noFill/>
          <a:ln>
            <a:noFill/>
          </a:ln>
        </p:spPr>
      </p:pic>
      <p:sp>
        <p:nvSpPr>
          <p:cNvPr id="561" name="Google Shape;561;p19"/>
          <p:cNvSpPr txBox="1"/>
          <p:nvPr/>
        </p:nvSpPr>
        <p:spPr>
          <a:xfrm>
            <a:off x="6345237" y="1803400"/>
            <a:ext cx="5846762" cy="5540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3000"/>
              <a:buFont typeface="Times New Roman"/>
              <a:buNone/>
            </a:pPr>
            <a:r>
              <a:rPr b="1" i="0" lang="en-US" sz="3000" u="none">
                <a:solidFill>
                  <a:srgbClr val="7030A0"/>
                </a:solidFill>
                <a:latin typeface="Times New Roman"/>
                <a:ea typeface="Times New Roman"/>
                <a:cs typeface="Times New Roman"/>
                <a:sym typeface="Times New Roman"/>
              </a:rPr>
              <a:t>Phong Nha Kẻ Bàng - Quảng Bình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500"/>
                                        <p:tgtEl>
                                          <p:spTgt spid="558"/>
                                        </p:tgtEl>
                                      </p:cBhvr>
                                    </p:animEffect>
                                  </p:childTnLst>
                                </p:cTn>
                              </p:par>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descr="POINSET2" id="348" name="Google Shape;348;p2"/>
          <p:cNvPicPr preferRelativeResize="0"/>
          <p:nvPr/>
        </p:nvPicPr>
        <p:blipFill rotWithShape="1">
          <a:blip r:embed="rId3">
            <a:alphaModFix/>
          </a:blip>
          <a:srcRect b="0" l="0" r="0" t="0"/>
          <a:stretch/>
        </p:blipFill>
        <p:spPr>
          <a:xfrm rot="5400000">
            <a:off x="10849768" y="132556"/>
            <a:ext cx="1241425" cy="1443037"/>
          </a:xfrm>
          <a:prstGeom prst="rect">
            <a:avLst/>
          </a:prstGeom>
          <a:noFill/>
          <a:ln>
            <a:noFill/>
          </a:ln>
        </p:spPr>
      </p:pic>
      <p:pic>
        <p:nvPicPr>
          <p:cNvPr descr="POINSET2" id="349" name="Google Shape;349;p2"/>
          <p:cNvPicPr preferRelativeResize="0"/>
          <p:nvPr/>
        </p:nvPicPr>
        <p:blipFill rotWithShape="1">
          <a:blip r:embed="rId4">
            <a:alphaModFix/>
          </a:blip>
          <a:srcRect b="0" l="0" r="0" t="0"/>
          <a:stretch/>
        </p:blipFill>
        <p:spPr>
          <a:xfrm flipH="1" rot="-5400000">
            <a:off x="342900" y="41275"/>
            <a:ext cx="1171575" cy="1476375"/>
          </a:xfrm>
          <a:prstGeom prst="rect">
            <a:avLst/>
          </a:prstGeom>
          <a:noFill/>
          <a:ln>
            <a:noFill/>
          </a:ln>
        </p:spPr>
      </p:pic>
      <p:pic>
        <p:nvPicPr>
          <p:cNvPr id="350" name="Google Shape;350;p2"/>
          <p:cNvPicPr preferRelativeResize="0"/>
          <p:nvPr/>
        </p:nvPicPr>
        <p:blipFill rotWithShape="1">
          <a:blip r:embed="rId5">
            <a:alphaModFix/>
          </a:blip>
          <a:srcRect b="0" l="0" r="0" t="0"/>
          <a:stretch/>
        </p:blipFill>
        <p:spPr>
          <a:xfrm>
            <a:off x="190500" y="2420937"/>
            <a:ext cx="5541962" cy="4194175"/>
          </a:xfrm>
          <a:prstGeom prst="rect">
            <a:avLst/>
          </a:prstGeom>
          <a:noFill/>
          <a:ln>
            <a:noFill/>
          </a:ln>
        </p:spPr>
      </p:pic>
      <p:sp>
        <p:nvSpPr>
          <p:cNvPr id="351" name="Google Shape;351;p2"/>
          <p:cNvSpPr txBox="1"/>
          <p:nvPr/>
        </p:nvSpPr>
        <p:spPr>
          <a:xfrm>
            <a:off x="193675" y="2420937"/>
            <a:ext cx="5538787" cy="6302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Đỉnh Ê-vơ-rét: 8848 m</a:t>
            </a:r>
            <a:endParaRPr/>
          </a:p>
        </p:txBody>
      </p:sp>
      <p:pic>
        <p:nvPicPr>
          <p:cNvPr descr="Kết quả hình ảnh cho độ sâu của biển" id="352" name="Google Shape;352;p2"/>
          <p:cNvPicPr preferRelativeResize="0"/>
          <p:nvPr/>
        </p:nvPicPr>
        <p:blipFill rotWithShape="1">
          <a:blip r:embed="rId6">
            <a:alphaModFix/>
          </a:blip>
          <a:srcRect b="0" l="0" r="0" t="0"/>
          <a:stretch/>
        </p:blipFill>
        <p:spPr>
          <a:xfrm>
            <a:off x="6284912" y="2425700"/>
            <a:ext cx="5438775" cy="4189412"/>
          </a:xfrm>
          <a:prstGeom prst="rect">
            <a:avLst/>
          </a:prstGeom>
          <a:noFill/>
          <a:ln>
            <a:noFill/>
          </a:ln>
        </p:spPr>
      </p:pic>
      <p:sp>
        <p:nvSpPr>
          <p:cNvPr id="353" name="Google Shape;353;p2"/>
          <p:cNvSpPr txBox="1"/>
          <p:nvPr/>
        </p:nvSpPr>
        <p:spPr>
          <a:xfrm>
            <a:off x="6816725" y="3349625"/>
            <a:ext cx="4930775" cy="11699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Độ sâu đại dương khoảng 11000 m</a:t>
            </a:r>
            <a:endParaRPr/>
          </a:p>
        </p:txBody>
      </p:sp>
      <p:sp>
        <p:nvSpPr>
          <p:cNvPr id="354" name="Google Shape;354;p2"/>
          <p:cNvSpPr/>
          <p:nvPr/>
        </p:nvSpPr>
        <p:spPr>
          <a:xfrm>
            <a:off x="5524500" y="341312"/>
            <a:ext cx="6199187" cy="1766887"/>
          </a:xfrm>
          <a:prstGeom prst="cloudCallout">
            <a:avLst>
              <a:gd fmla="val -696" name="adj1"/>
              <a:gd fmla="val 26568" name="adj2"/>
            </a:avLst>
          </a:prstGeom>
          <a:solidFill>
            <a:srgbClr val="FFCCCC"/>
          </a:solidFill>
          <a:ln cap="flat" cmpd="sng" w="25400">
            <a:solidFill>
              <a:srgbClr val="1E1E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Em có nhận xét gì về các dạng địa hình sau đây</a:t>
            </a:r>
            <a:endParaRPr/>
          </a:p>
        </p:txBody>
      </p:sp>
      <p:sp>
        <p:nvSpPr>
          <p:cNvPr id="355" name="Google Shape;355;p2"/>
          <p:cNvSpPr txBox="1"/>
          <p:nvPr/>
        </p:nvSpPr>
        <p:spPr>
          <a:xfrm>
            <a:off x="954087" y="473075"/>
            <a:ext cx="3360737" cy="168751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Có nơi thì cao, </a:t>
            </a:r>
            <a:endParaRPr/>
          </a:p>
          <a:p>
            <a:pPr indent="0" lvl="0" marL="0" marR="0" rtl="0" algn="ctr">
              <a:lnSpc>
                <a:spcPct val="150000"/>
              </a:lnSpc>
              <a:spcBef>
                <a:spcPts val="60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nơi thì sâu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20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20"/>
          <p:cNvSpPr txBox="1"/>
          <p:nvPr/>
        </p:nvSpPr>
        <p:spPr>
          <a:xfrm>
            <a:off x="319087" y="0"/>
            <a:ext cx="11601450" cy="1016000"/>
          </a:xfrm>
          <a:prstGeom prst="rect">
            <a:avLst/>
          </a:prstGeom>
          <a:solidFill>
            <a:srgbClr val="FFCCC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3000"/>
              <a:buFont typeface="Times New Roman"/>
              <a:buNone/>
            </a:pPr>
            <a:r>
              <a:rPr b="1" i="0" lang="en-US" sz="3000" u="none">
                <a:solidFill>
                  <a:srgbClr val="0000FF"/>
                </a:solidFill>
                <a:latin typeface="Times New Roman"/>
                <a:ea typeface="Times New Roman"/>
                <a:cs typeface="Times New Roman"/>
                <a:sym typeface="Times New Roman"/>
              </a:rPr>
              <a:t>Quan sát ảnh, cho biết nội dung bức ảnh? ảnh nào là những tác động do nội lực? ảnh nào là tác động do ngoại lực?</a:t>
            </a:r>
            <a:endParaRPr/>
          </a:p>
        </p:txBody>
      </p:sp>
      <p:pic>
        <p:nvPicPr>
          <p:cNvPr descr="Kết quả hình ảnh cho chặt phá rung" id="567" name="Google Shape;567;p20"/>
          <p:cNvPicPr preferRelativeResize="0"/>
          <p:nvPr/>
        </p:nvPicPr>
        <p:blipFill rotWithShape="1">
          <a:blip r:embed="rId3">
            <a:alphaModFix/>
          </a:blip>
          <a:srcRect b="0" l="0" r="0" t="0"/>
          <a:stretch/>
        </p:blipFill>
        <p:spPr>
          <a:xfrm>
            <a:off x="8048625" y="4305300"/>
            <a:ext cx="4143375" cy="2533650"/>
          </a:xfrm>
          <a:prstGeom prst="rect">
            <a:avLst/>
          </a:prstGeom>
          <a:noFill/>
          <a:ln>
            <a:noFill/>
          </a:ln>
          <a:effectLst>
            <a:outerShdw blurRad="63500" dir="2700000" dist="139700">
              <a:srgbClr val="333333">
                <a:alpha val="64705"/>
              </a:srgbClr>
            </a:outerShdw>
          </a:effectLst>
        </p:spPr>
      </p:pic>
      <p:pic>
        <p:nvPicPr>
          <p:cNvPr descr="chay rung 8" id="568" name="Google Shape;568;p20"/>
          <p:cNvPicPr preferRelativeResize="0"/>
          <p:nvPr/>
        </p:nvPicPr>
        <p:blipFill rotWithShape="1">
          <a:blip r:embed="rId4">
            <a:alphaModFix/>
          </a:blip>
          <a:srcRect b="0" l="0" r="0" t="0"/>
          <a:stretch/>
        </p:blipFill>
        <p:spPr>
          <a:xfrm>
            <a:off x="-3175" y="1120775"/>
            <a:ext cx="4027487" cy="3133725"/>
          </a:xfrm>
          <a:prstGeom prst="rect">
            <a:avLst/>
          </a:prstGeom>
          <a:noFill/>
          <a:ln>
            <a:noFill/>
          </a:ln>
        </p:spPr>
      </p:pic>
      <p:pic>
        <p:nvPicPr>
          <p:cNvPr descr="cay nam" id="569" name="Google Shape;569;p20"/>
          <p:cNvPicPr preferRelativeResize="0"/>
          <p:nvPr/>
        </p:nvPicPr>
        <p:blipFill rotWithShape="1">
          <a:blip r:embed="rId5">
            <a:alphaModFix/>
          </a:blip>
          <a:srcRect b="0" l="0" r="0" t="0"/>
          <a:stretch/>
        </p:blipFill>
        <p:spPr>
          <a:xfrm>
            <a:off x="4098925" y="1130300"/>
            <a:ext cx="3902075" cy="3124200"/>
          </a:xfrm>
          <a:prstGeom prst="rect">
            <a:avLst/>
          </a:prstGeom>
          <a:noFill/>
          <a:ln>
            <a:noFill/>
          </a:ln>
        </p:spPr>
      </p:pic>
      <p:pic>
        <p:nvPicPr>
          <p:cNvPr descr="dut day" id="570" name="Google Shape;570;p20"/>
          <p:cNvPicPr preferRelativeResize="0"/>
          <p:nvPr/>
        </p:nvPicPr>
        <p:blipFill rotWithShape="1">
          <a:blip r:embed="rId6">
            <a:alphaModFix/>
          </a:blip>
          <a:srcRect b="0" l="0" r="0" t="0"/>
          <a:stretch/>
        </p:blipFill>
        <p:spPr>
          <a:xfrm>
            <a:off x="8048625" y="1143000"/>
            <a:ext cx="4143375" cy="3111500"/>
          </a:xfrm>
          <a:prstGeom prst="rect">
            <a:avLst/>
          </a:prstGeom>
          <a:noFill/>
          <a:ln>
            <a:noFill/>
          </a:ln>
        </p:spPr>
      </p:pic>
      <p:pic>
        <p:nvPicPr>
          <p:cNvPr descr="uon nep" id="571" name="Google Shape;571;p20"/>
          <p:cNvPicPr preferRelativeResize="0"/>
          <p:nvPr/>
        </p:nvPicPr>
        <p:blipFill rotWithShape="1">
          <a:blip r:embed="rId7">
            <a:alphaModFix/>
          </a:blip>
          <a:srcRect b="0" l="0" r="0" t="0"/>
          <a:stretch/>
        </p:blipFill>
        <p:spPr>
          <a:xfrm>
            <a:off x="4098925" y="4254500"/>
            <a:ext cx="3902075" cy="2617787"/>
          </a:xfrm>
          <a:prstGeom prst="rect">
            <a:avLst/>
          </a:prstGeom>
          <a:noFill/>
          <a:ln>
            <a:noFill/>
          </a:ln>
        </p:spPr>
      </p:pic>
      <p:pic>
        <p:nvPicPr>
          <p:cNvPr descr="khai khoang" id="572" name="Google Shape;572;p20"/>
          <p:cNvPicPr preferRelativeResize="0"/>
          <p:nvPr/>
        </p:nvPicPr>
        <p:blipFill rotWithShape="1">
          <a:blip r:embed="rId8">
            <a:alphaModFix/>
          </a:blip>
          <a:srcRect b="0" l="0" r="0" t="0"/>
          <a:stretch/>
        </p:blipFill>
        <p:spPr>
          <a:xfrm>
            <a:off x="0" y="4233862"/>
            <a:ext cx="4022725" cy="2605087"/>
          </a:xfrm>
          <a:prstGeom prst="rect">
            <a:avLst/>
          </a:prstGeom>
          <a:noFill/>
          <a:ln>
            <a:noFill/>
          </a:ln>
        </p:spPr>
      </p:pic>
      <p:sp>
        <p:nvSpPr>
          <p:cNvPr id="573" name="Google Shape;573;p20"/>
          <p:cNvSpPr txBox="1"/>
          <p:nvPr/>
        </p:nvSpPr>
        <p:spPr>
          <a:xfrm>
            <a:off x="3352800" y="1190625"/>
            <a:ext cx="627062" cy="307975"/>
          </a:xfrm>
          <a:prstGeom prst="rect">
            <a:avLst/>
          </a:prstGeom>
          <a:solidFill>
            <a:srgbClr val="F7FEA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2500"/>
              <a:buFont typeface="Times New Roman"/>
              <a:buNone/>
            </a:pPr>
            <a:r>
              <a:rPr b="1" i="0" lang="en-US" sz="2500" u="none">
                <a:solidFill>
                  <a:srgbClr val="7030A0"/>
                </a:solidFill>
                <a:latin typeface="Times New Roman"/>
                <a:ea typeface="Times New Roman"/>
                <a:cs typeface="Times New Roman"/>
                <a:sym typeface="Times New Roman"/>
              </a:rPr>
              <a:t>A</a:t>
            </a:r>
            <a:endParaRPr/>
          </a:p>
        </p:txBody>
      </p:sp>
      <p:sp>
        <p:nvSpPr>
          <p:cNvPr id="574" name="Google Shape;574;p20"/>
          <p:cNvSpPr txBox="1"/>
          <p:nvPr/>
        </p:nvSpPr>
        <p:spPr>
          <a:xfrm>
            <a:off x="7426325" y="1212850"/>
            <a:ext cx="533400" cy="304800"/>
          </a:xfrm>
          <a:prstGeom prst="rect">
            <a:avLst/>
          </a:prstGeom>
          <a:solidFill>
            <a:srgbClr val="F7FEA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2500"/>
              <a:buFont typeface="Times New Roman"/>
              <a:buNone/>
            </a:pPr>
            <a:r>
              <a:rPr b="1" i="0" lang="en-US" sz="2500" u="none">
                <a:solidFill>
                  <a:srgbClr val="7030A0"/>
                </a:solidFill>
                <a:latin typeface="Times New Roman"/>
                <a:ea typeface="Times New Roman"/>
                <a:cs typeface="Times New Roman"/>
                <a:sym typeface="Times New Roman"/>
              </a:rPr>
              <a:t>B</a:t>
            </a:r>
            <a:endParaRPr/>
          </a:p>
        </p:txBody>
      </p:sp>
      <p:sp>
        <p:nvSpPr>
          <p:cNvPr id="575" name="Google Shape;575;p20"/>
          <p:cNvSpPr txBox="1"/>
          <p:nvPr/>
        </p:nvSpPr>
        <p:spPr>
          <a:xfrm>
            <a:off x="11387137" y="1212850"/>
            <a:ext cx="533400" cy="304800"/>
          </a:xfrm>
          <a:prstGeom prst="rect">
            <a:avLst/>
          </a:prstGeom>
          <a:solidFill>
            <a:srgbClr val="F7FEA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2500"/>
              <a:buFont typeface="Times New Roman"/>
              <a:buNone/>
            </a:pPr>
            <a:r>
              <a:rPr b="1" i="0" lang="en-US" sz="2500" u="none">
                <a:solidFill>
                  <a:srgbClr val="7030A0"/>
                </a:solidFill>
                <a:latin typeface="Times New Roman"/>
                <a:ea typeface="Times New Roman"/>
                <a:cs typeface="Times New Roman"/>
                <a:sym typeface="Times New Roman"/>
              </a:rPr>
              <a:t>C</a:t>
            </a:r>
            <a:endParaRPr/>
          </a:p>
        </p:txBody>
      </p:sp>
      <p:sp>
        <p:nvSpPr>
          <p:cNvPr id="576" name="Google Shape;576;p20"/>
          <p:cNvSpPr txBox="1"/>
          <p:nvPr/>
        </p:nvSpPr>
        <p:spPr>
          <a:xfrm>
            <a:off x="3400425" y="4351337"/>
            <a:ext cx="533400" cy="304800"/>
          </a:xfrm>
          <a:prstGeom prst="rect">
            <a:avLst/>
          </a:prstGeom>
          <a:solidFill>
            <a:srgbClr val="F7FEA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2500"/>
              <a:buFont typeface="Times New Roman"/>
              <a:buNone/>
            </a:pPr>
            <a:r>
              <a:rPr b="1" i="0" lang="en-US" sz="2500" u="none">
                <a:solidFill>
                  <a:srgbClr val="7030A0"/>
                </a:solidFill>
                <a:latin typeface="Times New Roman"/>
                <a:ea typeface="Times New Roman"/>
                <a:cs typeface="Times New Roman"/>
                <a:sym typeface="Times New Roman"/>
              </a:rPr>
              <a:t>D</a:t>
            </a:r>
            <a:endParaRPr/>
          </a:p>
        </p:txBody>
      </p:sp>
      <p:sp>
        <p:nvSpPr>
          <p:cNvPr id="577" name="Google Shape;577;p20"/>
          <p:cNvSpPr txBox="1"/>
          <p:nvPr/>
        </p:nvSpPr>
        <p:spPr>
          <a:xfrm>
            <a:off x="7329487" y="4351337"/>
            <a:ext cx="533400" cy="304800"/>
          </a:xfrm>
          <a:prstGeom prst="rect">
            <a:avLst/>
          </a:prstGeom>
          <a:solidFill>
            <a:srgbClr val="F7FEA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2500"/>
              <a:buFont typeface="Times New Roman"/>
              <a:buNone/>
            </a:pPr>
            <a:r>
              <a:rPr b="1" i="0" lang="en-US" sz="2500" u="none">
                <a:solidFill>
                  <a:srgbClr val="7030A0"/>
                </a:solidFill>
                <a:latin typeface="Times New Roman"/>
                <a:ea typeface="Times New Roman"/>
                <a:cs typeface="Times New Roman"/>
                <a:sym typeface="Times New Roman"/>
              </a:rPr>
              <a:t>E</a:t>
            </a:r>
            <a:endParaRPr/>
          </a:p>
        </p:txBody>
      </p:sp>
      <p:sp>
        <p:nvSpPr>
          <p:cNvPr id="578" name="Google Shape;578;p20"/>
          <p:cNvSpPr txBox="1"/>
          <p:nvPr/>
        </p:nvSpPr>
        <p:spPr>
          <a:xfrm>
            <a:off x="11491912" y="4449762"/>
            <a:ext cx="533400" cy="304800"/>
          </a:xfrm>
          <a:prstGeom prst="rect">
            <a:avLst/>
          </a:prstGeom>
          <a:solidFill>
            <a:srgbClr val="F7FEA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2500"/>
              <a:buFont typeface="Times New Roman"/>
              <a:buNone/>
            </a:pPr>
            <a:r>
              <a:rPr b="1" i="0" lang="en-US" sz="2500" u="none">
                <a:solidFill>
                  <a:srgbClr val="7030A0"/>
                </a:solidFill>
                <a:latin typeface="Times New Roman"/>
                <a:ea typeface="Times New Roman"/>
                <a:cs typeface="Times New Roman"/>
                <a:sym typeface="Times New Roman"/>
              </a:rPr>
              <a:t>F</a:t>
            </a:r>
            <a:endParaRPr/>
          </a:p>
        </p:txBody>
      </p:sp>
      <p:sp>
        <p:nvSpPr>
          <p:cNvPr id="579" name="Google Shape;579;p20"/>
          <p:cNvSpPr txBox="1"/>
          <p:nvPr/>
        </p:nvSpPr>
        <p:spPr>
          <a:xfrm>
            <a:off x="2657475" y="3857625"/>
            <a:ext cx="1392237" cy="396875"/>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000"/>
              <a:buFont typeface="Times New Roman"/>
              <a:buNone/>
            </a:pPr>
            <a:r>
              <a:rPr b="1" i="0" lang="en-US" sz="2000" u="none">
                <a:solidFill>
                  <a:srgbClr val="00B050"/>
                </a:solidFill>
                <a:latin typeface="Times New Roman"/>
                <a:ea typeface="Times New Roman"/>
                <a:cs typeface="Times New Roman"/>
                <a:sym typeface="Times New Roman"/>
              </a:rPr>
              <a:t>Cháy rừng</a:t>
            </a:r>
            <a:endParaRPr/>
          </a:p>
        </p:txBody>
      </p:sp>
      <p:sp>
        <p:nvSpPr>
          <p:cNvPr id="580" name="Google Shape;580;p20"/>
          <p:cNvSpPr txBox="1"/>
          <p:nvPr/>
        </p:nvSpPr>
        <p:spPr>
          <a:xfrm>
            <a:off x="6659562" y="3860800"/>
            <a:ext cx="1341437" cy="396875"/>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000"/>
              <a:buFont typeface="Times New Roman"/>
              <a:buNone/>
            </a:pPr>
            <a:r>
              <a:rPr b="1" i="0" lang="en-US" sz="2000" u="none">
                <a:solidFill>
                  <a:srgbClr val="00B050"/>
                </a:solidFill>
                <a:latin typeface="Times New Roman"/>
                <a:ea typeface="Times New Roman"/>
                <a:cs typeface="Times New Roman"/>
                <a:sym typeface="Times New Roman"/>
              </a:rPr>
              <a:t>Đá bị mòn</a:t>
            </a:r>
            <a:endParaRPr/>
          </a:p>
        </p:txBody>
      </p:sp>
      <p:sp>
        <p:nvSpPr>
          <p:cNvPr id="581" name="Google Shape;581;p20"/>
          <p:cNvSpPr txBox="1"/>
          <p:nvPr/>
        </p:nvSpPr>
        <p:spPr>
          <a:xfrm>
            <a:off x="11068050" y="3857625"/>
            <a:ext cx="1123950" cy="396875"/>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000"/>
              <a:buFont typeface="Times New Roman"/>
              <a:buNone/>
            </a:pPr>
            <a:r>
              <a:rPr b="1" i="0" lang="en-US" sz="2000" u="none">
                <a:solidFill>
                  <a:srgbClr val="00B050"/>
                </a:solidFill>
                <a:latin typeface="Times New Roman"/>
                <a:ea typeface="Times New Roman"/>
                <a:cs typeface="Times New Roman"/>
                <a:sym typeface="Times New Roman"/>
              </a:rPr>
              <a:t>Đứt gãy</a:t>
            </a:r>
            <a:endParaRPr/>
          </a:p>
        </p:txBody>
      </p:sp>
      <p:sp>
        <p:nvSpPr>
          <p:cNvPr id="582" name="Google Shape;582;p20"/>
          <p:cNvSpPr txBox="1"/>
          <p:nvPr/>
        </p:nvSpPr>
        <p:spPr>
          <a:xfrm>
            <a:off x="2319337" y="6438900"/>
            <a:ext cx="1716087" cy="40005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000"/>
              <a:buFont typeface="Times New Roman"/>
              <a:buNone/>
            </a:pPr>
            <a:r>
              <a:rPr b="1" i="0" lang="en-US" sz="2000" u="none">
                <a:solidFill>
                  <a:srgbClr val="00B050"/>
                </a:solidFill>
                <a:latin typeface="Times New Roman"/>
                <a:ea typeface="Times New Roman"/>
                <a:cs typeface="Times New Roman"/>
                <a:sym typeface="Times New Roman"/>
              </a:rPr>
              <a:t>Khai khoáng</a:t>
            </a:r>
            <a:endParaRPr/>
          </a:p>
        </p:txBody>
      </p:sp>
      <p:sp>
        <p:nvSpPr>
          <p:cNvPr id="583" name="Google Shape;583;p20"/>
          <p:cNvSpPr txBox="1"/>
          <p:nvPr/>
        </p:nvSpPr>
        <p:spPr>
          <a:xfrm>
            <a:off x="6718300" y="6475412"/>
            <a:ext cx="1223962" cy="396875"/>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000"/>
              <a:buFont typeface="Times New Roman"/>
              <a:buNone/>
            </a:pPr>
            <a:r>
              <a:rPr b="1" i="0" lang="en-US" sz="2000" u="none">
                <a:solidFill>
                  <a:srgbClr val="00B050"/>
                </a:solidFill>
                <a:latin typeface="Times New Roman"/>
                <a:ea typeface="Times New Roman"/>
                <a:cs typeface="Times New Roman"/>
                <a:sym typeface="Times New Roman"/>
              </a:rPr>
              <a:t>Uốn nếp</a:t>
            </a:r>
            <a:endParaRPr/>
          </a:p>
        </p:txBody>
      </p:sp>
      <p:sp>
        <p:nvSpPr>
          <p:cNvPr id="584" name="Google Shape;584;p20"/>
          <p:cNvSpPr txBox="1"/>
          <p:nvPr/>
        </p:nvSpPr>
        <p:spPr>
          <a:xfrm>
            <a:off x="10369550" y="6457950"/>
            <a:ext cx="1816100" cy="40005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000"/>
              <a:buFont typeface="Times New Roman"/>
              <a:buNone/>
            </a:pPr>
            <a:r>
              <a:rPr b="1" i="0" lang="en-US" sz="2000" u="none">
                <a:solidFill>
                  <a:srgbClr val="00B050"/>
                </a:solidFill>
                <a:latin typeface="Times New Roman"/>
                <a:ea typeface="Times New Roman"/>
                <a:cs typeface="Times New Roman"/>
                <a:sym typeface="Times New Roman"/>
              </a:rPr>
              <a:t>Chặt phá rừng</a:t>
            </a:r>
            <a:endParaRPr/>
          </a:p>
        </p:txBody>
      </p:sp>
    </p:spTree>
  </p:cSld>
  <p:clrMapOvr>
    <a:masterClrMapping/>
  </p:clrMapOvr>
  <p:transition>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5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par>
                                <p:cTn fill="hold" nodeType="with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500"/>
                                        <p:tgtEl>
                                          <p:spTgt spid="575"/>
                                        </p:tgtEl>
                                      </p:cBhvr>
                                    </p:animEffect>
                                  </p:childTnLst>
                                </p:cTn>
                              </p:par>
                              <p:par>
                                <p:cTn fill="hold" nodeType="with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500"/>
                                        <p:tgtEl>
                                          <p:spTgt spid="576"/>
                                        </p:tgtEl>
                                      </p:cBhvr>
                                    </p:animEffect>
                                  </p:childTnLst>
                                </p:cTn>
                              </p:par>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par>
                                <p:cTn fill="hold" nodeType="with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par>
                                <p:cTn fill="hold" nodeType="with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5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79"/>
                                        </p:tgtEl>
                                        <p:attrNameLst>
                                          <p:attrName>style.visibility</p:attrName>
                                        </p:attrNameLst>
                                      </p:cBhvr>
                                      <p:to>
                                        <p:strVal val="visible"/>
                                      </p:to>
                                    </p:set>
                                    <p:anim calcmode="lin" valueType="num">
                                      <p:cBhvr additive="base">
                                        <p:cTn dur="500"/>
                                        <p:tgtEl>
                                          <p:spTgt spid="57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0"/>
                                        </p:tgtEl>
                                        <p:attrNameLst>
                                          <p:attrName>style.visibility</p:attrName>
                                        </p:attrNameLst>
                                      </p:cBhvr>
                                      <p:to>
                                        <p:strVal val="visible"/>
                                      </p:to>
                                    </p:set>
                                    <p:anim calcmode="lin" valueType="num">
                                      <p:cBhvr additive="base">
                                        <p:cTn dur="500"/>
                                        <p:tgtEl>
                                          <p:spTgt spid="58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500"/>
                                        <p:tgtEl>
                                          <p:spTgt spid="58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2"/>
                                        </p:tgtEl>
                                        <p:attrNameLst>
                                          <p:attrName>style.visibility</p:attrName>
                                        </p:attrNameLst>
                                      </p:cBhvr>
                                      <p:to>
                                        <p:strVal val="visible"/>
                                      </p:to>
                                    </p:set>
                                    <p:anim calcmode="lin" valueType="num">
                                      <p:cBhvr additive="base">
                                        <p:cTn dur="500"/>
                                        <p:tgtEl>
                                          <p:spTgt spid="5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3"/>
                                        </p:tgtEl>
                                        <p:attrNameLst>
                                          <p:attrName>style.visibility</p:attrName>
                                        </p:attrNameLst>
                                      </p:cBhvr>
                                      <p:to>
                                        <p:strVal val="visible"/>
                                      </p:to>
                                    </p:set>
                                    <p:anim calcmode="lin" valueType="num">
                                      <p:cBhvr additive="base">
                                        <p:cTn dur="500"/>
                                        <p:tgtEl>
                                          <p:spTgt spid="58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4"/>
                                        </p:tgtEl>
                                        <p:attrNameLst>
                                          <p:attrName>style.visibility</p:attrName>
                                        </p:attrNameLst>
                                      </p:cBhvr>
                                      <p:to>
                                        <p:strVal val="visible"/>
                                      </p:to>
                                    </p:set>
                                    <p:anim calcmode="lin" valueType="num">
                                      <p:cBhvr additive="base">
                                        <p:cTn dur="500"/>
                                        <p:tgtEl>
                                          <p:spTgt spid="5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21"/>
          <p:cNvSpPr txBox="1"/>
          <p:nvPr/>
        </p:nvSpPr>
        <p:spPr>
          <a:xfrm>
            <a:off x="8737600" y="6245225"/>
            <a:ext cx="2844800" cy="476250"/>
          </a:xfrm>
          <a:prstGeom prst="rect">
            <a:avLst/>
          </a:prstGeom>
          <a:noFill/>
          <a:ln>
            <a:noFill/>
          </a:ln>
        </p:spPr>
        <p:txBody>
          <a:bodyPr anchorCtr="0" anchor="t" bIns="72350" lIns="144725" spcFirstLastPara="1" rIns="144725" wrap="square" tIns="72350">
            <a:noAutofit/>
          </a:bodyPr>
          <a:lstStyle/>
          <a:p>
            <a:pPr indent="0" lvl="0" marL="0" marR="0" rtl="0" algn="r">
              <a:lnSpc>
                <a:spcPct val="100000"/>
              </a:lnSpc>
              <a:spcBef>
                <a:spcPts val="0"/>
              </a:spcBef>
              <a:spcAft>
                <a:spcPts val="0"/>
              </a:spcAft>
              <a:buClr>
                <a:srgbClr val="898989"/>
              </a:buClr>
              <a:buSzPts val="1600"/>
              <a:buFont typeface="Times New Roman"/>
              <a:buNone/>
            </a:pPr>
            <a:fld id="{00000000-1234-1234-1234-123412341234}" type="slidenum">
              <a:rPr b="0" i="0" lang="en-US" sz="1600" u="none">
                <a:solidFill>
                  <a:srgbClr val="898989"/>
                </a:solidFill>
                <a:latin typeface="Times New Roman"/>
                <a:ea typeface="Times New Roman"/>
                <a:cs typeface="Times New Roman"/>
                <a:sym typeface="Times New Roman"/>
              </a:rPr>
              <a:t>‹#›</a:t>
            </a:fld>
            <a:endParaRPr/>
          </a:p>
        </p:txBody>
      </p:sp>
      <p:sp>
        <p:nvSpPr>
          <p:cNvPr id="590" name="Google Shape;590;p21"/>
          <p:cNvSpPr txBox="1"/>
          <p:nvPr/>
        </p:nvSpPr>
        <p:spPr>
          <a:xfrm>
            <a:off x="5699125" y="569912"/>
            <a:ext cx="18415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591" name="Google Shape;591;p21"/>
          <p:cNvSpPr txBox="1"/>
          <p:nvPr/>
        </p:nvSpPr>
        <p:spPr>
          <a:xfrm>
            <a:off x="1781175" y="6059487"/>
            <a:ext cx="4495800"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Times New Roman"/>
              <a:buNone/>
            </a:pPr>
            <a:r>
              <a:rPr b="1" i="0" lang="en-US" sz="2000" u="none">
                <a:solidFill>
                  <a:schemeClr val="lt1"/>
                </a:solidFill>
                <a:latin typeface="Times New Roman"/>
                <a:ea typeface="Times New Roman"/>
                <a:cs typeface="Times New Roman"/>
                <a:sym typeface="Times New Roman"/>
              </a:rPr>
              <a:t>Sản xuất nông nghiệp, công nghiệp…</a:t>
            </a:r>
            <a:endParaRPr/>
          </a:p>
        </p:txBody>
      </p:sp>
      <p:pic>
        <p:nvPicPr>
          <p:cNvPr descr="ruong bac thang" id="592" name="Google Shape;592;p21"/>
          <p:cNvPicPr preferRelativeResize="0"/>
          <p:nvPr/>
        </p:nvPicPr>
        <p:blipFill rotWithShape="1">
          <a:blip r:embed="rId3">
            <a:alphaModFix/>
          </a:blip>
          <a:srcRect b="0" l="0" r="0" t="0"/>
          <a:stretch/>
        </p:blipFill>
        <p:spPr>
          <a:xfrm>
            <a:off x="8280400" y="839787"/>
            <a:ext cx="3759200" cy="2908300"/>
          </a:xfrm>
          <a:prstGeom prst="rect">
            <a:avLst/>
          </a:prstGeom>
          <a:noFill/>
          <a:ln>
            <a:noFill/>
          </a:ln>
        </p:spPr>
      </p:pic>
      <p:sp>
        <p:nvSpPr>
          <p:cNvPr id="593" name="Google Shape;593;p21"/>
          <p:cNvSpPr txBox="1"/>
          <p:nvPr/>
        </p:nvSpPr>
        <p:spPr>
          <a:xfrm>
            <a:off x="0" y="0"/>
            <a:ext cx="12192000" cy="1016000"/>
          </a:xfrm>
          <a:prstGeom prst="rect">
            <a:avLst/>
          </a:prstGeom>
          <a:solidFill>
            <a:srgbClr val="F7FEA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3000"/>
              <a:buFont typeface="Times New Roman"/>
              <a:buNone/>
            </a:pPr>
            <a:r>
              <a:rPr b="1" i="0" lang="en-US" sz="3000" u="none">
                <a:solidFill>
                  <a:srgbClr val="0000FF"/>
                </a:solidFill>
                <a:latin typeface="Times New Roman"/>
                <a:ea typeface="Times New Roman"/>
                <a:cs typeface="Times New Roman"/>
                <a:sym typeface="Times New Roman"/>
              </a:rPr>
              <a:t>Em hãy nêu một số ví dụ về tác động của con người (tác động tích cực và tác động tiêu cực) trong việc hình thành địa hình bề mặt Trái Đất </a:t>
            </a:r>
            <a:endParaRPr/>
          </a:p>
        </p:txBody>
      </p:sp>
      <p:pic>
        <p:nvPicPr>
          <p:cNvPr descr="Kết quả hình ảnh cho phá rừng" id="594" name="Google Shape;594;p21"/>
          <p:cNvPicPr preferRelativeResize="0"/>
          <p:nvPr/>
        </p:nvPicPr>
        <p:blipFill rotWithShape="1">
          <a:blip r:embed="rId4">
            <a:alphaModFix/>
          </a:blip>
          <a:srcRect b="0" l="0" r="0" t="0"/>
          <a:stretch/>
        </p:blipFill>
        <p:spPr>
          <a:xfrm>
            <a:off x="198437" y="3932237"/>
            <a:ext cx="3830637" cy="2713037"/>
          </a:xfrm>
          <a:prstGeom prst="rect">
            <a:avLst/>
          </a:prstGeom>
          <a:noFill/>
          <a:ln>
            <a:noFill/>
          </a:ln>
        </p:spPr>
      </p:pic>
      <p:pic>
        <p:nvPicPr>
          <p:cNvPr descr="Kết quả hình ảnh cho đất bị xói mòn" id="595" name="Google Shape;595;p21"/>
          <p:cNvPicPr preferRelativeResize="0"/>
          <p:nvPr/>
        </p:nvPicPr>
        <p:blipFill rotWithShape="1">
          <a:blip r:embed="rId5">
            <a:alphaModFix/>
          </a:blip>
          <a:srcRect b="0" l="0" r="0" t="0"/>
          <a:stretch/>
        </p:blipFill>
        <p:spPr>
          <a:xfrm>
            <a:off x="8280400" y="3951287"/>
            <a:ext cx="3759200" cy="2693987"/>
          </a:xfrm>
          <a:prstGeom prst="rect">
            <a:avLst/>
          </a:prstGeom>
          <a:noFill/>
          <a:ln>
            <a:noFill/>
          </a:ln>
        </p:spPr>
      </p:pic>
      <p:sp>
        <p:nvSpPr>
          <p:cNvPr descr="Cách lựa chọn màu sơn trường học cho từng bậc học" id="596" name="Google Shape;596;p21"/>
          <p:cNvSpPr txBox="1"/>
          <p:nvPr/>
        </p:nvSpPr>
        <p:spPr>
          <a:xfrm>
            <a:off x="155575"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descr="Chức vụ chính quyền đoàn thể trong trường học" id="597" name="Google Shape;597;p21"/>
          <p:cNvSpPr txBox="1"/>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pic>
        <p:nvPicPr>
          <p:cNvPr id="598" name="Google Shape;598;p21"/>
          <p:cNvPicPr preferRelativeResize="0"/>
          <p:nvPr/>
        </p:nvPicPr>
        <p:blipFill rotWithShape="1">
          <a:blip r:embed="rId6">
            <a:alphaModFix/>
          </a:blip>
          <a:srcRect b="0" l="0" r="0" t="0"/>
          <a:stretch/>
        </p:blipFill>
        <p:spPr>
          <a:xfrm>
            <a:off x="155575" y="936625"/>
            <a:ext cx="4043362" cy="2995612"/>
          </a:xfrm>
          <a:prstGeom prst="rect">
            <a:avLst/>
          </a:prstGeom>
          <a:noFill/>
          <a:ln>
            <a:noFill/>
          </a:ln>
        </p:spPr>
      </p:pic>
      <p:pic>
        <p:nvPicPr>
          <p:cNvPr id="599" name="Google Shape;599;p21"/>
          <p:cNvPicPr preferRelativeResize="0"/>
          <p:nvPr/>
        </p:nvPicPr>
        <p:blipFill rotWithShape="1">
          <a:blip r:embed="rId7">
            <a:alphaModFix/>
          </a:blip>
          <a:srcRect b="0" l="0" r="0" t="0"/>
          <a:stretch/>
        </p:blipFill>
        <p:spPr>
          <a:xfrm>
            <a:off x="4357687" y="936625"/>
            <a:ext cx="3730625" cy="2811462"/>
          </a:xfrm>
          <a:prstGeom prst="rect">
            <a:avLst/>
          </a:prstGeom>
          <a:noFill/>
          <a:ln>
            <a:noFill/>
          </a:ln>
        </p:spPr>
      </p:pic>
      <p:sp>
        <p:nvSpPr>
          <p:cNvPr id="600" name="Google Shape;600;p21"/>
          <p:cNvSpPr txBox="1"/>
          <p:nvPr/>
        </p:nvSpPr>
        <p:spPr>
          <a:xfrm>
            <a:off x="4198937" y="3302000"/>
            <a:ext cx="3740150" cy="630237"/>
          </a:xfrm>
          <a:prstGeom prst="rect">
            <a:avLst/>
          </a:prstGeom>
          <a:solidFill>
            <a:srgbClr val="CCCCCC"/>
          </a:solidFill>
          <a:ln cap="flat" cmpd="sng" w="9525">
            <a:solidFill>
              <a:srgbClr val="F9F9F9"/>
            </a:solidFill>
            <a:prstDash val="solid"/>
            <a:miter lim="800000"/>
            <a:headEnd len="sm" w="sm" type="none"/>
            <a:tailEnd len="sm" w="sm" type="none"/>
          </a:ln>
          <a:effectLst>
            <a:outerShdw blurRad="63500" dir="5400000" dist="20000">
              <a:srgbClr val="000000">
                <a:alpha val="37647"/>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Tác động tích cực</a:t>
            </a:r>
            <a:endParaRPr/>
          </a:p>
        </p:txBody>
      </p:sp>
      <p:pic>
        <p:nvPicPr>
          <p:cNvPr id="601" name="Google Shape;601;p21"/>
          <p:cNvPicPr preferRelativeResize="0"/>
          <p:nvPr/>
        </p:nvPicPr>
        <p:blipFill rotWithShape="1">
          <a:blip r:embed="rId8">
            <a:alphaModFix/>
          </a:blip>
          <a:srcRect b="0" l="0" r="0" t="0"/>
          <a:stretch/>
        </p:blipFill>
        <p:spPr>
          <a:xfrm>
            <a:off x="4198937" y="3932237"/>
            <a:ext cx="3889375" cy="2713037"/>
          </a:xfrm>
          <a:prstGeom prst="rect">
            <a:avLst/>
          </a:prstGeom>
          <a:noFill/>
          <a:ln>
            <a:noFill/>
          </a:ln>
        </p:spPr>
      </p:pic>
      <p:sp>
        <p:nvSpPr>
          <p:cNvPr id="602" name="Google Shape;602;p21"/>
          <p:cNvSpPr txBox="1"/>
          <p:nvPr/>
        </p:nvSpPr>
        <p:spPr>
          <a:xfrm>
            <a:off x="4029075" y="6203950"/>
            <a:ext cx="3740150" cy="630237"/>
          </a:xfrm>
          <a:prstGeom prst="rect">
            <a:avLst/>
          </a:prstGeom>
          <a:solidFill>
            <a:srgbClr val="CCCCCC"/>
          </a:solidFill>
          <a:ln cap="flat" cmpd="sng" w="9525">
            <a:solidFill>
              <a:srgbClr val="F9F9F9"/>
            </a:solidFill>
            <a:prstDash val="solid"/>
            <a:miter lim="800000"/>
            <a:headEnd len="sm" w="sm" type="none"/>
            <a:tailEnd len="sm" w="sm" type="none"/>
          </a:ln>
          <a:effectLst>
            <a:outerShdw blurRad="63500" dir="5400000" dist="20000">
              <a:srgbClr val="000000">
                <a:alpha val="37647"/>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7030A0"/>
              </a:buClr>
              <a:buSzPts val="3500"/>
              <a:buFont typeface="Times New Roman"/>
              <a:buNone/>
            </a:pPr>
            <a:r>
              <a:rPr b="1" i="0" lang="en-US" sz="3500" u="none">
                <a:solidFill>
                  <a:srgbClr val="7030A0"/>
                </a:solidFill>
                <a:latin typeface="Times New Roman"/>
                <a:ea typeface="Times New Roman"/>
                <a:cs typeface="Times New Roman"/>
                <a:sym typeface="Times New Roman"/>
              </a:rPr>
              <a:t>Tác động tiêu cực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0"/>
                                        </p:tgtEl>
                                        <p:attrNameLst>
                                          <p:attrName>style.visibility</p:attrName>
                                        </p:attrNameLst>
                                      </p:cBhvr>
                                      <p:to>
                                        <p:strVal val="visible"/>
                                      </p:to>
                                    </p:set>
                                    <p:anim calcmode="lin" valueType="num">
                                      <p:cBhvr additive="base">
                                        <p:cTn dur="500"/>
                                        <p:tgtEl>
                                          <p:spTgt spid="6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8"/>
                                        </p:tgtEl>
                                        <p:attrNameLst>
                                          <p:attrName>style.visibility</p:attrName>
                                        </p:attrNameLst>
                                      </p:cBhvr>
                                      <p:to>
                                        <p:strVal val="visible"/>
                                      </p:to>
                                    </p:set>
                                    <p:anim calcmode="lin" valueType="num">
                                      <p:cBhvr additive="base">
                                        <p:cTn dur="500"/>
                                        <p:tgtEl>
                                          <p:spTgt spid="5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9"/>
                                        </p:tgtEl>
                                        <p:attrNameLst>
                                          <p:attrName>style.visibility</p:attrName>
                                        </p:attrNameLst>
                                      </p:cBhvr>
                                      <p:to>
                                        <p:strVal val="visible"/>
                                      </p:to>
                                    </p:set>
                                    <p:anim calcmode="lin" valueType="num">
                                      <p:cBhvr additive="base">
                                        <p:cTn dur="500"/>
                                        <p:tgtEl>
                                          <p:spTgt spid="5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2"/>
                                        </p:tgtEl>
                                        <p:attrNameLst>
                                          <p:attrName>style.visibility</p:attrName>
                                        </p:attrNameLst>
                                      </p:cBhvr>
                                      <p:to>
                                        <p:strVal val="visible"/>
                                      </p:to>
                                    </p:set>
                                    <p:anim calcmode="lin" valueType="num">
                                      <p:cBhvr additive="base">
                                        <p:cTn dur="500"/>
                                        <p:tgtEl>
                                          <p:spTgt spid="5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2000"/>
                                        <p:tgtEl>
                                          <p:spTgt spid="594"/>
                                        </p:tgtEl>
                                      </p:cBhvr>
                                    </p:animEffect>
                                  </p:childTnLst>
                                </p:cTn>
                              </p:par>
                              <p:par>
                                <p:cTn fill="hold" nodeType="with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2000"/>
                                        <p:tgtEl>
                                          <p:spTgt spid="601"/>
                                        </p:tgtEl>
                                      </p:cBhvr>
                                    </p:animEffect>
                                  </p:childTnLst>
                                </p:cTn>
                              </p:par>
                              <p:par>
                                <p:cTn fill="hold" nodeType="with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2000"/>
                                        <p:tgtEl>
                                          <p:spTgt spid="595"/>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2000"/>
                                        <p:tgtEl>
                                          <p:spTgt spid="6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22"/>
          <p:cNvSpPr txBox="1"/>
          <p:nvPr/>
        </p:nvSpPr>
        <p:spPr>
          <a:xfrm>
            <a:off x="304800" y="263525"/>
            <a:ext cx="4794250" cy="554037"/>
          </a:xfrm>
          <a:prstGeom prst="rect">
            <a:avLst/>
          </a:prstGeom>
          <a:solidFill>
            <a:srgbClr val="F7FEA0"/>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3000"/>
              <a:buFont typeface="Times New Roman"/>
              <a:buNone/>
            </a:pPr>
            <a:r>
              <a:rPr b="1" i="0" lang="en-US" sz="3000" u="none">
                <a:solidFill>
                  <a:srgbClr val="0000FF"/>
                </a:solidFill>
                <a:latin typeface="Times New Roman"/>
                <a:ea typeface="Times New Roman"/>
                <a:cs typeface="Times New Roman"/>
                <a:sym typeface="Times New Roman"/>
              </a:rPr>
              <a:t>1. Nếu nội sinh &gt; Ngoại sinh</a:t>
            </a:r>
            <a:endParaRPr/>
          </a:p>
        </p:txBody>
      </p:sp>
      <p:sp>
        <p:nvSpPr>
          <p:cNvPr id="609" name="Google Shape;609;p22"/>
          <p:cNvSpPr txBox="1"/>
          <p:nvPr/>
        </p:nvSpPr>
        <p:spPr>
          <a:xfrm>
            <a:off x="298450" y="3236912"/>
            <a:ext cx="4876800" cy="554037"/>
          </a:xfrm>
          <a:prstGeom prst="rect">
            <a:avLst/>
          </a:prstGeom>
          <a:solidFill>
            <a:srgbClr val="F7FEA0"/>
          </a:solidFill>
          <a:ln cap="flat" cmpd="sng" w="9525">
            <a:solidFill>
              <a:srgbClr val="FF33CC"/>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3000"/>
              <a:buFont typeface="Times New Roman"/>
              <a:buNone/>
            </a:pPr>
            <a:r>
              <a:rPr b="1" i="0" lang="en-US" sz="3000" u="none">
                <a:solidFill>
                  <a:srgbClr val="0000FF"/>
                </a:solidFill>
                <a:latin typeface="Times New Roman"/>
                <a:ea typeface="Times New Roman"/>
                <a:cs typeface="Times New Roman"/>
                <a:sym typeface="Times New Roman"/>
              </a:rPr>
              <a:t>2. Nếu ngoại sinh &gt; Nội sinh</a:t>
            </a:r>
            <a:endParaRPr/>
          </a:p>
        </p:txBody>
      </p:sp>
      <p:sp>
        <p:nvSpPr>
          <p:cNvPr id="610" name="Google Shape;610;p22"/>
          <p:cNvSpPr txBox="1"/>
          <p:nvPr/>
        </p:nvSpPr>
        <p:spPr>
          <a:xfrm>
            <a:off x="5553075" y="1708150"/>
            <a:ext cx="4589462" cy="5842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B050"/>
              </a:buClr>
              <a:buSzPts val="3200"/>
              <a:buFont typeface="Noto Sans Symbols"/>
              <a:buChar char="⇒"/>
            </a:pPr>
            <a:r>
              <a:rPr b="1" i="0" lang="en-US" sz="3200" u="none">
                <a:solidFill>
                  <a:srgbClr val="00B050"/>
                </a:solidFill>
                <a:latin typeface="Times New Roman"/>
                <a:ea typeface="Times New Roman"/>
                <a:cs typeface="Times New Roman"/>
                <a:sym typeface="Times New Roman"/>
              </a:rPr>
              <a:t> Địa hình gồ ghề hơn.</a:t>
            </a:r>
            <a:endParaRPr/>
          </a:p>
        </p:txBody>
      </p:sp>
      <p:sp>
        <p:nvSpPr>
          <p:cNvPr id="611" name="Google Shape;611;p22"/>
          <p:cNvSpPr txBox="1"/>
          <p:nvPr/>
        </p:nvSpPr>
        <p:spPr>
          <a:xfrm>
            <a:off x="5575300" y="5570537"/>
            <a:ext cx="6261100" cy="5857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B050"/>
              </a:buClr>
              <a:buSzPts val="3200"/>
              <a:buFont typeface="Noto Sans Symbols"/>
              <a:buChar char="⇒"/>
            </a:pPr>
            <a:r>
              <a:rPr b="1" i="0" lang="en-US" sz="3200" u="none">
                <a:solidFill>
                  <a:srgbClr val="00B050"/>
                </a:solidFill>
                <a:latin typeface="Times New Roman"/>
                <a:ea typeface="Times New Roman"/>
                <a:cs typeface="Times New Roman"/>
                <a:sym typeface="Times New Roman"/>
              </a:rPr>
              <a:t> Địa hình hạ thấp, san bằng hơn. </a:t>
            </a:r>
            <a:endParaRPr/>
          </a:p>
        </p:txBody>
      </p:sp>
      <p:sp>
        <p:nvSpPr>
          <p:cNvPr id="612" name="Google Shape;612;p22"/>
          <p:cNvSpPr txBox="1"/>
          <p:nvPr/>
        </p:nvSpPr>
        <p:spPr>
          <a:xfrm>
            <a:off x="5575300" y="2914650"/>
            <a:ext cx="6180137" cy="20621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6600CC"/>
              </a:buClr>
              <a:buSzPts val="3200"/>
              <a:buFont typeface="Times New Roman"/>
              <a:buNone/>
            </a:pPr>
            <a:r>
              <a:rPr b="1" i="0" lang="en-US" sz="3200" u="none">
                <a:solidFill>
                  <a:srgbClr val="6600CC"/>
                </a:solidFill>
                <a:latin typeface="Times New Roman"/>
                <a:ea typeface="Times New Roman"/>
                <a:cs typeface="Times New Roman"/>
                <a:sym typeface="Times New Roman"/>
              </a:rPr>
              <a:t>Nội sinh và ngoại sinh là hai lực đối nghịch nhau nhưng xảy ra đồng thời tạo nên địa hình bề mặt Trái Đất.</a:t>
            </a:r>
            <a:endParaRPr/>
          </a:p>
        </p:txBody>
      </p:sp>
      <p:pic>
        <p:nvPicPr>
          <p:cNvPr id="613" name="Google Shape;613;p22"/>
          <p:cNvPicPr preferRelativeResize="0"/>
          <p:nvPr/>
        </p:nvPicPr>
        <p:blipFill rotWithShape="1">
          <a:blip r:embed="rId3">
            <a:alphaModFix/>
          </a:blip>
          <a:srcRect b="0" l="0" r="0" t="0"/>
          <a:stretch/>
        </p:blipFill>
        <p:spPr>
          <a:xfrm>
            <a:off x="334962" y="993775"/>
            <a:ext cx="4803775" cy="1831975"/>
          </a:xfrm>
          <a:prstGeom prst="rect">
            <a:avLst/>
          </a:prstGeom>
          <a:noFill/>
          <a:ln>
            <a:noFill/>
          </a:ln>
        </p:spPr>
      </p:pic>
      <p:pic>
        <p:nvPicPr>
          <p:cNvPr id="614" name="Google Shape;614;p22"/>
          <p:cNvPicPr preferRelativeResize="0"/>
          <p:nvPr/>
        </p:nvPicPr>
        <p:blipFill rotWithShape="1">
          <a:blip r:embed="rId4">
            <a:alphaModFix/>
          </a:blip>
          <a:srcRect b="0" l="0" r="0" t="0"/>
          <a:stretch/>
        </p:blipFill>
        <p:spPr>
          <a:xfrm>
            <a:off x="304800" y="4205287"/>
            <a:ext cx="4819650" cy="2182812"/>
          </a:xfrm>
          <a:prstGeom prst="rect">
            <a:avLst/>
          </a:prstGeom>
          <a:noFill/>
          <a:ln>
            <a:noFill/>
          </a:ln>
        </p:spPr>
      </p:pic>
      <p:pic>
        <p:nvPicPr>
          <p:cNvPr descr="POINSET2" id="615" name="Google Shape;615;p22"/>
          <p:cNvPicPr preferRelativeResize="0"/>
          <p:nvPr/>
        </p:nvPicPr>
        <p:blipFill rotWithShape="1">
          <a:blip r:embed="rId5">
            <a:alphaModFix/>
          </a:blip>
          <a:srcRect b="0" l="0" r="0" t="0"/>
          <a:stretch/>
        </p:blipFill>
        <p:spPr>
          <a:xfrm rot="5400000">
            <a:off x="10722768" y="75406"/>
            <a:ext cx="1241425" cy="14430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11"/>
                                        </p:tgtEl>
                                      </p:cBhvr>
                                    </p:animEffect>
                                    <p:set>
                                      <p:cBhvr>
                                        <p:cTn dur="1" fill="hold">
                                          <p:stCondLst>
                                            <p:cond delay="500"/>
                                          </p:stCondLst>
                                        </p:cTn>
                                        <p:tgtEl>
                                          <p:spTgt spid="61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10"/>
                                        </p:tgtEl>
                                      </p:cBhvr>
                                    </p:animEffect>
                                    <p:set>
                                      <p:cBhvr>
                                        <p:cTn dur="1" fill="hold">
                                          <p:stCondLst>
                                            <p:cond delay="500"/>
                                          </p:stCondLst>
                                        </p:cTn>
                                        <p:tgtEl>
                                          <p:spTgt spid="61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500"/>
                                        <p:tgtEl>
                                          <p:spTgt spid="6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descr="POINSET2" id="621" name="Google Shape;621;p23"/>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22" name="Google Shape;622;p23"/>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623" name="Google Shape;623;p23"/>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624" name="Google Shape;624;p23"/>
          <p:cNvPicPr preferRelativeResize="0"/>
          <p:nvPr/>
        </p:nvPicPr>
        <p:blipFill rotWithShape="1">
          <a:blip r:embed="rId6">
            <a:alphaModFix/>
          </a:blip>
          <a:srcRect b="8302" l="0" r="0" t="0"/>
          <a:stretch/>
        </p:blipFill>
        <p:spPr>
          <a:xfrm>
            <a:off x="10671175" y="5340350"/>
            <a:ext cx="1296987" cy="1281112"/>
          </a:xfrm>
          <a:prstGeom prst="rect">
            <a:avLst/>
          </a:prstGeom>
          <a:noFill/>
          <a:ln>
            <a:noFill/>
          </a:ln>
        </p:spPr>
      </p:pic>
      <p:pic>
        <p:nvPicPr>
          <p:cNvPr id="625" name="Google Shape;625;p23"/>
          <p:cNvPicPr preferRelativeResize="0"/>
          <p:nvPr/>
        </p:nvPicPr>
        <p:blipFill rotWithShape="1">
          <a:blip r:embed="rId7">
            <a:alphaModFix/>
          </a:blip>
          <a:srcRect b="0" l="0" r="0" t="0"/>
          <a:stretch/>
        </p:blipFill>
        <p:spPr>
          <a:xfrm>
            <a:off x="1146175" y="449262"/>
            <a:ext cx="9525000" cy="59166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descr="POINSET2" id="631" name="Google Shape;631;p24"/>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32" name="Google Shape;632;p24"/>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sp>
        <p:nvSpPr>
          <p:cNvPr id="633" name="Google Shape;633;p24"/>
          <p:cNvSpPr/>
          <p:nvPr/>
        </p:nvSpPr>
        <p:spPr>
          <a:xfrm>
            <a:off x="980659" y="92156"/>
            <a:ext cx="1020417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II. CÁC DẠNG ĐỊA HÌNH CHÍNH</a:t>
            </a:r>
            <a:endParaRPr/>
          </a:p>
        </p:txBody>
      </p:sp>
      <p:pic>
        <p:nvPicPr>
          <p:cNvPr descr="POINSET2" id="634" name="Google Shape;634;p24"/>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635" name="Google Shape;635;p24"/>
          <p:cNvPicPr preferRelativeResize="0"/>
          <p:nvPr/>
        </p:nvPicPr>
        <p:blipFill rotWithShape="1">
          <a:blip r:embed="rId6">
            <a:alphaModFix/>
          </a:blip>
          <a:srcRect b="8302" l="0" r="0" t="0"/>
          <a:stretch/>
        </p:blipFill>
        <p:spPr>
          <a:xfrm>
            <a:off x="10671175" y="5340350"/>
            <a:ext cx="1296987" cy="1281112"/>
          </a:xfrm>
          <a:prstGeom prst="rect">
            <a:avLst/>
          </a:prstGeom>
          <a:noFill/>
          <a:ln>
            <a:noFill/>
          </a:ln>
        </p:spPr>
      </p:pic>
      <p:pic>
        <p:nvPicPr>
          <p:cNvPr id="636" name="Google Shape;636;p24"/>
          <p:cNvPicPr preferRelativeResize="0"/>
          <p:nvPr/>
        </p:nvPicPr>
        <p:blipFill rotWithShape="1">
          <a:blip r:embed="rId7">
            <a:alphaModFix/>
          </a:blip>
          <a:srcRect b="0" l="0" r="0" t="0"/>
          <a:stretch/>
        </p:blipFill>
        <p:spPr>
          <a:xfrm>
            <a:off x="981075" y="1349375"/>
            <a:ext cx="10339387" cy="51387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POINSET2" id="642" name="Google Shape;642;p25"/>
          <p:cNvPicPr preferRelativeResize="0"/>
          <p:nvPr/>
        </p:nvPicPr>
        <p:blipFill rotWithShape="1">
          <a:blip r:embed="rId3">
            <a:alphaModFix/>
          </a:blip>
          <a:srcRect b="0" l="0" r="0" t="0"/>
          <a:stretch/>
        </p:blipFill>
        <p:spPr>
          <a:xfrm rot="5400000">
            <a:off x="11074400" y="231775"/>
            <a:ext cx="781050" cy="908050"/>
          </a:xfrm>
          <a:prstGeom prst="rect">
            <a:avLst/>
          </a:prstGeom>
          <a:noFill/>
          <a:ln>
            <a:noFill/>
          </a:ln>
        </p:spPr>
      </p:pic>
      <p:pic>
        <p:nvPicPr>
          <p:cNvPr descr="POINSET2" id="643" name="Google Shape;643;p25"/>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644" name="Google Shape;644;p25"/>
          <p:cNvPicPr preferRelativeResize="0"/>
          <p:nvPr/>
        </p:nvPicPr>
        <p:blipFill rotWithShape="1">
          <a:blip r:embed="rId5">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645" name="Google Shape;645;p25"/>
          <p:cNvPicPr preferRelativeResize="0"/>
          <p:nvPr/>
        </p:nvPicPr>
        <p:blipFill rotWithShape="1">
          <a:blip r:embed="rId6">
            <a:alphaModFix/>
          </a:blip>
          <a:srcRect b="8302" l="0" r="0" t="0"/>
          <a:stretch/>
        </p:blipFill>
        <p:spPr>
          <a:xfrm>
            <a:off x="10671175" y="5340350"/>
            <a:ext cx="1296987" cy="1281112"/>
          </a:xfrm>
          <a:prstGeom prst="rect">
            <a:avLst/>
          </a:prstGeom>
          <a:noFill/>
          <a:ln>
            <a:noFill/>
          </a:ln>
        </p:spPr>
      </p:pic>
      <p:sp>
        <p:nvSpPr>
          <p:cNvPr id="646" name="Google Shape;646;p25"/>
          <p:cNvSpPr txBox="1"/>
          <p:nvPr/>
        </p:nvSpPr>
        <p:spPr>
          <a:xfrm>
            <a:off x="2411412" y="0"/>
            <a:ext cx="7583487" cy="10160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6600CC"/>
              </a:buClr>
              <a:buSzPts val="4000"/>
              <a:buFont typeface="Times New Roman"/>
              <a:buNone/>
            </a:pPr>
            <a:r>
              <a:rPr b="1" i="0" lang="en-US" sz="4000" u="none">
                <a:solidFill>
                  <a:srgbClr val="6600CC"/>
                </a:solidFill>
                <a:latin typeface="Times New Roman"/>
                <a:ea typeface="Times New Roman"/>
                <a:cs typeface="Times New Roman"/>
                <a:sym typeface="Times New Roman"/>
              </a:rPr>
              <a:t>THẢO LUẬN NHÓM ( 3 PHÚT )</a:t>
            </a:r>
            <a:endParaRPr/>
          </a:p>
        </p:txBody>
      </p:sp>
      <p:sp>
        <p:nvSpPr>
          <p:cNvPr id="647" name="Google Shape;647;p25"/>
          <p:cNvSpPr txBox="1"/>
          <p:nvPr/>
        </p:nvSpPr>
        <p:spPr>
          <a:xfrm>
            <a:off x="838200" y="1025525"/>
            <a:ext cx="10482262" cy="56324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000"/>
              <a:buFont typeface="Times New Roman"/>
              <a:buNone/>
            </a:pPr>
            <a:r>
              <a:rPr b="1" i="0" lang="en-US" sz="3000" u="none">
                <a:solidFill>
                  <a:srgbClr val="0000FF"/>
                </a:solidFill>
                <a:latin typeface="Times New Roman"/>
                <a:ea typeface="Times New Roman"/>
                <a:cs typeface="Times New Roman"/>
                <a:sym typeface="Times New Roman"/>
              </a:rPr>
              <a:t>- Nhóm 1, 2: Xác định độ cao và đặc điểm chính của địa hình núi. Địa hình núi đem lại những thuận lợi gì?</a:t>
            </a:r>
            <a:endParaRPr/>
          </a:p>
          <a:p>
            <a:pPr indent="0" lvl="0" marL="0" marR="0" rtl="0" algn="just">
              <a:lnSpc>
                <a:spcPct val="150000"/>
              </a:lnSpc>
              <a:spcBef>
                <a:spcPts val="0"/>
              </a:spcBef>
              <a:spcAft>
                <a:spcPts val="0"/>
              </a:spcAft>
              <a:buClr>
                <a:srgbClr val="0000FF"/>
              </a:buClr>
              <a:buSzPts val="3000"/>
              <a:buFont typeface="Times New Roman"/>
              <a:buNone/>
            </a:pPr>
            <a:r>
              <a:rPr b="1" i="0" lang="en-US" sz="3000" u="none">
                <a:solidFill>
                  <a:srgbClr val="0000FF"/>
                </a:solidFill>
                <a:latin typeface="Times New Roman"/>
                <a:ea typeface="Times New Roman"/>
                <a:cs typeface="Times New Roman"/>
                <a:sym typeface="Times New Roman"/>
              </a:rPr>
              <a:t>- Nhóm 3, 4: Xác định độ cao và đặc điểm chính của địa hình cao nguyên. Địa hình cao nguyên đem lại những thuận lợi gì?</a:t>
            </a:r>
            <a:endParaRPr/>
          </a:p>
          <a:p>
            <a:pPr indent="0" lvl="0" marL="0" marR="0" rtl="0" algn="just">
              <a:lnSpc>
                <a:spcPct val="150000"/>
              </a:lnSpc>
              <a:spcBef>
                <a:spcPts val="0"/>
              </a:spcBef>
              <a:spcAft>
                <a:spcPts val="0"/>
              </a:spcAft>
              <a:buClr>
                <a:srgbClr val="0000FF"/>
              </a:buClr>
              <a:buSzPts val="3000"/>
              <a:buFont typeface="Times New Roman"/>
              <a:buNone/>
            </a:pPr>
            <a:r>
              <a:rPr b="1" i="0" lang="en-US" sz="3000" u="none">
                <a:solidFill>
                  <a:srgbClr val="0000FF"/>
                </a:solidFill>
                <a:latin typeface="Times New Roman"/>
                <a:ea typeface="Times New Roman"/>
                <a:cs typeface="Times New Roman"/>
                <a:sym typeface="Times New Roman"/>
              </a:rPr>
              <a:t>- Nhóm 5, 6: Xác định độ cao và đặc điểm chính của địa hình đồi. Địa hình đồi đem lại những thuận lợi gì?</a:t>
            </a:r>
            <a:endParaRPr/>
          </a:p>
          <a:p>
            <a:pPr indent="0" lvl="0" marL="0" marR="0" rtl="0" algn="just">
              <a:lnSpc>
                <a:spcPct val="150000"/>
              </a:lnSpc>
              <a:spcBef>
                <a:spcPts val="0"/>
              </a:spcBef>
              <a:spcAft>
                <a:spcPts val="0"/>
              </a:spcAft>
              <a:buClr>
                <a:srgbClr val="0000FF"/>
              </a:buClr>
              <a:buSzPts val="3000"/>
              <a:buFont typeface="Times New Roman"/>
              <a:buNone/>
            </a:pPr>
            <a:r>
              <a:rPr b="1" i="0" lang="en-US" sz="3000" u="none">
                <a:solidFill>
                  <a:srgbClr val="0000FF"/>
                </a:solidFill>
                <a:latin typeface="Times New Roman"/>
                <a:ea typeface="Times New Roman"/>
                <a:cs typeface="Times New Roman"/>
                <a:sym typeface="Times New Roman"/>
              </a:rPr>
              <a:t>- Nhóm 7, 8: Xác định độ cao và đặc điểm chính của địa hình đồng bằng. Địa hình đồng bằng đem lại những thuận lợi gì?</a:t>
            </a:r>
            <a:endParaRPr/>
          </a:p>
        </p:txBody>
      </p:sp>
      <p:pic>
        <p:nvPicPr>
          <p:cNvPr id="648" name="Google Shape;648;p25"/>
          <p:cNvPicPr preferRelativeResize="0"/>
          <p:nvPr/>
        </p:nvPicPr>
        <p:blipFill rotWithShape="1">
          <a:blip r:embed="rId7">
            <a:alphaModFix/>
          </a:blip>
          <a:srcRect b="0" l="0" r="0" t="0"/>
          <a:stretch/>
        </p:blipFill>
        <p:spPr>
          <a:xfrm>
            <a:off x="9982200" y="471487"/>
            <a:ext cx="1338262" cy="752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POINSET2" id="654" name="Google Shape;654;p26"/>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55" name="Google Shape;655;p26"/>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656" name="Google Shape;656;p26"/>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657" name="Google Shape;657;p26"/>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658" name="Google Shape;658;p26"/>
          <p:cNvSpPr txBox="1"/>
          <p:nvPr/>
        </p:nvSpPr>
        <p:spPr>
          <a:xfrm>
            <a:off x="0"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pic>
        <p:nvPicPr>
          <p:cNvPr id="659" name="Google Shape;659;p26"/>
          <p:cNvPicPr preferRelativeResize="0"/>
          <p:nvPr/>
        </p:nvPicPr>
        <p:blipFill rotWithShape="1">
          <a:blip r:embed="rId6">
            <a:alphaModFix/>
          </a:blip>
          <a:srcRect b="0" l="0" r="0" t="0"/>
          <a:stretch/>
        </p:blipFill>
        <p:spPr>
          <a:xfrm>
            <a:off x="579437" y="614362"/>
            <a:ext cx="5084762" cy="3340100"/>
          </a:xfrm>
          <a:prstGeom prst="rect">
            <a:avLst/>
          </a:prstGeom>
          <a:noFill/>
          <a:ln>
            <a:noFill/>
          </a:ln>
        </p:spPr>
      </p:pic>
      <p:pic>
        <p:nvPicPr>
          <p:cNvPr id="660" name="Google Shape;660;p26"/>
          <p:cNvPicPr preferRelativeResize="0"/>
          <p:nvPr/>
        </p:nvPicPr>
        <p:blipFill rotWithShape="1">
          <a:blip r:embed="rId7">
            <a:alphaModFix/>
          </a:blip>
          <a:srcRect b="0" l="0" r="0" t="0"/>
          <a:stretch/>
        </p:blipFill>
        <p:spPr>
          <a:xfrm>
            <a:off x="2189162" y="3954462"/>
            <a:ext cx="7431087" cy="2903537"/>
          </a:xfrm>
          <a:prstGeom prst="rect">
            <a:avLst/>
          </a:prstGeom>
          <a:noFill/>
          <a:ln>
            <a:noFill/>
          </a:ln>
        </p:spPr>
      </p:pic>
      <p:pic>
        <p:nvPicPr>
          <p:cNvPr descr="Trả lời câu hỏi mục 2 trang 145 SGK Địa lí 6 Chân trời sáng tạo" id="661" name="Google Shape;661;p26"/>
          <p:cNvPicPr preferRelativeResize="0"/>
          <p:nvPr/>
        </p:nvPicPr>
        <p:blipFill rotWithShape="1">
          <a:blip r:embed="rId8">
            <a:alphaModFix/>
          </a:blip>
          <a:srcRect b="0" l="0" r="0" t="0"/>
          <a:stretch/>
        </p:blipFill>
        <p:spPr>
          <a:xfrm>
            <a:off x="5995987" y="614362"/>
            <a:ext cx="5014912" cy="329723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descr="POINSET2" id="667" name="Google Shape;667;p27"/>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68" name="Google Shape;668;p27"/>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669" name="Google Shape;669;p27"/>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670" name="Google Shape;670;p27"/>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671" name="Google Shape;671;p27"/>
          <p:cNvSpPr txBox="1"/>
          <p:nvPr/>
        </p:nvSpPr>
        <p:spPr>
          <a:xfrm>
            <a:off x="0"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672" name="Google Shape;672;p27"/>
          <p:cNvSpPr txBox="1"/>
          <p:nvPr/>
        </p:nvSpPr>
        <p:spPr>
          <a:xfrm>
            <a:off x="939800" y="1652587"/>
            <a:ext cx="10745787" cy="33242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1. Núi</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Núi là một dạng địa hình nhô cao rõ rệt trên mặt đất.</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Núi gồm các bộ phận: đỉnh núi, sườn núi và chân núi.</a:t>
            </a:r>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Độ cao: núi thường trên 500m so với mực nước biển.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descr="Núi Ngọc Linh vẻ đẹp huyền bí miền đất Kon Tum - Vntrip.vn" id="677" name="Google Shape;677;p28"/>
          <p:cNvPicPr preferRelativeResize="0"/>
          <p:nvPr/>
        </p:nvPicPr>
        <p:blipFill rotWithShape="1">
          <a:blip r:embed="rId3">
            <a:alphaModFix/>
          </a:blip>
          <a:srcRect b="0" l="0" r="0" t="0"/>
          <a:stretch/>
        </p:blipFill>
        <p:spPr>
          <a:xfrm>
            <a:off x="6221412" y="3494087"/>
            <a:ext cx="5970587" cy="3332162"/>
          </a:xfrm>
          <a:prstGeom prst="rect">
            <a:avLst/>
          </a:prstGeom>
          <a:noFill/>
          <a:ln>
            <a:noFill/>
          </a:ln>
        </p:spPr>
      </p:pic>
      <p:sp>
        <p:nvSpPr>
          <p:cNvPr id="678" name="Google Shape;678;p28"/>
          <p:cNvSpPr txBox="1"/>
          <p:nvPr/>
        </p:nvSpPr>
        <p:spPr>
          <a:xfrm>
            <a:off x="9371012" y="6369050"/>
            <a:ext cx="2820987" cy="457200"/>
          </a:xfrm>
          <a:prstGeom prst="rect">
            <a:avLst/>
          </a:prstGeom>
          <a:solidFill>
            <a:srgbClr val="F7FEA0"/>
          </a:solidFill>
          <a:ln cap="flat" cmpd="sng" w="25400">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400"/>
              <a:buFont typeface="Times New Roman"/>
              <a:buNone/>
            </a:pPr>
            <a:r>
              <a:rPr b="1" i="0" lang="en-US" sz="2400" u="none">
                <a:solidFill>
                  <a:srgbClr val="00B050"/>
                </a:solidFill>
                <a:latin typeface="Times New Roman"/>
                <a:ea typeface="Times New Roman"/>
                <a:cs typeface="Times New Roman"/>
                <a:sym typeface="Times New Roman"/>
              </a:rPr>
              <a:t>Núi Ngọc Linh - VN</a:t>
            </a:r>
            <a:endParaRPr/>
          </a:p>
        </p:txBody>
      </p:sp>
      <p:pic>
        <p:nvPicPr>
          <p:cNvPr descr="Núi Phú Sĩ Nhật Bản, một trong ba ngọn núi thánh của xứ Phù Tang" id="679" name="Google Shape;679;p28"/>
          <p:cNvPicPr preferRelativeResize="0"/>
          <p:nvPr/>
        </p:nvPicPr>
        <p:blipFill rotWithShape="1">
          <a:blip r:embed="rId4">
            <a:alphaModFix/>
          </a:blip>
          <a:srcRect b="0" l="0" r="0" t="0"/>
          <a:stretch/>
        </p:blipFill>
        <p:spPr>
          <a:xfrm>
            <a:off x="6205537" y="0"/>
            <a:ext cx="5986462" cy="3462337"/>
          </a:xfrm>
          <a:prstGeom prst="rect">
            <a:avLst/>
          </a:prstGeom>
          <a:noFill/>
          <a:ln>
            <a:noFill/>
          </a:ln>
        </p:spPr>
      </p:pic>
      <p:sp>
        <p:nvSpPr>
          <p:cNvPr id="680" name="Google Shape;680;p28"/>
          <p:cNvSpPr txBox="1"/>
          <p:nvPr/>
        </p:nvSpPr>
        <p:spPr>
          <a:xfrm>
            <a:off x="9896475" y="3005137"/>
            <a:ext cx="2295525" cy="457200"/>
          </a:xfrm>
          <a:prstGeom prst="rect">
            <a:avLst/>
          </a:prstGeom>
          <a:solidFill>
            <a:srgbClr val="F7FEA0"/>
          </a:solidFill>
          <a:ln cap="flat" cmpd="sng" w="25400">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400"/>
              <a:buFont typeface="Times New Roman"/>
              <a:buNone/>
            </a:pPr>
            <a:r>
              <a:rPr b="1" i="0" lang="en-US" sz="2400" u="none">
                <a:solidFill>
                  <a:srgbClr val="00B050"/>
                </a:solidFill>
                <a:latin typeface="Times New Roman"/>
                <a:ea typeface="Times New Roman"/>
                <a:cs typeface="Times New Roman"/>
                <a:sym typeface="Times New Roman"/>
              </a:rPr>
              <a:t>Núi Phú Sĩ - NB</a:t>
            </a:r>
            <a:endParaRPr/>
          </a:p>
        </p:txBody>
      </p:sp>
      <p:pic>
        <p:nvPicPr>
          <p:cNvPr descr="Dãy núi Đan Hà" id="681" name="Google Shape;681;p28"/>
          <p:cNvPicPr preferRelativeResize="0"/>
          <p:nvPr/>
        </p:nvPicPr>
        <p:blipFill rotWithShape="1">
          <a:blip r:embed="rId5">
            <a:alphaModFix/>
          </a:blip>
          <a:srcRect b="0" l="0" r="0" t="0"/>
          <a:stretch/>
        </p:blipFill>
        <p:spPr>
          <a:xfrm>
            <a:off x="0" y="3462337"/>
            <a:ext cx="6205537" cy="3395662"/>
          </a:xfrm>
          <a:prstGeom prst="rect">
            <a:avLst/>
          </a:prstGeom>
          <a:noFill/>
          <a:ln>
            <a:noFill/>
          </a:ln>
        </p:spPr>
      </p:pic>
      <p:sp>
        <p:nvSpPr>
          <p:cNvPr id="682" name="Google Shape;682;p28"/>
          <p:cNvSpPr txBox="1"/>
          <p:nvPr/>
        </p:nvSpPr>
        <p:spPr>
          <a:xfrm>
            <a:off x="3560762" y="6400800"/>
            <a:ext cx="2644775" cy="457200"/>
          </a:xfrm>
          <a:prstGeom prst="rect">
            <a:avLst/>
          </a:prstGeom>
          <a:solidFill>
            <a:srgbClr val="F7FEA0"/>
          </a:solidFill>
          <a:ln cap="flat" cmpd="sng" w="25400">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400"/>
              <a:buFont typeface="Times New Roman"/>
              <a:buNone/>
            </a:pPr>
            <a:r>
              <a:rPr b="1" i="0" lang="en-US" sz="2400" u="none">
                <a:solidFill>
                  <a:srgbClr val="00B050"/>
                </a:solidFill>
                <a:latin typeface="Times New Roman"/>
                <a:ea typeface="Times New Roman"/>
                <a:cs typeface="Times New Roman"/>
                <a:sym typeface="Times New Roman"/>
              </a:rPr>
              <a:t>Núi Đan Hà - TQ</a:t>
            </a:r>
            <a:endParaRPr/>
          </a:p>
        </p:txBody>
      </p:sp>
      <p:pic>
        <p:nvPicPr>
          <p:cNvPr descr="Núi Everest" id="683" name="Google Shape;683;p28"/>
          <p:cNvPicPr preferRelativeResize="0"/>
          <p:nvPr/>
        </p:nvPicPr>
        <p:blipFill rotWithShape="1">
          <a:blip r:embed="rId6">
            <a:alphaModFix/>
          </a:blip>
          <a:srcRect b="0" l="0" r="0" t="0"/>
          <a:stretch/>
        </p:blipFill>
        <p:spPr>
          <a:xfrm>
            <a:off x="0" y="0"/>
            <a:ext cx="6205537" cy="3457575"/>
          </a:xfrm>
          <a:prstGeom prst="rect">
            <a:avLst/>
          </a:prstGeom>
          <a:noFill/>
          <a:ln>
            <a:noFill/>
          </a:ln>
        </p:spPr>
      </p:pic>
      <p:sp>
        <p:nvSpPr>
          <p:cNvPr id="684" name="Google Shape;684;p28"/>
          <p:cNvSpPr txBox="1"/>
          <p:nvPr/>
        </p:nvSpPr>
        <p:spPr>
          <a:xfrm>
            <a:off x="5019675" y="3000375"/>
            <a:ext cx="1185862" cy="457200"/>
          </a:xfrm>
          <a:prstGeom prst="rect">
            <a:avLst/>
          </a:prstGeom>
          <a:solidFill>
            <a:srgbClr val="F7FEA0"/>
          </a:solidFill>
          <a:ln cap="flat" cmpd="sng" w="25400">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400"/>
              <a:buFont typeface="Times New Roman"/>
              <a:buNone/>
            </a:pPr>
            <a:r>
              <a:rPr b="1" i="0" lang="en-US" sz="2400" u="none">
                <a:solidFill>
                  <a:srgbClr val="00B050"/>
                </a:solidFill>
                <a:latin typeface="Times New Roman"/>
                <a:ea typeface="Times New Roman"/>
                <a:cs typeface="Times New Roman"/>
                <a:sym typeface="Times New Roman"/>
              </a:rPr>
              <a:t>Everest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
                                        <p:tgtEl>
                                          <p:spTgt spid="677"/>
                                        </p:tgtEl>
                                      </p:cBhvr>
                                    </p:animEffect>
                                  </p:childTnLst>
                                </p:cTn>
                              </p:par>
                              <p:par>
                                <p:cTn fill="hold" nodeType="with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
                                        <p:tgtEl>
                                          <p:spTgt spid="678"/>
                                        </p:tgtEl>
                                      </p:cBhvr>
                                    </p:animEffect>
                                  </p:childTnLst>
                                </p:cTn>
                              </p:par>
                              <p:par>
                                <p:cTn fill="hold" nodeType="with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500"/>
                                        <p:tgtEl>
                                          <p:spTgt spid="679"/>
                                        </p:tgtEl>
                                      </p:cBhvr>
                                    </p:animEffect>
                                  </p:childTnLst>
                                </p:cTn>
                              </p:par>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par>
                                <p:cTn fill="hold" nodeType="with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500"/>
                                        <p:tgtEl>
                                          <p:spTgt spid="682"/>
                                        </p:tgtEl>
                                      </p:cBhvr>
                                    </p:animEffect>
                                  </p:childTnLst>
                                </p:cTn>
                              </p:par>
                              <p:par>
                                <p:cTn fill="hold" nodeType="with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500"/>
                                        <p:tgtEl>
                                          <p:spTgt spid="683"/>
                                        </p:tgtEl>
                                      </p:cBhvr>
                                    </p:animEffect>
                                  </p:childTnLst>
                                </p:cTn>
                              </p:par>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descr="POINSET2" id="690" name="Google Shape;690;p29"/>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691" name="Google Shape;691;p29"/>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692" name="Google Shape;692;p29"/>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693" name="Google Shape;693;p29"/>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694" name="Google Shape;694;p29"/>
          <p:cNvSpPr txBox="1"/>
          <p:nvPr/>
        </p:nvSpPr>
        <p:spPr>
          <a:xfrm>
            <a:off x="0"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695" name="Google Shape;695;p29"/>
          <p:cNvSpPr txBox="1"/>
          <p:nvPr/>
        </p:nvSpPr>
        <p:spPr>
          <a:xfrm>
            <a:off x="1677987" y="1276350"/>
            <a:ext cx="8680450" cy="424656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2. Cao nguyên</a:t>
            </a:r>
            <a:endParaRPr/>
          </a:p>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Cao nguyên là vùng đất tương đối rộng lớn, bề mặt khá bằng phẳng, sườn dốc, chia tách với các vùng xung quanh.</a:t>
            </a:r>
            <a:endParaRPr/>
          </a:p>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Độ cao: Trên 500m so với mực nước biển.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descr="POINSET2" id="361" name="Google Shape;361;p3"/>
          <p:cNvPicPr preferRelativeResize="0"/>
          <p:nvPr/>
        </p:nvPicPr>
        <p:blipFill rotWithShape="1">
          <a:blip r:embed="rId3">
            <a:alphaModFix/>
          </a:blip>
          <a:srcRect b="0" l="0" r="0" t="0"/>
          <a:stretch/>
        </p:blipFill>
        <p:spPr>
          <a:xfrm rot="5400000">
            <a:off x="10625931" y="92868"/>
            <a:ext cx="1241425" cy="1443037"/>
          </a:xfrm>
          <a:prstGeom prst="rect">
            <a:avLst/>
          </a:prstGeom>
          <a:noFill/>
          <a:ln>
            <a:noFill/>
          </a:ln>
        </p:spPr>
      </p:pic>
      <p:pic>
        <p:nvPicPr>
          <p:cNvPr descr="POINSET2" id="362" name="Google Shape;362;p3"/>
          <p:cNvPicPr preferRelativeResize="0"/>
          <p:nvPr/>
        </p:nvPicPr>
        <p:blipFill rotWithShape="1">
          <a:blip r:embed="rId4">
            <a:alphaModFix/>
          </a:blip>
          <a:srcRect b="0" l="0" r="0" t="0"/>
          <a:stretch/>
        </p:blipFill>
        <p:spPr>
          <a:xfrm flipH="1" rot="-5400000">
            <a:off x="342900" y="41275"/>
            <a:ext cx="1171575" cy="1476375"/>
          </a:xfrm>
          <a:prstGeom prst="rect">
            <a:avLst/>
          </a:prstGeom>
          <a:noFill/>
          <a:ln>
            <a:noFill/>
          </a:ln>
        </p:spPr>
      </p:pic>
      <p:pic>
        <p:nvPicPr>
          <p:cNvPr descr="POINSET2" id="363" name="Google Shape;363;p3"/>
          <p:cNvPicPr preferRelativeResize="0"/>
          <p:nvPr/>
        </p:nvPicPr>
        <p:blipFill rotWithShape="1">
          <a:blip r:embed="rId3">
            <a:alphaModFix/>
          </a:blip>
          <a:srcRect b="0" l="0" r="0" t="0"/>
          <a:stretch/>
        </p:blipFill>
        <p:spPr>
          <a:xfrm rot="-5400000">
            <a:off x="324643" y="5337968"/>
            <a:ext cx="1241425" cy="1443037"/>
          </a:xfrm>
          <a:prstGeom prst="rect">
            <a:avLst/>
          </a:prstGeom>
          <a:noFill/>
          <a:ln>
            <a:noFill/>
          </a:ln>
        </p:spPr>
      </p:pic>
      <p:sp>
        <p:nvSpPr>
          <p:cNvPr id="364" name="Google Shape;364;p3"/>
          <p:cNvSpPr txBox="1"/>
          <p:nvPr/>
        </p:nvSpPr>
        <p:spPr>
          <a:xfrm>
            <a:off x="944562" y="942975"/>
            <a:ext cx="10109200" cy="50784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7030A0"/>
              </a:buClr>
              <a:buSzPts val="3600"/>
              <a:buFont typeface="Times New Roman"/>
              <a:buNone/>
            </a:pPr>
            <a:r>
              <a:rPr b="1" i="0" lang="en-US" sz="3600" u="none">
                <a:solidFill>
                  <a:srgbClr val="7030A0"/>
                </a:solidFill>
                <a:latin typeface="Times New Roman"/>
                <a:ea typeface="Times New Roman"/>
                <a:cs typeface="Times New Roman"/>
                <a:sym typeface="Times New Roman"/>
              </a:rPr>
              <a:t>Bề mặt địa hình Trái Đất của chúng ta không bằng phẳng, có những nơi được nâng cao lên nhưng cũng có những nơi lại bị bào mòn hay sụp xuống. Tại sao lại có những sự thay đổi như vậy? Để biết được tất cả những điều này, lớp chúng ta cùng tìm hiểu qua bài học hôm nay.</a:t>
            </a:r>
            <a:endParaRPr/>
          </a:p>
        </p:txBody>
      </p:sp>
      <p:pic>
        <p:nvPicPr>
          <p:cNvPr descr="Diagram&#10;&#10;Description automatically generated" id="365" name="Google Shape;365;p3"/>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30"/>
          <p:cNvPicPr preferRelativeResize="0"/>
          <p:nvPr>
            <p:ph idx="4294967295" type="body"/>
          </p:nvPr>
        </p:nvPicPr>
        <p:blipFill rotWithShape="1">
          <a:blip r:embed="rId3">
            <a:alphaModFix/>
          </a:blip>
          <a:srcRect b="0" l="0" r="0" t="0"/>
          <a:stretch/>
        </p:blipFill>
        <p:spPr>
          <a:xfrm>
            <a:off x="71993" y="0"/>
            <a:ext cx="6181850" cy="31953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02" name="Google Shape;702;p30"/>
          <p:cNvPicPr preferRelativeResize="0"/>
          <p:nvPr/>
        </p:nvPicPr>
        <p:blipFill rotWithShape="1">
          <a:blip r:embed="rId4">
            <a:alphaModFix/>
          </a:blip>
          <a:srcRect b="0" l="0" r="0" t="0"/>
          <a:stretch/>
        </p:blipFill>
        <p:spPr>
          <a:xfrm>
            <a:off x="6368143" y="74200"/>
            <a:ext cx="5758394" cy="31240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03" name="Google Shape;703;p30"/>
          <p:cNvPicPr preferRelativeResize="0"/>
          <p:nvPr/>
        </p:nvPicPr>
        <p:blipFill rotWithShape="1">
          <a:blip r:embed="rId5">
            <a:alphaModFix/>
          </a:blip>
          <a:srcRect b="0" l="0" r="0" t="0"/>
          <a:stretch/>
        </p:blipFill>
        <p:spPr>
          <a:xfrm>
            <a:off x="185057" y="3589334"/>
            <a:ext cx="6183086" cy="3268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04" name="Google Shape;704;p30"/>
          <p:cNvPicPr preferRelativeResize="0"/>
          <p:nvPr/>
        </p:nvPicPr>
        <p:blipFill rotWithShape="1">
          <a:blip r:embed="rId6">
            <a:alphaModFix/>
          </a:blip>
          <a:srcRect b="0" l="0" r="0" t="0"/>
          <a:stretch/>
        </p:blipFill>
        <p:spPr>
          <a:xfrm>
            <a:off x="6490607" y="3587722"/>
            <a:ext cx="5701393" cy="32702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05" name="Google Shape;705;p30"/>
          <p:cNvSpPr txBox="1"/>
          <p:nvPr/>
        </p:nvSpPr>
        <p:spPr>
          <a:xfrm>
            <a:off x="0" y="3092450"/>
            <a:ext cx="12192000" cy="492125"/>
          </a:xfrm>
          <a:prstGeom prst="rect">
            <a:avLst/>
          </a:prstGeom>
          <a:solidFill>
            <a:srgbClr val="F2F2F2"/>
          </a:solidFill>
          <a:ln cap="flat" cmpd="sng" w="25400">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600"/>
              <a:buFont typeface="Times New Roman"/>
              <a:buNone/>
            </a:pPr>
            <a:r>
              <a:rPr b="1" i="0" lang="en-US" sz="2600" u="none">
                <a:solidFill>
                  <a:srgbClr val="00B050"/>
                </a:solidFill>
                <a:latin typeface="Times New Roman"/>
                <a:ea typeface="Times New Roman"/>
                <a:cs typeface="Times New Roman"/>
                <a:sym typeface="Times New Roman"/>
              </a:rPr>
              <a:t>Cao nguyên là nơi thuận lợi cho việc trồng cây công nghiệp và chăn nuôi gia súc lớn.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31"/>
          <p:cNvPicPr preferRelativeResize="0"/>
          <p:nvPr>
            <p:ph idx="4294967295" type="body"/>
          </p:nvPr>
        </p:nvPicPr>
        <p:blipFill rotWithShape="1">
          <a:blip r:embed="rId3">
            <a:alphaModFix/>
          </a:blip>
          <a:srcRect b="0" l="0" r="0" t="0"/>
          <a:stretch/>
        </p:blipFill>
        <p:spPr>
          <a:xfrm>
            <a:off x="78922" y="1569662"/>
            <a:ext cx="6117772" cy="26757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12" name="Google Shape;712;p31"/>
          <p:cNvPicPr preferRelativeResize="0"/>
          <p:nvPr/>
        </p:nvPicPr>
        <p:blipFill rotWithShape="1">
          <a:blip r:embed="rId4">
            <a:alphaModFix/>
          </a:blip>
          <a:srcRect b="0" l="0" r="0" t="0"/>
          <a:stretch/>
        </p:blipFill>
        <p:spPr>
          <a:xfrm>
            <a:off x="6275617" y="1662492"/>
            <a:ext cx="5837462" cy="24901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13" name="Google Shape;713;p31"/>
          <p:cNvPicPr preferRelativeResize="0"/>
          <p:nvPr/>
        </p:nvPicPr>
        <p:blipFill rotWithShape="1">
          <a:blip r:embed="rId5">
            <a:alphaModFix/>
          </a:blip>
          <a:srcRect b="0" l="0" r="0" t="0"/>
          <a:stretch/>
        </p:blipFill>
        <p:spPr>
          <a:xfrm>
            <a:off x="78921" y="4335237"/>
            <a:ext cx="6117773" cy="24998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14" name="Google Shape;714;p31"/>
          <p:cNvPicPr preferRelativeResize="0"/>
          <p:nvPr/>
        </p:nvPicPr>
        <p:blipFill rotWithShape="1">
          <a:blip r:embed="rId6">
            <a:alphaModFix/>
          </a:blip>
          <a:srcRect b="0" l="0" r="0" t="0"/>
          <a:stretch/>
        </p:blipFill>
        <p:spPr>
          <a:xfrm>
            <a:off x="6275617" y="4256100"/>
            <a:ext cx="5837461" cy="25790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15" name="Google Shape;715;p31"/>
          <p:cNvSpPr txBox="1"/>
          <p:nvPr/>
        </p:nvSpPr>
        <p:spPr>
          <a:xfrm>
            <a:off x="0" y="0"/>
            <a:ext cx="12192000" cy="1570037"/>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B050"/>
              </a:buClr>
              <a:buSzPts val="2400"/>
              <a:buFont typeface="Times New Roman"/>
              <a:buNone/>
            </a:pPr>
            <a:r>
              <a:rPr b="1" i="0" lang="en-US" sz="2400" u="none">
                <a:solidFill>
                  <a:srgbClr val="00B050"/>
                </a:solidFill>
                <a:latin typeface="Times New Roman"/>
                <a:ea typeface="Times New Roman"/>
                <a:cs typeface="Times New Roman"/>
                <a:sym typeface="Times New Roman"/>
              </a:rPr>
              <a:t>Ngoài thế mạnh về phát triển cây công nghiệp và chăn nuôi gia súc lớn thì các cao nguyên thường có khí hậu mát mẻ rất thích hợp phát triển các loại rau hoa quả ôn đới. Cảnh sắc thiên nhiên tươi đẹp, địa hình độc đáo, khí hậu trong lành biến những cao nguyên trở thành điểm du lịch hấp dẫn (Đà Lạt, Mộc Châu, Đồng Văn…)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POINSET2" id="721" name="Google Shape;721;p32"/>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22" name="Google Shape;722;p32"/>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723" name="Google Shape;723;p32"/>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724" name="Google Shape;724;p32"/>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725" name="Google Shape;725;p32"/>
          <p:cNvSpPr txBox="1"/>
          <p:nvPr/>
        </p:nvSpPr>
        <p:spPr>
          <a:xfrm>
            <a:off x="1255712" y="1489075"/>
            <a:ext cx="9942512" cy="3416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3. Đồi</a:t>
            </a:r>
            <a:endParaRPr/>
          </a:p>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Đồi là dạng địa hình nhô cao so với xung quanh, đỉnh tròn, sườn thoải.</a:t>
            </a:r>
            <a:endParaRPr/>
          </a:p>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Độ cao: không quá 200m so với xung quanh</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33"/>
          <p:cNvPicPr preferRelativeResize="0"/>
          <p:nvPr/>
        </p:nvPicPr>
        <p:blipFill rotWithShape="1">
          <a:blip r:embed="rId3">
            <a:alphaModFix/>
          </a:blip>
          <a:srcRect b="0" l="0" r="0" t="0"/>
          <a:stretch/>
        </p:blipFill>
        <p:spPr>
          <a:xfrm>
            <a:off x="6258085" y="57760"/>
            <a:ext cx="5846829" cy="32707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32" name="Google Shape;732;p33"/>
          <p:cNvPicPr preferRelativeResize="0"/>
          <p:nvPr/>
        </p:nvPicPr>
        <p:blipFill rotWithShape="1">
          <a:blip r:embed="rId4">
            <a:alphaModFix/>
          </a:blip>
          <a:srcRect b="0" l="0" r="0" t="0"/>
          <a:stretch/>
        </p:blipFill>
        <p:spPr>
          <a:xfrm>
            <a:off x="94011" y="3480546"/>
            <a:ext cx="6151668" cy="33012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33" name="Google Shape;733;p33"/>
          <p:cNvPicPr preferRelativeResize="0"/>
          <p:nvPr/>
        </p:nvPicPr>
        <p:blipFill rotWithShape="1">
          <a:blip r:embed="rId5">
            <a:alphaModFix/>
          </a:blip>
          <a:srcRect b="0" l="0" r="0" t="0"/>
          <a:stretch/>
        </p:blipFill>
        <p:spPr>
          <a:xfrm>
            <a:off x="6368143" y="3404507"/>
            <a:ext cx="5736771" cy="33772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34" name="Google Shape;734;p33"/>
          <p:cNvPicPr preferRelativeResize="0"/>
          <p:nvPr>
            <p:ph idx="4294967295" type="body"/>
          </p:nvPr>
        </p:nvPicPr>
        <p:blipFill rotWithShape="1">
          <a:blip r:embed="rId6">
            <a:alphaModFix/>
          </a:blip>
          <a:srcRect b="0" l="0" r="0" t="0"/>
          <a:stretch/>
        </p:blipFill>
        <p:spPr>
          <a:xfrm>
            <a:off x="94010" y="57760"/>
            <a:ext cx="6164075" cy="33467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descr="POINSET2" id="740" name="Google Shape;740;p34"/>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41" name="Google Shape;741;p34"/>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742" name="Google Shape;742;p34"/>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743" name="Google Shape;743;p34"/>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744" name="Google Shape;744;p34"/>
          <p:cNvSpPr txBox="1"/>
          <p:nvPr/>
        </p:nvSpPr>
        <p:spPr>
          <a:xfrm>
            <a:off x="1255712" y="1489075"/>
            <a:ext cx="9942512" cy="33162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4. Đồng bằng</a:t>
            </a:r>
            <a:endParaRPr/>
          </a:p>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Là dạng địa hình thấp, tương đối bằng phẳng hoặc gợn sóng, độ đốc nhỏ.</a:t>
            </a:r>
            <a:endParaRPr/>
          </a:p>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Độ cao: dưới 200m so với mực nước biển.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grpSp>
        <p:nvGrpSpPr>
          <p:cNvPr id="750" name="Google Shape;750;p35"/>
          <p:cNvGrpSpPr/>
          <p:nvPr/>
        </p:nvGrpSpPr>
        <p:grpSpPr>
          <a:xfrm>
            <a:off x="0" y="0"/>
            <a:ext cx="12192000" cy="4335462"/>
            <a:chOff x="-34637" y="1375474"/>
            <a:chExt cx="9171710" cy="3303201"/>
          </a:xfrm>
        </p:grpSpPr>
        <p:pic>
          <p:nvPicPr>
            <p:cNvPr id="751" name="Google Shape;751;p35"/>
            <p:cNvPicPr preferRelativeResize="0"/>
            <p:nvPr/>
          </p:nvPicPr>
          <p:blipFill rotWithShape="1">
            <a:blip r:embed="rId3">
              <a:alphaModFix/>
            </a:blip>
            <a:srcRect b="0" l="0" r="0" t="18882"/>
            <a:stretch/>
          </p:blipFill>
          <p:spPr>
            <a:xfrm>
              <a:off x="4565549" y="1375474"/>
              <a:ext cx="4571524" cy="3243934"/>
            </a:xfrm>
            <a:prstGeom prst="rect">
              <a:avLst/>
            </a:prstGeom>
            <a:noFill/>
            <a:ln>
              <a:noFill/>
            </a:ln>
            <a:effectLst>
              <a:outerShdw blurRad="63500" dir="2700000" dist="139700">
                <a:srgbClr val="333333">
                  <a:alpha val="64705"/>
                </a:srgbClr>
              </a:outerShdw>
            </a:effectLst>
          </p:spPr>
        </p:pic>
        <p:pic>
          <p:nvPicPr>
            <p:cNvPr descr="file_upload18551" id="752" name="Google Shape;752;p35"/>
            <p:cNvPicPr preferRelativeResize="0"/>
            <p:nvPr/>
          </p:nvPicPr>
          <p:blipFill rotWithShape="1">
            <a:blip r:embed="rId4">
              <a:alphaModFix/>
            </a:blip>
            <a:srcRect b="-836" l="-602" r="601" t="46560"/>
            <a:stretch/>
          </p:blipFill>
          <p:spPr>
            <a:xfrm>
              <a:off x="-34637" y="1375474"/>
              <a:ext cx="4600186" cy="3303201"/>
            </a:xfrm>
            <a:prstGeom prst="rect">
              <a:avLst/>
            </a:prstGeom>
            <a:noFill/>
            <a:ln>
              <a:noFill/>
            </a:ln>
            <a:effectLst>
              <a:outerShdw blurRad="63500" dir="2700000" dist="139700">
                <a:srgbClr val="333333">
                  <a:alpha val="64705"/>
                </a:srgbClr>
              </a:outerShdw>
            </a:effectLst>
          </p:spPr>
        </p:pic>
      </p:grpSp>
      <p:sp>
        <p:nvSpPr>
          <p:cNvPr id="753" name="Google Shape;753;p35"/>
          <p:cNvSpPr txBox="1"/>
          <p:nvPr/>
        </p:nvSpPr>
        <p:spPr>
          <a:xfrm>
            <a:off x="334851" y="4257790"/>
            <a:ext cx="5779565" cy="523220"/>
          </a:xfrm>
          <a:prstGeom prst="rect">
            <a:avLst/>
          </a:prstGeom>
          <a:solidFill>
            <a:srgbClr val="F2F2F2"/>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cap="none" strike="noStrike">
                <a:solidFill>
                  <a:srgbClr val="00B050"/>
                </a:solidFill>
                <a:latin typeface="Times New Roman"/>
                <a:ea typeface="Times New Roman"/>
                <a:cs typeface="Times New Roman"/>
                <a:sym typeface="Times New Roman"/>
              </a:rPr>
              <a:t>Bình nguyên do băng hà bào mòn</a:t>
            </a:r>
            <a:endParaRPr b="1" i="0" sz="2800" u="none" cap="none" strike="noStrike">
              <a:solidFill>
                <a:srgbClr val="00B050"/>
              </a:solidFill>
              <a:latin typeface="Times New Roman"/>
              <a:ea typeface="Times New Roman"/>
              <a:cs typeface="Times New Roman"/>
              <a:sym typeface="Times New Roman"/>
            </a:endParaRPr>
          </a:p>
        </p:txBody>
      </p:sp>
      <p:sp>
        <p:nvSpPr>
          <p:cNvPr id="754" name="Google Shape;754;p35"/>
          <p:cNvSpPr txBox="1"/>
          <p:nvPr/>
        </p:nvSpPr>
        <p:spPr>
          <a:xfrm>
            <a:off x="6114418" y="4264307"/>
            <a:ext cx="6077582" cy="523220"/>
          </a:xfrm>
          <a:prstGeom prst="rect">
            <a:avLst/>
          </a:prstGeom>
          <a:solidFill>
            <a:srgbClr val="F2F2F2"/>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800"/>
              <a:buFont typeface="Times New Roman"/>
              <a:buNone/>
            </a:pPr>
            <a:r>
              <a:rPr b="1" i="0" lang="en-US" sz="2800" u="none" cap="none" strike="noStrike">
                <a:solidFill>
                  <a:srgbClr val="00B050"/>
                </a:solidFill>
                <a:latin typeface="Times New Roman"/>
                <a:ea typeface="Times New Roman"/>
                <a:cs typeface="Times New Roman"/>
                <a:sym typeface="Times New Roman"/>
              </a:rPr>
              <a:t>Bình nguyên bồi tụ do phù sa</a:t>
            </a:r>
            <a:endParaRPr b="1" i="0" sz="2800" u="none" cap="none" strike="noStrike">
              <a:solidFill>
                <a:srgbClr val="00B050"/>
              </a:solidFill>
              <a:latin typeface="Times New Roman"/>
              <a:ea typeface="Times New Roman"/>
              <a:cs typeface="Times New Roman"/>
              <a:sym typeface="Times New Roman"/>
            </a:endParaRPr>
          </a:p>
        </p:txBody>
      </p:sp>
      <p:sp>
        <p:nvSpPr>
          <p:cNvPr id="755" name="Google Shape;755;p35"/>
          <p:cNvSpPr txBox="1"/>
          <p:nvPr/>
        </p:nvSpPr>
        <p:spPr>
          <a:xfrm>
            <a:off x="220662" y="5202237"/>
            <a:ext cx="11787187" cy="13081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7030A0"/>
              </a:buClr>
              <a:buSzPts val="2800"/>
              <a:buFont typeface="Times New Roman"/>
              <a:buNone/>
            </a:pPr>
            <a:r>
              <a:rPr b="1" i="0" lang="en-US" sz="2800" u="none">
                <a:solidFill>
                  <a:srgbClr val="7030A0"/>
                </a:solidFill>
                <a:latin typeface="Times New Roman"/>
                <a:ea typeface="Times New Roman"/>
                <a:cs typeface="Times New Roman"/>
                <a:sym typeface="Times New Roman"/>
              </a:rPr>
              <a:t>Bình nguyên hay đồng bằng được bồi tụ ở các cửa sông lớn được gọi là châu thổ, ở Việt Nam đồng bằng chủ yếu được bồi tụ bởi phù sa sông, biển. </a:t>
            </a:r>
            <a:endParaRPr/>
          </a:p>
        </p:txBody>
      </p:sp>
    </p:spTree>
  </p:cSld>
  <p:clrMapOvr>
    <a:masterClrMapping/>
  </p:clrMapOvr>
  <p:transition>
    <p:wheel spokes="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descr="ban do tu nhien the gioi" id="761" name="Google Shape;761;p36"/>
          <p:cNvPicPr preferRelativeResize="0"/>
          <p:nvPr/>
        </p:nvPicPr>
        <p:blipFill rotWithShape="1">
          <a:blip r:embed="rId3">
            <a:alphaModFix/>
          </a:blip>
          <a:srcRect b="19402" l="33926" r="17793" t="8024"/>
          <a:stretch/>
        </p:blipFill>
        <p:spPr>
          <a:xfrm>
            <a:off x="1524000" y="771525"/>
            <a:ext cx="9144000" cy="6086475"/>
          </a:xfrm>
          <a:prstGeom prst="rect">
            <a:avLst/>
          </a:prstGeom>
          <a:noFill/>
          <a:ln>
            <a:noFill/>
          </a:ln>
        </p:spPr>
      </p:pic>
      <p:sp>
        <p:nvSpPr>
          <p:cNvPr id="762" name="Google Shape;762;p36"/>
          <p:cNvSpPr/>
          <p:nvPr/>
        </p:nvSpPr>
        <p:spPr>
          <a:xfrm>
            <a:off x="4059237" y="3192462"/>
            <a:ext cx="188912" cy="482600"/>
          </a:xfrm>
          <a:custGeom>
            <a:rect b="b" l="l" r="r" t="t"/>
            <a:pathLst>
              <a:path extrusionOk="0" h="1019811" w="517102">
                <a:moveTo>
                  <a:pt x="147466" y="1010952"/>
                </a:moveTo>
                <a:cubicBezTo>
                  <a:pt x="136771" y="978868"/>
                  <a:pt x="243718" y="834488"/>
                  <a:pt x="259760" y="770320"/>
                </a:cubicBezTo>
                <a:cubicBezTo>
                  <a:pt x="275802" y="706152"/>
                  <a:pt x="265107" y="679415"/>
                  <a:pt x="243718" y="625941"/>
                </a:cubicBezTo>
                <a:cubicBezTo>
                  <a:pt x="222329" y="572467"/>
                  <a:pt x="166182" y="500278"/>
                  <a:pt x="131424" y="449478"/>
                </a:cubicBezTo>
                <a:cubicBezTo>
                  <a:pt x="96666" y="398678"/>
                  <a:pt x="56560" y="361246"/>
                  <a:pt x="35171" y="321141"/>
                </a:cubicBezTo>
                <a:cubicBezTo>
                  <a:pt x="13782" y="281036"/>
                  <a:pt x="8434" y="243604"/>
                  <a:pt x="3087" y="208846"/>
                </a:cubicBezTo>
                <a:cubicBezTo>
                  <a:pt x="-2260" y="174088"/>
                  <a:pt x="413" y="139331"/>
                  <a:pt x="3087" y="112594"/>
                </a:cubicBezTo>
                <a:cubicBezTo>
                  <a:pt x="5761" y="85857"/>
                  <a:pt x="413" y="64467"/>
                  <a:pt x="19129" y="48425"/>
                </a:cubicBezTo>
                <a:cubicBezTo>
                  <a:pt x="37845" y="32383"/>
                  <a:pt x="88645" y="21688"/>
                  <a:pt x="115382" y="16341"/>
                </a:cubicBezTo>
                <a:cubicBezTo>
                  <a:pt x="142119" y="10994"/>
                  <a:pt x="152813" y="19015"/>
                  <a:pt x="179550" y="16341"/>
                </a:cubicBezTo>
                <a:cubicBezTo>
                  <a:pt x="206287" y="13667"/>
                  <a:pt x="238372" y="-2375"/>
                  <a:pt x="275803" y="299"/>
                </a:cubicBezTo>
                <a:cubicBezTo>
                  <a:pt x="313234" y="2973"/>
                  <a:pt x="380076" y="10993"/>
                  <a:pt x="404139" y="32383"/>
                </a:cubicBezTo>
                <a:cubicBezTo>
                  <a:pt x="428202" y="53772"/>
                  <a:pt x="420182" y="104573"/>
                  <a:pt x="420182" y="128636"/>
                </a:cubicBezTo>
                <a:cubicBezTo>
                  <a:pt x="420182" y="152699"/>
                  <a:pt x="417507" y="152699"/>
                  <a:pt x="404139" y="176762"/>
                </a:cubicBezTo>
                <a:cubicBezTo>
                  <a:pt x="390771" y="200825"/>
                  <a:pt x="347992" y="240931"/>
                  <a:pt x="339971" y="273015"/>
                </a:cubicBezTo>
                <a:cubicBezTo>
                  <a:pt x="331950" y="305099"/>
                  <a:pt x="345318" y="337184"/>
                  <a:pt x="356013" y="369268"/>
                </a:cubicBezTo>
                <a:cubicBezTo>
                  <a:pt x="366708" y="401352"/>
                  <a:pt x="382750" y="436110"/>
                  <a:pt x="404139" y="465520"/>
                </a:cubicBezTo>
                <a:cubicBezTo>
                  <a:pt x="425528" y="494930"/>
                  <a:pt x="465634" y="505626"/>
                  <a:pt x="484350" y="545731"/>
                </a:cubicBezTo>
                <a:cubicBezTo>
                  <a:pt x="503066" y="585836"/>
                  <a:pt x="513760" y="658026"/>
                  <a:pt x="516434" y="706152"/>
                </a:cubicBezTo>
                <a:cubicBezTo>
                  <a:pt x="519108" y="754278"/>
                  <a:pt x="513760" y="794384"/>
                  <a:pt x="500392" y="834489"/>
                </a:cubicBezTo>
                <a:cubicBezTo>
                  <a:pt x="487024" y="874594"/>
                  <a:pt x="465634" y="925394"/>
                  <a:pt x="436224" y="946783"/>
                </a:cubicBezTo>
                <a:cubicBezTo>
                  <a:pt x="406814" y="968172"/>
                  <a:pt x="366708" y="946783"/>
                  <a:pt x="323929" y="962825"/>
                </a:cubicBezTo>
                <a:cubicBezTo>
                  <a:pt x="281150" y="978867"/>
                  <a:pt x="158161" y="1043036"/>
                  <a:pt x="147466" y="1010952"/>
                </a:cubicBezTo>
                <a:close/>
              </a:path>
            </a:pathLst>
          </a:custGeom>
          <a:solidFill>
            <a:srgbClr val="92D050"/>
          </a:solidFill>
          <a:ln cap="flat" cmpd="sng" w="9525">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763" name="Google Shape;763;p36"/>
          <p:cNvSpPr txBox="1"/>
          <p:nvPr/>
        </p:nvSpPr>
        <p:spPr>
          <a:xfrm>
            <a:off x="3808412" y="2609850"/>
            <a:ext cx="1600200" cy="400050"/>
          </a:xfrm>
          <a:prstGeom prst="rect">
            <a:avLst/>
          </a:prstGeom>
          <a:solidFill>
            <a:srgbClr val="F7FEA0"/>
          </a:solidFill>
          <a:ln cap="flat" cmpd="sng" w="25400">
            <a:solidFill>
              <a:srgbClr val="DAEDE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000"/>
              <a:buFont typeface="Times New Roman"/>
              <a:buNone/>
            </a:pPr>
            <a:r>
              <a:rPr b="1" i="0" lang="en-US" sz="2000" u="none">
                <a:solidFill>
                  <a:srgbClr val="00B050"/>
                </a:solidFill>
                <a:latin typeface="Times New Roman"/>
                <a:ea typeface="Times New Roman"/>
                <a:cs typeface="Times New Roman"/>
                <a:sym typeface="Times New Roman"/>
              </a:rPr>
              <a:t>ĐB sông Nin</a:t>
            </a:r>
            <a:endParaRPr/>
          </a:p>
        </p:txBody>
      </p:sp>
      <p:cxnSp>
        <p:nvCxnSpPr>
          <p:cNvPr id="764" name="Google Shape;764;p36"/>
          <p:cNvCxnSpPr/>
          <p:nvPr/>
        </p:nvCxnSpPr>
        <p:spPr>
          <a:xfrm flipH="1">
            <a:off x="4206875" y="3006725"/>
            <a:ext cx="401637" cy="201612"/>
          </a:xfrm>
          <a:prstGeom prst="straightConnector1">
            <a:avLst/>
          </a:prstGeom>
          <a:noFill/>
          <a:ln cap="flat" cmpd="sng" w="38100">
            <a:solidFill>
              <a:schemeClr val="dk1"/>
            </a:solidFill>
            <a:prstDash val="solid"/>
            <a:miter lim="800000"/>
            <a:headEnd len="med" w="med" type="none"/>
            <a:tailEnd len="med" w="med" type="stealth"/>
          </a:ln>
          <a:effectLst>
            <a:outerShdw blurRad="63500" dir="5400000" dist="23000">
              <a:srgbClr val="000000">
                <a:alpha val="34901"/>
              </a:srgbClr>
            </a:outerShdw>
          </a:effectLst>
        </p:spPr>
      </p:cxnSp>
      <p:sp>
        <p:nvSpPr>
          <p:cNvPr id="765" name="Google Shape;765;p36"/>
          <p:cNvSpPr/>
          <p:nvPr/>
        </p:nvSpPr>
        <p:spPr>
          <a:xfrm>
            <a:off x="8283575" y="2719387"/>
            <a:ext cx="373062" cy="287337"/>
          </a:xfrm>
          <a:custGeom>
            <a:rect b="b" l="l" r="r" t="t"/>
            <a:pathLst>
              <a:path extrusionOk="0" h="609816" w="802806">
                <a:moveTo>
                  <a:pt x="299" y="424409"/>
                </a:moveTo>
                <a:cubicBezTo>
                  <a:pt x="-2375" y="381630"/>
                  <a:pt x="13667" y="296072"/>
                  <a:pt x="16341" y="231904"/>
                </a:cubicBezTo>
                <a:cubicBezTo>
                  <a:pt x="19015" y="167736"/>
                  <a:pt x="2972" y="76831"/>
                  <a:pt x="16341" y="39399"/>
                </a:cubicBezTo>
                <a:cubicBezTo>
                  <a:pt x="29710" y="1967"/>
                  <a:pt x="59120" y="12662"/>
                  <a:pt x="96552" y="7315"/>
                </a:cubicBezTo>
                <a:cubicBezTo>
                  <a:pt x="133984" y="1968"/>
                  <a:pt x="211521" y="-6053"/>
                  <a:pt x="240931" y="7315"/>
                </a:cubicBezTo>
                <a:cubicBezTo>
                  <a:pt x="270341" y="20683"/>
                  <a:pt x="254299" y="63462"/>
                  <a:pt x="273015" y="87525"/>
                </a:cubicBezTo>
                <a:cubicBezTo>
                  <a:pt x="291731" y="111588"/>
                  <a:pt x="329163" y="143673"/>
                  <a:pt x="353226" y="151694"/>
                </a:cubicBezTo>
                <a:cubicBezTo>
                  <a:pt x="377289" y="159715"/>
                  <a:pt x="401352" y="130304"/>
                  <a:pt x="417394" y="135651"/>
                </a:cubicBezTo>
                <a:cubicBezTo>
                  <a:pt x="433436" y="140998"/>
                  <a:pt x="422741" y="173083"/>
                  <a:pt x="449478" y="183778"/>
                </a:cubicBezTo>
                <a:cubicBezTo>
                  <a:pt x="476215" y="194473"/>
                  <a:pt x="543057" y="205167"/>
                  <a:pt x="577815" y="199820"/>
                </a:cubicBezTo>
                <a:cubicBezTo>
                  <a:pt x="612573" y="194473"/>
                  <a:pt x="625942" y="159715"/>
                  <a:pt x="658026" y="151694"/>
                </a:cubicBezTo>
                <a:cubicBezTo>
                  <a:pt x="690110" y="143673"/>
                  <a:pt x="746257" y="140999"/>
                  <a:pt x="770320" y="151694"/>
                </a:cubicBezTo>
                <a:cubicBezTo>
                  <a:pt x="794383" y="162389"/>
                  <a:pt x="805079" y="197146"/>
                  <a:pt x="802405" y="215862"/>
                </a:cubicBezTo>
                <a:cubicBezTo>
                  <a:pt x="799731" y="234578"/>
                  <a:pt x="764973" y="255967"/>
                  <a:pt x="754278" y="263988"/>
                </a:cubicBezTo>
                <a:cubicBezTo>
                  <a:pt x="743583" y="272009"/>
                  <a:pt x="743583" y="255967"/>
                  <a:pt x="738236" y="263988"/>
                </a:cubicBezTo>
                <a:cubicBezTo>
                  <a:pt x="732889" y="272009"/>
                  <a:pt x="732889" y="301420"/>
                  <a:pt x="722194" y="312115"/>
                </a:cubicBezTo>
                <a:cubicBezTo>
                  <a:pt x="711499" y="322810"/>
                  <a:pt x="687436" y="314789"/>
                  <a:pt x="674068" y="328157"/>
                </a:cubicBezTo>
                <a:cubicBezTo>
                  <a:pt x="660700" y="341525"/>
                  <a:pt x="647331" y="368262"/>
                  <a:pt x="641984" y="392325"/>
                </a:cubicBezTo>
                <a:cubicBezTo>
                  <a:pt x="636637" y="416388"/>
                  <a:pt x="633963" y="459168"/>
                  <a:pt x="641984" y="472536"/>
                </a:cubicBezTo>
                <a:cubicBezTo>
                  <a:pt x="650005" y="485904"/>
                  <a:pt x="703479" y="459168"/>
                  <a:pt x="690110" y="472536"/>
                </a:cubicBezTo>
                <a:cubicBezTo>
                  <a:pt x="676742" y="485904"/>
                  <a:pt x="612573" y="534030"/>
                  <a:pt x="561773" y="552746"/>
                </a:cubicBezTo>
                <a:cubicBezTo>
                  <a:pt x="510973" y="571462"/>
                  <a:pt x="433436" y="576809"/>
                  <a:pt x="385310" y="584830"/>
                </a:cubicBezTo>
                <a:cubicBezTo>
                  <a:pt x="337184" y="592851"/>
                  <a:pt x="313120" y="598198"/>
                  <a:pt x="273015" y="600872"/>
                </a:cubicBezTo>
                <a:cubicBezTo>
                  <a:pt x="232910" y="603546"/>
                  <a:pt x="184783" y="619588"/>
                  <a:pt x="144678" y="600872"/>
                </a:cubicBezTo>
                <a:cubicBezTo>
                  <a:pt x="104573" y="582156"/>
                  <a:pt x="53773" y="517988"/>
                  <a:pt x="32384" y="488578"/>
                </a:cubicBezTo>
                <a:cubicBezTo>
                  <a:pt x="10995" y="459168"/>
                  <a:pt x="2973" y="467188"/>
                  <a:pt x="299" y="424409"/>
                </a:cubicBezTo>
                <a:close/>
              </a:path>
            </a:pathLst>
          </a:custGeom>
          <a:solidFill>
            <a:srgbClr val="92D050"/>
          </a:solidFill>
          <a:ln cap="flat" cmpd="sng" w="9525">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766" name="Google Shape;766;p36"/>
          <p:cNvSpPr txBox="1"/>
          <p:nvPr/>
        </p:nvSpPr>
        <p:spPr>
          <a:xfrm>
            <a:off x="7724775" y="1982787"/>
            <a:ext cx="2378075" cy="400050"/>
          </a:xfrm>
          <a:prstGeom prst="rect">
            <a:avLst/>
          </a:prstGeom>
          <a:solidFill>
            <a:srgbClr val="F7FEA0"/>
          </a:solidFill>
          <a:ln cap="flat" cmpd="sng" w="25400">
            <a:solidFill>
              <a:srgbClr val="DAEDE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000"/>
              <a:buFont typeface="Times New Roman"/>
              <a:buNone/>
            </a:pPr>
            <a:r>
              <a:rPr b="1" i="0" lang="en-US" sz="2000" u="none">
                <a:solidFill>
                  <a:srgbClr val="00B050"/>
                </a:solidFill>
                <a:latin typeface="Times New Roman"/>
                <a:ea typeface="Times New Roman"/>
                <a:cs typeface="Times New Roman"/>
                <a:sym typeface="Times New Roman"/>
              </a:rPr>
              <a:t>ĐB sông Hoàng Hà</a:t>
            </a:r>
            <a:endParaRPr/>
          </a:p>
        </p:txBody>
      </p:sp>
      <p:cxnSp>
        <p:nvCxnSpPr>
          <p:cNvPr id="767" name="Google Shape;767;p36"/>
          <p:cNvCxnSpPr/>
          <p:nvPr/>
        </p:nvCxnSpPr>
        <p:spPr>
          <a:xfrm flipH="1">
            <a:off x="8478837" y="2382837"/>
            <a:ext cx="434975" cy="400050"/>
          </a:xfrm>
          <a:prstGeom prst="straightConnector1">
            <a:avLst/>
          </a:prstGeom>
          <a:noFill/>
          <a:ln cap="flat" cmpd="sng" w="38100">
            <a:solidFill>
              <a:schemeClr val="dk1"/>
            </a:solidFill>
            <a:prstDash val="solid"/>
            <a:miter lim="800000"/>
            <a:headEnd len="med" w="med" type="none"/>
            <a:tailEnd len="med" w="med" type="stealth"/>
          </a:ln>
          <a:effectLst>
            <a:outerShdw blurRad="63500" dir="5400000" dist="23000">
              <a:srgbClr val="000000">
                <a:alpha val="34901"/>
              </a:srgbClr>
            </a:outerShdw>
          </a:effectLst>
        </p:spPr>
      </p:cxnSp>
      <p:sp>
        <p:nvSpPr>
          <p:cNvPr id="768" name="Google Shape;768;p36"/>
          <p:cNvSpPr/>
          <p:nvPr/>
        </p:nvSpPr>
        <p:spPr>
          <a:xfrm>
            <a:off x="8148637" y="4094162"/>
            <a:ext cx="112712" cy="130175"/>
          </a:xfrm>
          <a:custGeom>
            <a:rect b="b" l="l" r="r" t="t"/>
            <a:pathLst>
              <a:path extrusionOk="0" h="273942" w="244115">
                <a:moveTo>
                  <a:pt x="131820" y="0"/>
                </a:moveTo>
                <a:cubicBezTo>
                  <a:pt x="147862" y="0"/>
                  <a:pt x="177273" y="29410"/>
                  <a:pt x="195989" y="48126"/>
                </a:cubicBezTo>
                <a:cubicBezTo>
                  <a:pt x="214705" y="66842"/>
                  <a:pt x="244115" y="93578"/>
                  <a:pt x="244115" y="112294"/>
                </a:cubicBezTo>
                <a:cubicBezTo>
                  <a:pt x="244115" y="131010"/>
                  <a:pt x="214705" y="147053"/>
                  <a:pt x="195989" y="160421"/>
                </a:cubicBezTo>
                <a:cubicBezTo>
                  <a:pt x="177273" y="173789"/>
                  <a:pt x="147862" y="181810"/>
                  <a:pt x="131820" y="192505"/>
                </a:cubicBezTo>
                <a:cubicBezTo>
                  <a:pt x="115778" y="203200"/>
                  <a:pt x="99736" y="224589"/>
                  <a:pt x="99736" y="224589"/>
                </a:cubicBezTo>
                <a:cubicBezTo>
                  <a:pt x="89041" y="235284"/>
                  <a:pt x="83694" y="248652"/>
                  <a:pt x="67652" y="256673"/>
                </a:cubicBezTo>
                <a:cubicBezTo>
                  <a:pt x="51610" y="264694"/>
                  <a:pt x="11504" y="278062"/>
                  <a:pt x="3483" y="272715"/>
                </a:cubicBezTo>
                <a:cubicBezTo>
                  <a:pt x="-4538" y="267368"/>
                  <a:pt x="19526" y="248652"/>
                  <a:pt x="19526" y="224589"/>
                </a:cubicBezTo>
                <a:cubicBezTo>
                  <a:pt x="19526" y="200526"/>
                  <a:pt x="-9885" y="157746"/>
                  <a:pt x="3483" y="128336"/>
                </a:cubicBezTo>
                <a:cubicBezTo>
                  <a:pt x="16851" y="98926"/>
                  <a:pt x="72999" y="66842"/>
                  <a:pt x="99736" y="48126"/>
                </a:cubicBezTo>
                <a:cubicBezTo>
                  <a:pt x="126473" y="29410"/>
                  <a:pt x="115778" y="0"/>
                  <a:pt x="131820" y="0"/>
                </a:cubicBezTo>
                <a:close/>
              </a:path>
            </a:pathLst>
          </a:custGeom>
          <a:solidFill>
            <a:srgbClr val="92D050"/>
          </a:solidFill>
          <a:ln cap="flat" cmpd="sng" w="9525">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769" name="Google Shape;769;p36"/>
          <p:cNvSpPr txBox="1"/>
          <p:nvPr/>
        </p:nvSpPr>
        <p:spPr>
          <a:xfrm>
            <a:off x="8261350" y="3417887"/>
            <a:ext cx="2406650" cy="400050"/>
          </a:xfrm>
          <a:prstGeom prst="rect">
            <a:avLst/>
          </a:prstGeom>
          <a:solidFill>
            <a:srgbClr val="F7FEA0"/>
          </a:solidFill>
          <a:ln cap="flat" cmpd="sng" w="25400">
            <a:solidFill>
              <a:srgbClr val="DAEDE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000"/>
              <a:buFont typeface="Times New Roman"/>
              <a:buNone/>
            </a:pPr>
            <a:r>
              <a:rPr b="1" i="0" lang="en-US" sz="2000" u="none">
                <a:solidFill>
                  <a:srgbClr val="00B050"/>
                </a:solidFill>
                <a:latin typeface="Times New Roman"/>
                <a:ea typeface="Times New Roman"/>
                <a:cs typeface="Times New Roman"/>
                <a:sym typeface="Times New Roman"/>
              </a:rPr>
              <a:t>ĐB sông Cửu Long</a:t>
            </a:r>
            <a:endParaRPr/>
          </a:p>
        </p:txBody>
      </p:sp>
      <p:cxnSp>
        <p:nvCxnSpPr>
          <p:cNvPr id="770" name="Google Shape;770;p36"/>
          <p:cNvCxnSpPr/>
          <p:nvPr/>
        </p:nvCxnSpPr>
        <p:spPr>
          <a:xfrm flipH="1">
            <a:off x="8239125" y="3817937"/>
            <a:ext cx="1225550" cy="300037"/>
          </a:xfrm>
          <a:prstGeom prst="straightConnector1">
            <a:avLst/>
          </a:prstGeom>
          <a:noFill/>
          <a:ln cap="flat" cmpd="sng" w="38100">
            <a:solidFill>
              <a:schemeClr val="dk1"/>
            </a:solidFill>
            <a:prstDash val="solid"/>
            <a:miter lim="800000"/>
            <a:headEnd len="med" w="med" type="none"/>
            <a:tailEnd len="med" w="med" type="stealth"/>
          </a:ln>
          <a:effectLst>
            <a:outerShdw blurRad="63500" dir="5400000" dist="23000">
              <a:srgbClr val="000000">
                <a:alpha val="34901"/>
              </a:srgbClr>
            </a:outerShdw>
          </a:effectLst>
        </p:spPr>
      </p:cxnSp>
      <p:sp>
        <p:nvSpPr>
          <p:cNvPr id="771" name="Google Shape;771;p36"/>
          <p:cNvSpPr txBox="1"/>
          <p:nvPr/>
        </p:nvSpPr>
        <p:spPr>
          <a:xfrm>
            <a:off x="4152900" y="254000"/>
            <a:ext cx="4265612" cy="554037"/>
          </a:xfrm>
          <a:prstGeom prst="rect">
            <a:avLst/>
          </a:prstGeom>
          <a:solidFill>
            <a:srgbClr val="F2F2F2"/>
          </a:solidFill>
          <a:ln cap="flat" cmpd="sng" w="25400">
            <a:solidFill>
              <a:srgbClr val="DAEDE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030A0"/>
              </a:buClr>
              <a:buSzPts val="3000"/>
              <a:buFont typeface="Times New Roman"/>
              <a:buNone/>
            </a:pPr>
            <a:r>
              <a:rPr b="1" i="0" lang="en-US" sz="3000" u="none">
                <a:solidFill>
                  <a:srgbClr val="7030A0"/>
                </a:solidFill>
                <a:latin typeface="Times New Roman"/>
                <a:ea typeface="Times New Roman"/>
                <a:cs typeface="Times New Roman"/>
                <a:sym typeface="Times New Roman"/>
              </a:rPr>
              <a:t>Bản đồ tự nhiên Thế giới</a:t>
            </a:r>
            <a:endParaRPr/>
          </a:p>
        </p:txBody>
      </p:sp>
      <p:pic>
        <p:nvPicPr>
          <p:cNvPr descr="POINSET2" id="772" name="Google Shape;772;p36"/>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773" name="Google Shape;773;p36"/>
          <p:cNvPicPr preferRelativeResize="0"/>
          <p:nvPr/>
        </p:nvPicPr>
        <p:blipFill rotWithShape="1">
          <a:blip r:embed="rId5">
            <a:alphaModFix/>
          </a:blip>
          <a:srcRect b="0" l="0" r="0" t="0"/>
          <a:stretch/>
        </p:blipFill>
        <p:spPr>
          <a:xfrm rot="-5400000">
            <a:off x="317500" y="5422900"/>
            <a:ext cx="1243012" cy="1443037"/>
          </a:xfrm>
          <a:prstGeom prst="rect">
            <a:avLst/>
          </a:prstGeom>
          <a:noFill/>
          <a:ln>
            <a:noFill/>
          </a:ln>
        </p:spPr>
      </p:pic>
      <p:pic>
        <p:nvPicPr>
          <p:cNvPr descr="POINSET2" id="774" name="Google Shape;774;p36"/>
          <p:cNvPicPr preferRelativeResize="0"/>
          <p:nvPr/>
        </p:nvPicPr>
        <p:blipFill rotWithShape="1">
          <a:blip r:embed="rId5">
            <a:alphaModFix/>
          </a:blip>
          <a:srcRect b="0" l="0" r="0" t="0"/>
          <a:stretch/>
        </p:blipFill>
        <p:spPr>
          <a:xfrm rot="5400000">
            <a:off x="10577512" y="195262"/>
            <a:ext cx="1241425" cy="1441450"/>
          </a:xfrm>
          <a:prstGeom prst="rect">
            <a:avLst/>
          </a:prstGeom>
          <a:noFill/>
          <a:ln>
            <a:noFill/>
          </a:ln>
        </p:spPr>
      </p:pic>
      <p:pic>
        <p:nvPicPr>
          <p:cNvPr descr="Diagram&#10;&#10;Description automatically generated" id="775" name="Google Shape;775;p36"/>
          <p:cNvPicPr preferRelativeResize="0"/>
          <p:nvPr/>
        </p:nvPicPr>
        <p:blipFill rotWithShape="1">
          <a:blip r:embed="rId6">
            <a:alphaModFix/>
          </a:blip>
          <a:srcRect b="8302" l="0" r="0" t="0"/>
          <a:stretch/>
        </p:blipFill>
        <p:spPr>
          <a:xfrm>
            <a:off x="10671175" y="5340350"/>
            <a:ext cx="1296987" cy="12811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par>
                                <p:cTn fill="hold" nodeType="with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500"/>
                                        <p:tgtEl>
                                          <p:spTgt spid="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500"/>
                                        <p:tgtEl>
                                          <p:spTgt spid="7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500"/>
                                        <p:tgtEl>
                                          <p:spTgt spid="763"/>
                                        </p:tgtEl>
                                      </p:cBhvr>
                                    </p:animEffect>
                                  </p:childTnLst>
                                </p:cTn>
                              </p:par>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500"/>
                                        <p:tgtEl>
                                          <p:spTgt spid="7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500"/>
                                        <p:tgtEl>
                                          <p:spTgt spid="7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par>
                                <p:cTn fill="hold" nodeType="with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500"/>
                                        <p:tgtEl>
                                          <p:spTgt spid="7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500"/>
                                        <p:tgtEl>
                                          <p:spTgt spid="769"/>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500"/>
                                        <p:tgtEl>
                                          <p:spTgt spid="7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grpSp>
        <p:nvGrpSpPr>
          <p:cNvPr id="781" name="Google Shape;781;p37"/>
          <p:cNvGrpSpPr/>
          <p:nvPr/>
        </p:nvGrpSpPr>
        <p:grpSpPr>
          <a:xfrm>
            <a:off x="147637" y="785812"/>
            <a:ext cx="11887200" cy="6072187"/>
            <a:chOff x="33088" y="752547"/>
            <a:chExt cx="9116808" cy="6072796"/>
          </a:xfrm>
        </p:grpSpPr>
        <p:pic>
          <p:nvPicPr>
            <p:cNvPr id="782" name="Google Shape;782;p37"/>
            <p:cNvPicPr preferRelativeResize="0"/>
            <p:nvPr/>
          </p:nvPicPr>
          <p:blipFill rotWithShape="1">
            <a:blip r:embed="rId3">
              <a:alphaModFix/>
            </a:blip>
            <a:srcRect b="0" l="0" r="0" t="0"/>
            <a:stretch/>
          </p:blipFill>
          <p:spPr>
            <a:xfrm>
              <a:off x="39127" y="3767665"/>
              <a:ext cx="3222400" cy="30576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3" name="Google Shape;783;p37"/>
            <p:cNvPicPr preferRelativeResize="0"/>
            <p:nvPr/>
          </p:nvPicPr>
          <p:blipFill rotWithShape="1">
            <a:blip r:embed="rId4">
              <a:alphaModFix/>
            </a:blip>
            <a:srcRect b="0" l="0" r="0" t="0"/>
            <a:stretch/>
          </p:blipFill>
          <p:spPr>
            <a:xfrm>
              <a:off x="6125028" y="752547"/>
              <a:ext cx="2993572" cy="29608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4" name="Google Shape;784;p37"/>
            <p:cNvPicPr preferRelativeResize="0"/>
            <p:nvPr/>
          </p:nvPicPr>
          <p:blipFill rotWithShape="1">
            <a:blip r:embed="rId5">
              <a:alphaModFix/>
            </a:blip>
            <a:srcRect b="0" l="0" r="0" t="0"/>
            <a:stretch/>
          </p:blipFill>
          <p:spPr>
            <a:xfrm>
              <a:off x="33088" y="752547"/>
              <a:ext cx="3221182" cy="29499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5" name="Google Shape;785;p37"/>
            <p:cNvPicPr preferRelativeResize="0"/>
            <p:nvPr/>
          </p:nvPicPr>
          <p:blipFill rotWithShape="1">
            <a:blip r:embed="rId6">
              <a:alphaModFix/>
            </a:blip>
            <a:srcRect b="0" l="0" r="0" t="0"/>
            <a:stretch/>
          </p:blipFill>
          <p:spPr>
            <a:xfrm>
              <a:off x="6019800" y="3782179"/>
              <a:ext cx="3130096" cy="30431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6" name="Google Shape;786;p37"/>
            <p:cNvPicPr preferRelativeResize="0"/>
            <p:nvPr/>
          </p:nvPicPr>
          <p:blipFill rotWithShape="1">
            <a:blip r:embed="rId7">
              <a:alphaModFix/>
            </a:blip>
            <a:srcRect b="0" l="0" r="0" t="0"/>
            <a:stretch/>
          </p:blipFill>
          <p:spPr>
            <a:xfrm>
              <a:off x="3303256" y="757989"/>
              <a:ext cx="2821772" cy="29499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7" name="Google Shape;787;p37"/>
            <p:cNvPicPr preferRelativeResize="0"/>
            <p:nvPr/>
          </p:nvPicPr>
          <p:blipFill rotWithShape="1">
            <a:blip r:embed="rId8">
              <a:alphaModFix/>
            </a:blip>
            <a:srcRect b="0" l="0" r="0" t="0"/>
            <a:stretch/>
          </p:blipFill>
          <p:spPr>
            <a:xfrm>
              <a:off x="3261527" y="3752822"/>
              <a:ext cx="2863501" cy="30507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
        <p:nvSpPr>
          <p:cNvPr id="788" name="Google Shape;788;p37"/>
          <p:cNvSpPr txBox="1"/>
          <p:nvPr/>
        </p:nvSpPr>
        <p:spPr>
          <a:xfrm>
            <a:off x="1682750" y="84137"/>
            <a:ext cx="9053512" cy="523875"/>
          </a:xfrm>
          <a:prstGeom prst="rect">
            <a:avLst/>
          </a:prstGeom>
          <a:solidFill>
            <a:srgbClr val="F7FEA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Các hoạt động kinh tế nông nghiệp nổi bật ở bình nguyên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500"/>
                                        <p:tgtEl>
                                          <p:spTgt spid="7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descr="POINSET2" id="794" name="Google Shape;794;p38"/>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795" name="Google Shape;795;p38"/>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796" name="Google Shape;796;p38"/>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797" name="Google Shape;797;p38"/>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pic>
        <p:nvPicPr>
          <p:cNvPr id="798" name="Google Shape;798;p38"/>
          <p:cNvPicPr preferRelativeResize="0"/>
          <p:nvPr/>
        </p:nvPicPr>
        <p:blipFill rotWithShape="1">
          <a:blip r:embed="rId6">
            <a:alphaModFix/>
          </a:blip>
          <a:srcRect b="0" l="0" r="0" t="0"/>
          <a:stretch/>
        </p:blipFill>
        <p:spPr>
          <a:xfrm>
            <a:off x="1517650" y="398462"/>
            <a:ext cx="9094787" cy="2851150"/>
          </a:xfrm>
          <a:prstGeom prst="rect">
            <a:avLst/>
          </a:prstGeom>
          <a:noFill/>
          <a:ln>
            <a:noFill/>
          </a:ln>
        </p:spPr>
      </p:pic>
      <p:graphicFrame>
        <p:nvGraphicFramePr>
          <p:cNvPr id="799" name="Google Shape;799;p38"/>
          <p:cNvGraphicFramePr/>
          <p:nvPr/>
        </p:nvGraphicFramePr>
        <p:xfrm>
          <a:off x="639762" y="3095625"/>
          <a:ext cx="3000000" cy="3000000"/>
        </p:xfrm>
        <a:graphic>
          <a:graphicData uri="http://schemas.openxmlformats.org/drawingml/2006/table">
            <a:tbl>
              <a:tblPr>
                <a:noFill/>
                <a:tableStyleId>{22179B70-81D0-4F50-A66A-CC8AADABC042}</a:tableStyleId>
              </a:tblPr>
              <a:tblGrid>
                <a:gridCol w="2889250"/>
                <a:gridCol w="7961300"/>
              </a:tblGrid>
              <a:tr h="576250">
                <a:tc>
                  <a:txBody>
                    <a:bodyPr/>
                    <a:lstStyle/>
                    <a:p>
                      <a:pPr indent="0" lvl="0" marL="0" marR="0" rtl="0" algn="l">
                        <a:spcBef>
                          <a:spcPts val="0"/>
                        </a:spcBef>
                        <a:spcAft>
                          <a:spcPts val="0"/>
                        </a:spcAft>
                        <a:buNone/>
                      </a:pPr>
                      <a:r>
                        <a:t/>
                      </a:r>
                      <a:endParaRPr sz="2100">
                        <a:solidFill>
                          <a:schemeClr val="dk1"/>
                        </a:solidFill>
                        <a:latin typeface="Arial"/>
                        <a:ea typeface="Arial"/>
                        <a:cs typeface="Arial"/>
                        <a:sym typeface="Arial"/>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DCDF0"/>
                    </a:solidFill>
                  </a:tcPr>
                </a:tc>
                <a:tc>
                  <a:txBody>
                    <a:bodyPr/>
                    <a:lstStyle/>
                    <a:p>
                      <a:pPr indent="0" lvl="0" marL="0" marR="0" rtl="0" algn="ctr">
                        <a:lnSpc>
                          <a:spcPct val="100000"/>
                        </a:lnSpc>
                        <a:spcBef>
                          <a:spcPts val="0"/>
                        </a:spcBef>
                        <a:spcAft>
                          <a:spcPts val="0"/>
                        </a:spcAft>
                        <a:buClr>
                          <a:srgbClr val="002060"/>
                        </a:buClr>
                        <a:buSzPts val="2800"/>
                        <a:buFont typeface="Times New Roman"/>
                        <a:buNone/>
                      </a:pPr>
                      <a:r>
                        <a:rPr b="1" i="0" lang="en-US" sz="2800" u="none">
                          <a:solidFill>
                            <a:srgbClr val="002060"/>
                          </a:solidFill>
                          <a:latin typeface="Times New Roman"/>
                          <a:ea typeface="Times New Roman"/>
                          <a:cs typeface="Times New Roman"/>
                          <a:sym typeface="Times New Roman"/>
                        </a:rPr>
                        <a:t>Cách tính</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DCDF0"/>
                    </a:solidFill>
                  </a:tcPr>
                </a:tc>
              </a:tr>
              <a:tr h="1192200">
                <a:tc>
                  <a:txBody>
                    <a:bodyPr/>
                    <a:lstStyle/>
                    <a:p>
                      <a:pPr indent="0" lvl="0" marL="0" marR="0" rtl="0" algn="just">
                        <a:lnSpc>
                          <a:spcPct val="100000"/>
                        </a:lnSpc>
                        <a:spcBef>
                          <a:spcPts val="0"/>
                        </a:spcBef>
                        <a:spcAft>
                          <a:spcPts val="0"/>
                        </a:spcAft>
                        <a:buClr>
                          <a:srgbClr val="9900CC"/>
                        </a:buClr>
                        <a:buSzPts val="2800"/>
                        <a:buFont typeface="Times New Roman"/>
                        <a:buNone/>
                      </a:pPr>
                      <a:r>
                        <a:rPr b="1" i="0" lang="en-US" sz="2800" u="none">
                          <a:solidFill>
                            <a:srgbClr val="9900CC"/>
                          </a:solidFill>
                          <a:latin typeface="Times New Roman"/>
                          <a:ea typeface="Times New Roman"/>
                          <a:cs typeface="Times New Roman"/>
                          <a:sym typeface="Times New Roman"/>
                        </a:rPr>
                        <a:t>Độ cao tương đối</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c>
                  <a:txBody>
                    <a:bodyPr/>
                    <a:lstStyle/>
                    <a:p>
                      <a:pPr indent="0" lvl="0" marL="0" marR="0" rtl="0" algn="l">
                        <a:spcBef>
                          <a:spcPts val="0"/>
                        </a:spcBef>
                        <a:spcAft>
                          <a:spcPts val="0"/>
                        </a:spcAft>
                        <a:buNone/>
                      </a:pPr>
                      <a:r>
                        <a:t/>
                      </a:r>
                      <a:endParaRPr sz="2100">
                        <a:solidFill>
                          <a:schemeClr val="dk1"/>
                        </a:solidFill>
                        <a:latin typeface="Arial"/>
                        <a:ea typeface="Arial"/>
                        <a:cs typeface="Arial"/>
                        <a:sym typeface="Arial"/>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7F3F4"/>
                    </a:solidFill>
                  </a:tcPr>
                </a:tc>
              </a:tr>
              <a:tr h="1303325">
                <a:tc>
                  <a:txBody>
                    <a:bodyPr/>
                    <a:lstStyle/>
                    <a:p>
                      <a:pPr indent="0" lvl="0" marL="0" marR="0" rtl="0" algn="l">
                        <a:lnSpc>
                          <a:spcPct val="100000"/>
                        </a:lnSpc>
                        <a:spcBef>
                          <a:spcPts val="0"/>
                        </a:spcBef>
                        <a:spcAft>
                          <a:spcPts val="0"/>
                        </a:spcAft>
                        <a:buClr>
                          <a:srgbClr val="9900CC"/>
                        </a:buClr>
                        <a:buSzPts val="2800"/>
                        <a:buFont typeface="Times New Roman"/>
                        <a:buNone/>
                      </a:pPr>
                      <a:r>
                        <a:rPr b="1" i="0" lang="en-US" sz="2800" u="none">
                          <a:solidFill>
                            <a:srgbClr val="9900CC"/>
                          </a:solidFill>
                          <a:latin typeface="Times New Roman"/>
                          <a:ea typeface="Times New Roman"/>
                          <a:cs typeface="Times New Roman"/>
                          <a:sym typeface="Times New Roman"/>
                        </a:rPr>
                        <a:t>Độ cao tuyệt đối</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c>
                  <a:txBody>
                    <a:bodyPr/>
                    <a:lstStyle/>
                    <a:p>
                      <a:pPr indent="0" lvl="0" marL="0" marR="0" rtl="0" algn="l">
                        <a:spcBef>
                          <a:spcPts val="0"/>
                        </a:spcBef>
                        <a:spcAft>
                          <a:spcPts val="0"/>
                        </a:spcAft>
                        <a:buNone/>
                      </a:pPr>
                      <a:r>
                        <a:t/>
                      </a:r>
                      <a:endParaRPr sz="2100">
                        <a:solidFill>
                          <a:schemeClr val="dk1"/>
                        </a:solidFill>
                        <a:latin typeface="Arial"/>
                        <a:ea typeface="Arial"/>
                        <a:cs typeface="Arial"/>
                        <a:sym typeface="Arial"/>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3F9FA"/>
                    </a:solidFill>
                  </a:tcPr>
                </a:tc>
              </a:tr>
            </a:tbl>
          </a:graphicData>
        </a:graphic>
      </p:graphicFrame>
      <p:sp>
        <p:nvSpPr>
          <p:cNvPr id="800" name="Google Shape;800;p38"/>
          <p:cNvSpPr txBox="1"/>
          <p:nvPr/>
        </p:nvSpPr>
        <p:spPr>
          <a:xfrm>
            <a:off x="3773487" y="3779837"/>
            <a:ext cx="7443787" cy="954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Tính từ đỉnh núi đến đến chỗ thấp nhất của chân núi.</a:t>
            </a:r>
            <a:endParaRPr/>
          </a:p>
        </p:txBody>
      </p:sp>
      <p:sp>
        <p:nvSpPr>
          <p:cNvPr id="801" name="Google Shape;801;p38"/>
          <p:cNvSpPr txBox="1"/>
          <p:nvPr/>
        </p:nvSpPr>
        <p:spPr>
          <a:xfrm>
            <a:off x="3773487" y="4953000"/>
            <a:ext cx="7053262" cy="954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Tính từ đỉnh núi đến ngang mực trung bình nước biển.</a:t>
            </a:r>
            <a:endParaRPr/>
          </a:p>
        </p:txBody>
      </p:sp>
      <p:cxnSp>
        <p:nvCxnSpPr>
          <p:cNvPr id="802" name="Google Shape;802;p38"/>
          <p:cNvCxnSpPr/>
          <p:nvPr/>
        </p:nvCxnSpPr>
        <p:spPr>
          <a:xfrm>
            <a:off x="644525" y="3116262"/>
            <a:ext cx="10779125" cy="0"/>
          </a:xfrm>
          <a:prstGeom prst="straightConnector1">
            <a:avLst/>
          </a:prstGeom>
          <a:noFill/>
          <a:ln cap="flat" cmpd="sng" w="9525">
            <a:solidFill>
              <a:schemeClr val="dk1"/>
            </a:solidFill>
            <a:prstDash val="solid"/>
            <a:miter lim="800000"/>
            <a:headEnd len="med" w="med" type="none"/>
            <a:tailEnd len="med" w="med" type="none"/>
          </a:ln>
        </p:spPr>
      </p:cxnSp>
      <p:cxnSp>
        <p:nvCxnSpPr>
          <p:cNvPr id="803" name="Google Shape;803;p38"/>
          <p:cNvCxnSpPr/>
          <p:nvPr/>
        </p:nvCxnSpPr>
        <p:spPr>
          <a:xfrm>
            <a:off x="644525" y="3116262"/>
            <a:ext cx="0" cy="3027362"/>
          </a:xfrm>
          <a:prstGeom prst="straightConnector1">
            <a:avLst/>
          </a:prstGeom>
          <a:noFill/>
          <a:ln cap="flat" cmpd="sng" w="9525">
            <a:solidFill>
              <a:schemeClr val="dk1"/>
            </a:solidFill>
            <a:prstDash val="solid"/>
            <a:miter lim="800000"/>
            <a:headEnd len="med" w="med" type="none"/>
            <a:tailEnd len="med" w="med" type="none"/>
          </a:ln>
        </p:spPr>
      </p:cxnSp>
      <p:cxnSp>
        <p:nvCxnSpPr>
          <p:cNvPr id="804" name="Google Shape;804;p38"/>
          <p:cNvCxnSpPr/>
          <p:nvPr/>
        </p:nvCxnSpPr>
        <p:spPr>
          <a:xfrm>
            <a:off x="644525" y="6143625"/>
            <a:ext cx="10779125" cy="0"/>
          </a:xfrm>
          <a:prstGeom prst="straightConnector1">
            <a:avLst/>
          </a:prstGeom>
          <a:noFill/>
          <a:ln cap="flat" cmpd="sng" w="9525">
            <a:solidFill>
              <a:schemeClr val="dk1"/>
            </a:solidFill>
            <a:prstDash val="solid"/>
            <a:miter lim="800000"/>
            <a:headEnd len="med" w="med" type="none"/>
            <a:tailEnd len="med" w="med" type="none"/>
          </a:ln>
        </p:spPr>
      </p:cxnSp>
      <p:cxnSp>
        <p:nvCxnSpPr>
          <p:cNvPr id="805" name="Google Shape;805;p38"/>
          <p:cNvCxnSpPr/>
          <p:nvPr/>
        </p:nvCxnSpPr>
        <p:spPr>
          <a:xfrm>
            <a:off x="11423650" y="3116262"/>
            <a:ext cx="50800" cy="3027362"/>
          </a:xfrm>
          <a:prstGeom prst="straightConnector1">
            <a:avLst/>
          </a:prstGeom>
          <a:noFill/>
          <a:ln cap="flat" cmpd="sng" w="9525">
            <a:solidFill>
              <a:schemeClr val="dk1"/>
            </a:solidFill>
            <a:prstDash val="solid"/>
            <a:miter lim="800000"/>
            <a:headEnd len="med" w="med" type="none"/>
            <a:tailEnd len="med" w="med" type="none"/>
          </a:ln>
        </p:spPr>
      </p:cxnSp>
      <p:cxnSp>
        <p:nvCxnSpPr>
          <p:cNvPr id="806" name="Google Shape;806;p38"/>
          <p:cNvCxnSpPr/>
          <p:nvPr/>
        </p:nvCxnSpPr>
        <p:spPr>
          <a:xfrm flipH="1" rot="10800000">
            <a:off x="644525" y="3670300"/>
            <a:ext cx="10779125" cy="12700"/>
          </a:xfrm>
          <a:prstGeom prst="straightConnector1">
            <a:avLst/>
          </a:prstGeom>
          <a:noFill/>
          <a:ln cap="flat" cmpd="sng" w="9525">
            <a:solidFill>
              <a:schemeClr val="dk1"/>
            </a:solidFill>
            <a:prstDash val="solid"/>
            <a:miter lim="800000"/>
            <a:headEnd len="med" w="med" type="none"/>
            <a:tailEnd len="med" w="med" type="none"/>
          </a:ln>
        </p:spPr>
      </p:cxnSp>
      <p:cxnSp>
        <p:nvCxnSpPr>
          <p:cNvPr id="807" name="Google Shape;807;p38"/>
          <p:cNvCxnSpPr/>
          <p:nvPr/>
        </p:nvCxnSpPr>
        <p:spPr>
          <a:xfrm>
            <a:off x="3503612" y="3116262"/>
            <a:ext cx="0" cy="3027362"/>
          </a:xfrm>
          <a:prstGeom prst="straightConnector1">
            <a:avLst/>
          </a:prstGeom>
          <a:noFill/>
          <a:ln cap="flat" cmpd="sng" w="9525">
            <a:solidFill>
              <a:schemeClr val="dk1"/>
            </a:solidFill>
            <a:prstDash val="solid"/>
            <a:miter lim="800000"/>
            <a:headEnd len="med" w="med" type="none"/>
            <a:tailEnd len="med" w="med" type="none"/>
          </a:ln>
        </p:spPr>
      </p:cxnSp>
      <p:cxnSp>
        <p:nvCxnSpPr>
          <p:cNvPr id="808" name="Google Shape;808;p38"/>
          <p:cNvCxnSpPr/>
          <p:nvPr/>
        </p:nvCxnSpPr>
        <p:spPr>
          <a:xfrm flipH="1" rot="10800000">
            <a:off x="644525" y="4841875"/>
            <a:ext cx="10779125" cy="111125"/>
          </a:xfrm>
          <a:prstGeom prst="straightConnector1">
            <a:avLst/>
          </a:prstGeom>
          <a:noFill/>
          <a:ln cap="flat" cmpd="sng" w="9525">
            <a:solidFill>
              <a:schemeClr val="dk1"/>
            </a:solidFill>
            <a:prstDash val="solid"/>
            <a:miter lim="800000"/>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00"/>
                                        </p:tgtEl>
                                        <p:attrNameLst>
                                          <p:attrName>style.visibility</p:attrName>
                                        </p:attrNameLst>
                                      </p:cBhvr>
                                      <p:to>
                                        <p:strVal val="visible"/>
                                      </p:to>
                                    </p:set>
                                    <p:anim calcmode="lin" valueType="num">
                                      <p:cBhvr additive="base">
                                        <p:cTn dur="500"/>
                                        <p:tgtEl>
                                          <p:spTgt spid="80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01"/>
                                        </p:tgtEl>
                                        <p:attrNameLst>
                                          <p:attrName>style.visibility</p:attrName>
                                        </p:attrNameLst>
                                      </p:cBhvr>
                                      <p:to>
                                        <p:strVal val="visible"/>
                                      </p:to>
                                    </p:set>
                                    <p:anim calcmode="lin" valueType="num">
                                      <p:cBhvr additive="base">
                                        <p:cTn dur="500"/>
                                        <p:tgtEl>
                                          <p:spTgt spid="8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descr="POINSET2" id="814" name="Google Shape;814;p39"/>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815" name="Google Shape;815;p39"/>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816" name="Google Shape;816;p39"/>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817" name="Google Shape;817;p39"/>
          <p:cNvPicPr preferRelativeResize="0"/>
          <p:nvPr/>
        </p:nvPicPr>
        <p:blipFill rotWithShape="1">
          <a:blip r:embed="rId6">
            <a:alphaModFix/>
          </a:blip>
          <a:srcRect b="8302" l="0" r="0" t="0"/>
          <a:stretch/>
        </p:blipFill>
        <p:spPr>
          <a:xfrm>
            <a:off x="10671175" y="5340350"/>
            <a:ext cx="1296987" cy="1281112"/>
          </a:xfrm>
          <a:prstGeom prst="rect">
            <a:avLst/>
          </a:prstGeom>
          <a:noFill/>
          <a:ln>
            <a:noFill/>
          </a:ln>
        </p:spPr>
      </p:pic>
      <p:pic>
        <p:nvPicPr>
          <p:cNvPr id="818" name="Google Shape;818;p39"/>
          <p:cNvPicPr preferRelativeResize="0"/>
          <p:nvPr/>
        </p:nvPicPr>
        <p:blipFill rotWithShape="1">
          <a:blip r:embed="rId7">
            <a:alphaModFix/>
          </a:blip>
          <a:srcRect b="0" l="0" r="0" t="0"/>
          <a:stretch/>
        </p:blipFill>
        <p:spPr>
          <a:xfrm>
            <a:off x="2420937" y="554037"/>
            <a:ext cx="6684962" cy="55705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descr="POINSET2" id="371" name="Google Shape;371;p4"/>
          <p:cNvPicPr preferRelativeResize="0"/>
          <p:nvPr/>
        </p:nvPicPr>
        <p:blipFill rotWithShape="1">
          <a:blip r:embed="rId3">
            <a:alphaModFix/>
          </a:blip>
          <a:srcRect b="0" l="0" r="0" t="0"/>
          <a:stretch/>
        </p:blipFill>
        <p:spPr>
          <a:xfrm rot="5400000">
            <a:off x="10599737" y="-7937"/>
            <a:ext cx="1243012" cy="1443037"/>
          </a:xfrm>
          <a:prstGeom prst="rect">
            <a:avLst/>
          </a:prstGeom>
          <a:noFill/>
          <a:ln>
            <a:noFill/>
          </a:ln>
        </p:spPr>
      </p:pic>
      <p:pic>
        <p:nvPicPr>
          <p:cNvPr descr="POINSET3" id="372" name="Google Shape;372;p4"/>
          <p:cNvPicPr preferRelativeResize="0"/>
          <p:nvPr/>
        </p:nvPicPr>
        <p:blipFill rotWithShape="1">
          <a:blip r:embed="rId4">
            <a:alphaModFix/>
          </a:blip>
          <a:srcRect b="0" l="0" r="0" t="0"/>
          <a:stretch/>
        </p:blipFill>
        <p:spPr>
          <a:xfrm>
            <a:off x="9983787" y="5260975"/>
            <a:ext cx="2139950" cy="1597025"/>
          </a:xfrm>
          <a:prstGeom prst="rect">
            <a:avLst/>
          </a:prstGeom>
          <a:noFill/>
          <a:ln>
            <a:noFill/>
          </a:ln>
        </p:spPr>
      </p:pic>
      <p:pic>
        <p:nvPicPr>
          <p:cNvPr descr="POINSET2" id="373" name="Google Shape;373;p4"/>
          <p:cNvPicPr preferRelativeResize="0"/>
          <p:nvPr/>
        </p:nvPicPr>
        <p:blipFill rotWithShape="1">
          <a:blip r:embed="rId5">
            <a:alphaModFix/>
          </a:blip>
          <a:srcRect b="0" l="0" r="0" t="0"/>
          <a:stretch/>
        </p:blipFill>
        <p:spPr>
          <a:xfrm flipH="1" rot="-5400000">
            <a:off x="393700" y="-60325"/>
            <a:ext cx="1171575" cy="1476375"/>
          </a:xfrm>
          <a:prstGeom prst="rect">
            <a:avLst/>
          </a:prstGeom>
          <a:noFill/>
          <a:ln>
            <a:noFill/>
          </a:ln>
        </p:spPr>
      </p:pic>
      <p:sp>
        <p:nvSpPr>
          <p:cNvPr id="374" name="Google Shape;374;p4"/>
          <p:cNvSpPr/>
          <p:nvPr/>
        </p:nvSpPr>
        <p:spPr>
          <a:xfrm>
            <a:off x="979488" y="0"/>
            <a:ext cx="10469830" cy="25853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BÀI  10</a:t>
            </a:r>
            <a:endParaRPr b="1" i="0" sz="3600" u="none" cap="none" strike="noStrike">
              <a:solidFill>
                <a:srgbClr val="C00000"/>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QUÁ TRÌNH NỘI SINH VÀ NGOẠI SINH. CÁC DẠNG ĐỊA HÌNH CHÍNH. KHOÁNG SẢN.</a:t>
            </a:r>
            <a:endParaRPr b="1" i="0" sz="3600" u="none" cap="none" strike="noStrike">
              <a:solidFill>
                <a:srgbClr val="C00000"/>
              </a:solidFill>
              <a:latin typeface="Times New Roman"/>
              <a:ea typeface="Times New Roman"/>
              <a:cs typeface="Times New Roman"/>
              <a:sym typeface="Times New Roman"/>
            </a:endParaRPr>
          </a:p>
        </p:txBody>
      </p:sp>
      <p:pic>
        <p:nvPicPr>
          <p:cNvPr descr="POINSET2" id="375" name="Google Shape;375;p4"/>
          <p:cNvPicPr preferRelativeResize="0"/>
          <p:nvPr/>
        </p:nvPicPr>
        <p:blipFill rotWithShape="1">
          <a:blip r:embed="rId3">
            <a:alphaModFix/>
          </a:blip>
          <a:srcRect b="0" l="0" r="0" t="0"/>
          <a:stretch/>
        </p:blipFill>
        <p:spPr>
          <a:xfrm rot="-5400000">
            <a:off x="238125" y="5337175"/>
            <a:ext cx="1243012" cy="1443037"/>
          </a:xfrm>
          <a:prstGeom prst="rect">
            <a:avLst/>
          </a:prstGeom>
          <a:noFill/>
          <a:ln>
            <a:noFill/>
          </a:ln>
        </p:spPr>
      </p:pic>
      <p:sp>
        <p:nvSpPr>
          <p:cNvPr id="376" name="Google Shape;376;p4"/>
          <p:cNvSpPr txBox="1"/>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377" name="Google Shape;377;p4"/>
          <p:cNvSpPr txBox="1"/>
          <p:nvPr/>
        </p:nvSpPr>
        <p:spPr>
          <a:xfrm>
            <a:off x="-249237"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pic>
        <p:nvPicPr>
          <p:cNvPr descr="Phong Nha - Kỳ quan đệ nhất động" id="378" name="Google Shape;378;p4"/>
          <p:cNvPicPr preferRelativeResize="0"/>
          <p:nvPr/>
        </p:nvPicPr>
        <p:blipFill rotWithShape="1">
          <a:blip r:embed="rId6">
            <a:alphaModFix/>
          </a:blip>
          <a:srcRect b="0" l="0" r="0" t="0"/>
          <a:stretch/>
        </p:blipFill>
        <p:spPr>
          <a:xfrm>
            <a:off x="138112" y="2798762"/>
            <a:ext cx="3917950" cy="2765425"/>
          </a:xfrm>
          <a:prstGeom prst="rect">
            <a:avLst/>
          </a:prstGeom>
          <a:noFill/>
          <a:ln>
            <a:noFill/>
          </a:ln>
        </p:spPr>
      </p:pic>
      <p:pic>
        <p:nvPicPr>
          <p:cNvPr descr="10 sự thật thú vị về Sahara - sa mạc huyền thoại của Trái Đất" id="379" name="Google Shape;379;p4"/>
          <p:cNvPicPr preferRelativeResize="0"/>
          <p:nvPr/>
        </p:nvPicPr>
        <p:blipFill rotWithShape="1">
          <a:blip r:embed="rId7">
            <a:alphaModFix/>
          </a:blip>
          <a:srcRect b="0" l="0" r="0" t="0"/>
          <a:stretch/>
        </p:blipFill>
        <p:spPr>
          <a:xfrm>
            <a:off x="4237037" y="2798762"/>
            <a:ext cx="3954462" cy="2765425"/>
          </a:xfrm>
          <a:prstGeom prst="rect">
            <a:avLst/>
          </a:prstGeom>
          <a:noFill/>
          <a:ln>
            <a:noFill/>
          </a:ln>
        </p:spPr>
      </p:pic>
      <p:pic>
        <p:nvPicPr>
          <p:cNvPr id="380" name="Google Shape;380;p4"/>
          <p:cNvPicPr preferRelativeResize="0"/>
          <p:nvPr/>
        </p:nvPicPr>
        <p:blipFill rotWithShape="1">
          <a:blip r:embed="rId8">
            <a:alphaModFix/>
          </a:blip>
          <a:srcRect b="0" l="0" r="0" t="0"/>
          <a:stretch/>
        </p:blipFill>
        <p:spPr>
          <a:xfrm>
            <a:off x="8478837" y="2798762"/>
            <a:ext cx="3463925" cy="2765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descr="POINSET2" id="824" name="Google Shape;824;p40"/>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825" name="Google Shape;825;p40"/>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sp>
        <p:nvSpPr>
          <p:cNvPr id="826" name="Google Shape;826;p40"/>
          <p:cNvSpPr/>
          <p:nvPr/>
        </p:nvSpPr>
        <p:spPr>
          <a:xfrm>
            <a:off x="980659" y="92156"/>
            <a:ext cx="1020417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III. KHOÁNG SẢN</a:t>
            </a:r>
            <a:endParaRPr/>
          </a:p>
        </p:txBody>
      </p:sp>
      <p:pic>
        <p:nvPicPr>
          <p:cNvPr descr="POINSET2" id="827" name="Google Shape;827;p40"/>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828" name="Google Shape;828;p40"/>
          <p:cNvPicPr preferRelativeResize="0"/>
          <p:nvPr/>
        </p:nvPicPr>
        <p:blipFill rotWithShape="1">
          <a:blip r:embed="rId6">
            <a:alphaModFix/>
          </a:blip>
          <a:srcRect b="8302" l="0" r="0" t="0"/>
          <a:stretch/>
        </p:blipFill>
        <p:spPr>
          <a:xfrm>
            <a:off x="10671175" y="5340350"/>
            <a:ext cx="1296987" cy="1281112"/>
          </a:xfrm>
          <a:prstGeom prst="rect">
            <a:avLst/>
          </a:prstGeom>
          <a:noFill/>
          <a:ln>
            <a:noFill/>
          </a:ln>
        </p:spPr>
      </p:pic>
      <p:pic>
        <p:nvPicPr>
          <p:cNvPr id="829" name="Google Shape;829;p40"/>
          <p:cNvPicPr preferRelativeResize="0"/>
          <p:nvPr/>
        </p:nvPicPr>
        <p:blipFill rotWithShape="1">
          <a:blip r:embed="rId7">
            <a:alphaModFix/>
          </a:blip>
          <a:srcRect b="0" l="0" r="0" t="0"/>
          <a:stretch/>
        </p:blipFill>
        <p:spPr>
          <a:xfrm>
            <a:off x="1327150" y="1365250"/>
            <a:ext cx="9871075" cy="52562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500"/>
                                        <p:tgtEl>
                                          <p:spTgt spid="8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descr="POINSET2" id="835" name="Google Shape;835;p41"/>
          <p:cNvPicPr preferRelativeResize="0"/>
          <p:nvPr/>
        </p:nvPicPr>
        <p:blipFill rotWithShape="1">
          <a:blip r:embed="rId3">
            <a:alphaModFix/>
          </a:blip>
          <a:srcRect b="0" l="0" r="0" t="0"/>
          <a:stretch/>
        </p:blipFill>
        <p:spPr>
          <a:xfrm rot="5400000">
            <a:off x="10906125" y="219075"/>
            <a:ext cx="936625" cy="1089025"/>
          </a:xfrm>
          <a:prstGeom prst="rect">
            <a:avLst/>
          </a:prstGeom>
          <a:noFill/>
          <a:ln>
            <a:noFill/>
          </a:ln>
        </p:spPr>
      </p:pic>
      <p:pic>
        <p:nvPicPr>
          <p:cNvPr descr="POINSET2" id="836" name="Google Shape;836;p41"/>
          <p:cNvPicPr preferRelativeResize="0"/>
          <p:nvPr/>
        </p:nvPicPr>
        <p:blipFill rotWithShape="1">
          <a:blip r:embed="rId4">
            <a:alphaModFix/>
          </a:blip>
          <a:srcRect b="0" l="0" r="0" t="0"/>
          <a:stretch/>
        </p:blipFill>
        <p:spPr>
          <a:xfrm flipH="1" rot="-5400000">
            <a:off x="325437" y="52387"/>
            <a:ext cx="965200" cy="1216025"/>
          </a:xfrm>
          <a:prstGeom prst="rect">
            <a:avLst/>
          </a:prstGeom>
          <a:noFill/>
          <a:ln>
            <a:noFill/>
          </a:ln>
        </p:spPr>
      </p:pic>
      <p:pic>
        <p:nvPicPr>
          <p:cNvPr descr="POINSET2" id="837" name="Google Shape;837;p41"/>
          <p:cNvPicPr preferRelativeResize="0"/>
          <p:nvPr/>
        </p:nvPicPr>
        <p:blipFill rotWithShape="1">
          <a:blip r:embed="rId5">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838" name="Google Shape;838;p41"/>
          <p:cNvPicPr preferRelativeResize="0"/>
          <p:nvPr/>
        </p:nvPicPr>
        <p:blipFill rotWithShape="1">
          <a:blip r:embed="rId6">
            <a:alphaModFix/>
          </a:blip>
          <a:srcRect b="8302" l="0" r="0" t="0"/>
          <a:stretch/>
        </p:blipFill>
        <p:spPr>
          <a:xfrm>
            <a:off x="10671175" y="5340350"/>
            <a:ext cx="1296987" cy="1281112"/>
          </a:xfrm>
          <a:prstGeom prst="rect">
            <a:avLst/>
          </a:prstGeom>
          <a:noFill/>
          <a:ln>
            <a:noFill/>
          </a:ln>
        </p:spPr>
      </p:pic>
      <p:sp>
        <p:nvSpPr>
          <p:cNvPr id="839" name="Google Shape;839;p41"/>
          <p:cNvSpPr txBox="1"/>
          <p:nvPr/>
        </p:nvSpPr>
        <p:spPr>
          <a:xfrm>
            <a:off x="4094162" y="769937"/>
            <a:ext cx="4343400" cy="92392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Khoáng sản là gì? </a:t>
            </a:r>
            <a:endParaRPr/>
          </a:p>
        </p:txBody>
      </p:sp>
      <p:sp>
        <p:nvSpPr>
          <p:cNvPr id="840" name="Google Shape;840;p41"/>
          <p:cNvSpPr txBox="1"/>
          <p:nvPr/>
        </p:nvSpPr>
        <p:spPr>
          <a:xfrm>
            <a:off x="2343150" y="2274887"/>
            <a:ext cx="7843837" cy="3416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2"/>
              </a:buClr>
              <a:buSzPts val="3600"/>
              <a:buFont typeface="Times New Roman"/>
              <a:buNone/>
            </a:pPr>
            <a:r>
              <a:rPr b="1" i="0" lang="en-US" sz="3600" u="none">
                <a:solidFill>
                  <a:schemeClr val="dk2"/>
                </a:solidFill>
                <a:latin typeface="Times New Roman"/>
                <a:ea typeface="Times New Roman"/>
                <a:cs typeface="Times New Roman"/>
                <a:sym typeface="Times New Roman"/>
              </a:rPr>
              <a:t>- Khoáng sản là những tích tụ tự nhiên các khoáng vật và đá có ích được con người khai thác, sử dụng trong sản xuất và đời sống.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descr="POINSET2" id="846" name="Google Shape;846;p42"/>
          <p:cNvPicPr preferRelativeResize="0"/>
          <p:nvPr/>
        </p:nvPicPr>
        <p:blipFill rotWithShape="1">
          <a:blip r:embed="rId3">
            <a:alphaModFix/>
          </a:blip>
          <a:srcRect b="0" l="0" r="0" t="0"/>
          <a:stretch/>
        </p:blipFill>
        <p:spPr>
          <a:xfrm rot="5400000">
            <a:off x="10906125" y="219075"/>
            <a:ext cx="936625" cy="1089025"/>
          </a:xfrm>
          <a:prstGeom prst="rect">
            <a:avLst/>
          </a:prstGeom>
          <a:noFill/>
          <a:ln>
            <a:noFill/>
          </a:ln>
        </p:spPr>
      </p:pic>
      <p:pic>
        <p:nvPicPr>
          <p:cNvPr descr="POINSET2" id="847" name="Google Shape;847;p42"/>
          <p:cNvPicPr preferRelativeResize="0"/>
          <p:nvPr/>
        </p:nvPicPr>
        <p:blipFill rotWithShape="1">
          <a:blip r:embed="rId4">
            <a:alphaModFix/>
          </a:blip>
          <a:srcRect b="0" l="0" r="0" t="0"/>
          <a:stretch/>
        </p:blipFill>
        <p:spPr>
          <a:xfrm flipH="1" rot="-5400000">
            <a:off x="325437" y="52387"/>
            <a:ext cx="965200" cy="1216025"/>
          </a:xfrm>
          <a:prstGeom prst="rect">
            <a:avLst/>
          </a:prstGeom>
          <a:noFill/>
          <a:ln>
            <a:noFill/>
          </a:ln>
        </p:spPr>
      </p:pic>
      <p:pic>
        <p:nvPicPr>
          <p:cNvPr descr="POINSET2" id="848" name="Google Shape;848;p42"/>
          <p:cNvPicPr preferRelativeResize="0"/>
          <p:nvPr/>
        </p:nvPicPr>
        <p:blipFill rotWithShape="1">
          <a:blip r:embed="rId5">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849" name="Google Shape;849;p42"/>
          <p:cNvPicPr preferRelativeResize="0"/>
          <p:nvPr/>
        </p:nvPicPr>
        <p:blipFill rotWithShape="1">
          <a:blip r:embed="rId6">
            <a:alphaModFix/>
          </a:blip>
          <a:srcRect b="8302" l="0" r="0" t="0"/>
          <a:stretch/>
        </p:blipFill>
        <p:spPr>
          <a:xfrm>
            <a:off x="10671175" y="5340350"/>
            <a:ext cx="1296987" cy="1281112"/>
          </a:xfrm>
          <a:prstGeom prst="rect">
            <a:avLst/>
          </a:prstGeom>
          <a:noFill/>
          <a:ln>
            <a:noFill/>
          </a:ln>
        </p:spPr>
      </p:pic>
      <p:sp>
        <p:nvSpPr>
          <p:cNvPr id="850" name="Google Shape;850;p42"/>
          <p:cNvSpPr txBox="1"/>
          <p:nvPr/>
        </p:nvSpPr>
        <p:spPr>
          <a:xfrm>
            <a:off x="838200" y="31750"/>
            <a:ext cx="10536237" cy="165417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Khoáng sản được phân loại như thế nào? </a:t>
            </a:r>
            <a:endParaRPr/>
          </a:p>
          <a:p>
            <a:pPr indent="0" lvl="0" marL="0" marR="0" rtl="0" algn="ctr">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Kể tên các khoáng sản của mỗi loại.</a:t>
            </a:r>
            <a:endParaRPr/>
          </a:p>
        </p:txBody>
      </p:sp>
      <p:sp>
        <p:nvSpPr>
          <p:cNvPr id="851" name="Google Shape;851;p42"/>
          <p:cNvSpPr txBox="1"/>
          <p:nvPr/>
        </p:nvSpPr>
        <p:spPr>
          <a:xfrm>
            <a:off x="838200" y="1778000"/>
            <a:ext cx="10764837" cy="424656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Dựa vào tính chất và công dụng, khoáng sản thường được chia thành 3 nhóm:</a:t>
            </a:r>
            <a:endParaRPr/>
          </a:p>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Khoáng sản năng lượng: than đá, dầu mỏ, khí đốt...</a:t>
            </a:r>
            <a:endParaRPr/>
          </a:p>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Khoáng sản kim loại: vàng, sắt,...</a:t>
            </a:r>
            <a:endParaRPr/>
          </a:p>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Khoáng sản phi kim loại: đá vôi, thạch anh,..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500"/>
                                        <p:tgtEl>
                                          <p:spTgt spid="8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500"/>
                                        <p:tgtEl>
                                          <p:spTgt spid="8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descr="POINSET2" id="857" name="Google Shape;857;p43"/>
          <p:cNvPicPr preferRelativeResize="0"/>
          <p:nvPr/>
        </p:nvPicPr>
        <p:blipFill rotWithShape="1">
          <a:blip r:embed="rId3">
            <a:alphaModFix/>
          </a:blip>
          <a:srcRect b="0" l="0" r="0" t="0"/>
          <a:stretch/>
        </p:blipFill>
        <p:spPr>
          <a:xfrm rot="5400000">
            <a:off x="10906125" y="219075"/>
            <a:ext cx="936625" cy="1089025"/>
          </a:xfrm>
          <a:prstGeom prst="rect">
            <a:avLst/>
          </a:prstGeom>
          <a:noFill/>
          <a:ln>
            <a:noFill/>
          </a:ln>
        </p:spPr>
      </p:pic>
      <p:pic>
        <p:nvPicPr>
          <p:cNvPr descr="POINSET2" id="858" name="Google Shape;858;p43"/>
          <p:cNvPicPr preferRelativeResize="0"/>
          <p:nvPr/>
        </p:nvPicPr>
        <p:blipFill rotWithShape="1">
          <a:blip r:embed="rId4">
            <a:alphaModFix/>
          </a:blip>
          <a:srcRect b="0" l="0" r="0" t="0"/>
          <a:stretch/>
        </p:blipFill>
        <p:spPr>
          <a:xfrm flipH="1" rot="-5400000">
            <a:off x="325437" y="52387"/>
            <a:ext cx="965200" cy="1216025"/>
          </a:xfrm>
          <a:prstGeom prst="rect">
            <a:avLst/>
          </a:prstGeom>
          <a:noFill/>
          <a:ln>
            <a:noFill/>
          </a:ln>
        </p:spPr>
      </p:pic>
      <p:pic>
        <p:nvPicPr>
          <p:cNvPr descr="POINSET2" id="859" name="Google Shape;859;p43"/>
          <p:cNvPicPr preferRelativeResize="0"/>
          <p:nvPr/>
        </p:nvPicPr>
        <p:blipFill rotWithShape="1">
          <a:blip r:embed="rId5">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860" name="Google Shape;860;p43"/>
          <p:cNvPicPr preferRelativeResize="0"/>
          <p:nvPr/>
        </p:nvPicPr>
        <p:blipFill rotWithShape="1">
          <a:blip r:embed="rId6">
            <a:alphaModFix/>
          </a:blip>
          <a:srcRect b="8302" l="0" r="0" t="0"/>
          <a:stretch/>
        </p:blipFill>
        <p:spPr>
          <a:xfrm>
            <a:off x="10671175" y="5340350"/>
            <a:ext cx="1296987" cy="1281112"/>
          </a:xfrm>
          <a:prstGeom prst="rect">
            <a:avLst/>
          </a:prstGeom>
          <a:noFill/>
          <a:ln>
            <a:noFill/>
          </a:ln>
        </p:spPr>
      </p:pic>
      <p:pic>
        <p:nvPicPr>
          <p:cNvPr id="861" name="Google Shape;861;p43"/>
          <p:cNvPicPr preferRelativeResize="0"/>
          <p:nvPr/>
        </p:nvPicPr>
        <p:blipFill rotWithShape="1">
          <a:blip r:embed="rId7">
            <a:alphaModFix/>
          </a:blip>
          <a:srcRect b="0" l="0" r="0" t="0"/>
          <a:stretch/>
        </p:blipFill>
        <p:spPr>
          <a:xfrm>
            <a:off x="142875" y="349250"/>
            <a:ext cx="6332537" cy="5365750"/>
          </a:xfrm>
          <a:prstGeom prst="rect">
            <a:avLst/>
          </a:prstGeom>
          <a:noFill/>
          <a:ln>
            <a:noFill/>
          </a:ln>
        </p:spPr>
      </p:pic>
      <p:sp>
        <p:nvSpPr>
          <p:cNvPr id="862" name="Google Shape;862;p43"/>
          <p:cNvSpPr txBox="1"/>
          <p:nvPr/>
        </p:nvSpPr>
        <p:spPr>
          <a:xfrm>
            <a:off x="6535737" y="763587"/>
            <a:ext cx="5251450" cy="17541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Em hãy cho biết hình a, b, c, d là khoáng sản nào?</a:t>
            </a:r>
            <a:endParaRPr/>
          </a:p>
        </p:txBody>
      </p:sp>
      <p:sp>
        <p:nvSpPr>
          <p:cNvPr id="863" name="Google Shape;863;p43"/>
          <p:cNvSpPr txBox="1"/>
          <p:nvPr/>
        </p:nvSpPr>
        <p:spPr>
          <a:xfrm>
            <a:off x="7099300" y="2563812"/>
            <a:ext cx="4275137" cy="3416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hình a là đá vôi, hình b là than, hình c là vàng, hình d là kim cương.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500"/>
                                        <p:tgtEl>
                                          <p:spTgt spid="8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2000"/>
                                        <p:tgtEl>
                                          <p:spTgt spid="8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44"/>
          <p:cNvSpPr txBox="1"/>
          <p:nvPr/>
        </p:nvSpPr>
        <p:spPr>
          <a:xfrm>
            <a:off x="998537" y="6329362"/>
            <a:ext cx="2154237" cy="522287"/>
          </a:xfrm>
          <a:prstGeom prst="rect">
            <a:avLst/>
          </a:prstGeom>
          <a:solidFill>
            <a:srgbClr val="FDCD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Kim Cương </a:t>
            </a:r>
            <a:endParaRPr/>
          </a:p>
        </p:txBody>
      </p:sp>
      <p:pic>
        <p:nvPicPr>
          <p:cNvPr id="869" name="Google Shape;869;p44"/>
          <p:cNvPicPr preferRelativeResize="0"/>
          <p:nvPr/>
        </p:nvPicPr>
        <p:blipFill rotWithShape="1">
          <a:blip r:embed="rId3">
            <a:alphaModFix/>
          </a:blip>
          <a:srcRect b="0" l="0" r="0" t="0"/>
          <a:stretch/>
        </p:blipFill>
        <p:spPr>
          <a:xfrm>
            <a:off x="0" y="0"/>
            <a:ext cx="4662487" cy="6329362"/>
          </a:xfrm>
          <a:prstGeom prst="rect">
            <a:avLst/>
          </a:prstGeom>
          <a:noFill/>
          <a:ln>
            <a:noFill/>
          </a:ln>
        </p:spPr>
      </p:pic>
      <p:pic>
        <p:nvPicPr>
          <p:cNvPr id="870" name="Google Shape;870;p44"/>
          <p:cNvPicPr preferRelativeResize="0"/>
          <p:nvPr/>
        </p:nvPicPr>
        <p:blipFill rotWithShape="1">
          <a:blip r:embed="rId4">
            <a:alphaModFix/>
          </a:blip>
          <a:srcRect b="0" l="0" r="0" t="0"/>
          <a:stretch/>
        </p:blipFill>
        <p:spPr>
          <a:xfrm>
            <a:off x="4662487" y="17462"/>
            <a:ext cx="3865562" cy="2535237"/>
          </a:xfrm>
          <a:prstGeom prst="rect">
            <a:avLst/>
          </a:prstGeom>
          <a:noFill/>
          <a:ln>
            <a:noFill/>
          </a:ln>
        </p:spPr>
      </p:pic>
      <p:sp>
        <p:nvSpPr>
          <p:cNvPr id="871" name="Google Shape;871;p44"/>
          <p:cNvSpPr txBox="1"/>
          <p:nvPr/>
        </p:nvSpPr>
        <p:spPr>
          <a:xfrm>
            <a:off x="6026150" y="2413000"/>
            <a:ext cx="1136650" cy="584200"/>
          </a:xfrm>
          <a:prstGeom prst="rect">
            <a:avLst/>
          </a:prstGeom>
          <a:solidFill>
            <a:srgbClr val="FDCD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3200"/>
              <a:buFont typeface="Times New Roman"/>
              <a:buNone/>
            </a:pPr>
            <a:r>
              <a:rPr b="1" i="0" lang="en-US" sz="3200" u="none">
                <a:solidFill>
                  <a:srgbClr val="00B050"/>
                </a:solidFill>
                <a:latin typeface="Times New Roman"/>
                <a:ea typeface="Times New Roman"/>
                <a:cs typeface="Times New Roman"/>
                <a:sym typeface="Times New Roman"/>
              </a:rPr>
              <a:t>Vàng</a:t>
            </a:r>
            <a:endParaRPr/>
          </a:p>
        </p:txBody>
      </p:sp>
      <p:pic>
        <p:nvPicPr>
          <p:cNvPr id="872" name="Google Shape;872;p44"/>
          <p:cNvPicPr preferRelativeResize="0"/>
          <p:nvPr/>
        </p:nvPicPr>
        <p:blipFill rotWithShape="1">
          <a:blip r:embed="rId5">
            <a:alphaModFix/>
          </a:blip>
          <a:srcRect b="0" l="0" r="0" t="0"/>
          <a:stretch/>
        </p:blipFill>
        <p:spPr>
          <a:xfrm>
            <a:off x="4662487" y="2997200"/>
            <a:ext cx="3865562" cy="3365500"/>
          </a:xfrm>
          <a:prstGeom prst="rect">
            <a:avLst/>
          </a:prstGeom>
          <a:noFill/>
          <a:ln>
            <a:noFill/>
          </a:ln>
        </p:spPr>
      </p:pic>
      <p:sp>
        <p:nvSpPr>
          <p:cNvPr id="873" name="Google Shape;873;p44"/>
          <p:cNvSpPr txBox="1"/>
          <p:nvPr/>
        </p:nvSpPr>
        <p:spPr>
          <a:xfrm>
            <a:off x="5040312" y="6362700"/>
            <a:ext cx="2954337" cy="457200"/>
          </a:xfrm>
          <a:prstGeom prst="rect">
            <a:avLst/>
          </a:prstGeom>
          <a:solidFill>
            <a:srgbClr val="FDCDF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Hồng ngọc (Ruby)</a:t>
            </a:r>
            <a:endParaRPr/>
          </a:p>
        </p:txBody>
      </p:sp>
      <p:pic>
        <p:nvPicPr>
          <p:cNvPr descr="tải xuống (9).jpg" id="874" name="Google Shape;874;p44"/>
          <p:cNvPicPr preferRelativeResize="0"/>
          <p:nvPr/>
        </p:nvPicPr>
        <p:blipFill rotWithShape="1">
          <a:blip r:embed="rId6">
            <a:alphaModFix/>
          </a:blip>
          <a:srcRect b="0" l="0" r="0" t="0"/>
          <a:stretch/>
        </p:blipFill>
        <p:spPr>
          <a:xfrm>
            <a:off x="8528050" y="0"/>
            <a:ext cx="3663950" cy="6329362"/>
          </a:xfrm>
          <a:prstGeom prst="rect">
            <a:avLst/>
          </a:prstGeom>
          <a:noFill/>
          <a:ln>
            <a:noFill/>
          </a:ln>
        </p:spPr>
      </p:pic>
      <p:sp>
        <p:nvSpPr>
          <p:cNvPr id="875" name="Google Shape;875;p44"/>
          <p:cNvSpPr txBox="1"/>
          <p:nvPr/>
        </p:nvSpPr>
        <p:spPr>
          <a:xfrm>
            <a:off x="9961562" y="6362700"/>
            <a:ext cx="1736725" cy="522287"/>
          </a:xfrm>
          <a:prstGeom prst="rect">
            <a:avLst/>
          </a:prstGeom>
          <a:solidFill>
            <a:srgbClr val="FDCDF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Muối mỏ</a:t>
            </a:r>
            <a:endParaRPr/>
          </a:p>
        </p:txBody>
      </p:sp>
    </p:spTree>
  </p:cSld>
  <p:clrMapOvr>
    <a:masterClrMapping/>
  </p:clrMapOvr>
  <p:transition spd="slow">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
                                        <p:tgtEl>
                                          <p:spTgt spid="868"/>
                                        </p:tgtEl>
                                      </p:cBhvr>
                                    </p:animEffect>
                                  </p:childTnLst>
                                </p:cTn>
                              </p:par>
                              <p:par>
                                <p:cTn fill="hold" nodeType="with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500"/>
                                        <p:tgtEl>
                                          <p:spTgt spid="869"/>
                                        </p:tgtEl>
                                      </p:cBhvr>
                                    </p:animEffect>
                                  </p:childTnLst>
                                </p:cTn>
                              </p:par>
                              <p:par>
                                <p:cTn fill="hold" nodeType="with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500"/>
                                        <p:tgtEl>
                                          <p:spTgt spid="870"/>
                                        </p:tgtEl>
                                      </p:cBhvr>
                                    </p:animEffec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500"/>
                                        <p:tgtEl>
                                          <p:spTgt spid="871"/>
                                        </p:tgtEl>
                                      </p:cBhvr>
                                    </p:animEffect>
                                  </p:childTnLst>
                                </p:cTn>
                              </p:par>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500"/>
                                        <p:tgtEl>
                                          <p:spTgt spid="872"/>
                                        </p:tgtEl>
                                      </p:cBhvr>
                                    </p:animEffect>
                                  </p:childTnLst>
                                </p:cTn>
                              </p:par>
                              <p:par>
                                <p:cTn fill="hold" nodeType="with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5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par>
                                <p:cTn fill="hold" nodeType="with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500"/>
                                        <p:tgtEl>
                                          <p:spTgt spid="8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descr="POINSET2" id="881" name="Google Shape;881;p45"/>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882" name="Google Shape;882;p45"/>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883" name="Google Shape;883;p45"/>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884" name="Google Shape;884;p45"/>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885" name="Google Shape;885;p45"/>
          <p:cNvSpPr txBox="1"/>
          <p:nvPr/>
        </p:nvSpPr>
        <p:spPr>
          <a:xfrm>
            <a:off x="2111375" y="295275"/>
            <a:ext cx="7997825" cy="193833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4000"/>
              <a:buFont typeface="Times New Roman"/>
              <a:buNone/>
            </a:pPr>
            <a:r>
              <a:rPr b="1" i="0" lang="en-US" sz="4000" u="none">
                <a:solidFill>
                  <a:srgbClr val="0000FF"/>
                </a:solidFill>
                <a:latin typeface="Times New Roman"/>
                <a:ea typeface="Times New Roman"/>
                <a:cs typeface="Times New Roman"/>
                <a:sym typeface="Times New Roman"/>
              </a:rPr>
              <a:t>Mỏ khoáng sản là gì? Cần làm gì để bảo vệ tài nguyên khoáng sản?</a:t>
            </a:r>
            <a:endParaRPr/>
          </a:p>
        </p:txBody>
      </p:sp>
      <p:sp>
        <p:nvSpPr>
          <p:cNvPr id="886" name="Google Shape;886;p45"/>
          <p:cNvSpPr txBox="1"/>
          <p:nvPr/>
        </p:nvSpPr>
        <p:spPr>
          <a:xfrm>
            <a:off x="811212" y="2573337"/>
            <a:ext cx="10264775" cy="3416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Nơi tập trung số lượng lớn khoáng sản có khả năng khai thác được gọi là mỏ khoáng sản.</a:t>
            </a:r>
            <a:endParaRPr/>
          </a:p>
          <a:p>
            <a:pPr indent="0" lvl="0" marL="0" marR="0" rtl="0" algn="just">
              <a:lnSpc>
                <a:spcPct val="150000"/>
              </a:lnSpc>
              <a:spcBef>
                <a:spcPts val="0"/>
              </a:spcBef>
              <a:spcAft>
                <a:spcPts val="0"/>
              </a:spcAft>
              <a:buClr>
                <a:schemeClr val="dk1"/>
              </a:buClr>
              <a:buSzPts val="3600"/>
              <a:buFont typeface="Times New Roman"/>
              <a:buNone/>
            </a:pPr>
            <a:r>
              <a:rPr b="1" i="0" lang="en-US" sz="3600" u="none">
                <a:solidFill>
                  <a:schemeClr val="dk1"/>
                </a:solidFill>
                <a:latin typeface="Times New Roman"/>
                <a:ea typeface="Times New Roman"/>
                <a:cs typeface="Times New Roman"/>
                <a:sym typeface="Times New Roman"/>
              </a:rPr>
              <a:t>- Các khoáng sản là những tài nguyên có hạn  nên việc khai thác và sử dụng phải hợp lí và tiết kiệm.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descr="Địa chất - ad.gif" id="891" name="Google Shape;891;p46"/>
          <p:cNvPicPr preferRelativeResize="0"/>
          <p:nvPr/>
        </p:nvPicPr>
        <p:blipFill rotWithShape="1">
          <a:blip r:embed="rId3">
            <a:alphaModFix/>
          </a:blip>
          <a:srcRect b="0" l="0" r="0" t="0"/>
          <a:stretch/>
        </p:blipFill>
        <p:spPr>
          <a:xfrm>
            <a:off x="0" y="0"/>
            <a:ext cx="6342062" cy="3317875"/>
          </a:xfrm>
          <a:prstGeom prst="rect">
            <a:avLst/>
          </a:prstGeom>
          <a:noFill/>
          <a:ln>
            <a:noFill/>
          </a:ln>
        </p:spPr>
      </p:pic>
      <p:pic>
        <p:nvPicPr>
          <p:cNvPr descr="dat_hiem.gif" id="892" name="Google Shape;892;p46"/>
          <p:cNvPicPr preferRelativeResize="0"/>
          <p:nvPr/>
        </p:nvPicPr>
        <p:blipFill rotWithShape="1">
          <a:blip r:embed="rId4">
            <a:alphaModFix/>
          </a:blip>
          <a:srcRect b="0" l="0" r="0" t="0"/>
          <a:stretch/>
        </p:blipFill>
        <p:spPr>
          <a:xfrm>
            <a:off x="0" y="3317875"/>
            <a:ext cx="6342062" cy="3540125"/>
          </a:xfrm>
          <a:prstGeom prst="rect">
            <a:avLst/>
          </a:prstGeom>
          <a:noFill/>
          <a:ln>
            <a:noFill/>
          </a:ln>
        </p:spPr>
      </p:pic>
      <p:pic>
        <p:nvPicPr>
          <p:cNvPr descr="Quang sat" id="893" name="Google Shape;893;p46"/>
          <p:cNvPicPr preferRelativeResize="0"/>
          <p:nvPr/>
        </p:nvPicPr>
        <p:blipFill rotWithShape="1">
          <a:blip r:embed="rId5">
            <a:alphaModFix/>
          </a:blip>
          <a:srcRect b="0" l="0" r="0" t="0"/>
          <a:stretch/>
        </p:blipFill>
        <p:spPr>
          <a:xfrm>
            <a:off x="6342062" y="3248025"/>
            <a:ext cx="5849937" cy="3609975"/>
          </a:xfrm>
          <a:prstGeom prst="rect">
            <a:avLst/>
          </a:prstGeom>
          <a:noFill/>
          <a:ln>
            <a:noFill/>
          </a:ln>
        </p:spPr>
      </p:pic>
      <p:sp>
        <p:nvSpPr>
          <p:cNvPr id="894" name="Google Shape;894;p46"/>
          <p:cNvSpPr txBox="1"/>
          <p:nvPr/>
        </p:nvSpPr>
        <p:spPr>
          <a:xfrm>
            <a:off x="4221162" y="2743200"/>
            <a:ext cx="2120900" cy="519112"/>
          </a:xfrm>
          <a:prstGeom prst="rect">
            <a:avLst/>
          </a:prstGeom>
          <a:solidFill>
            <a:srgbClr val="FDCD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Quặng Than</a:t>
            </a:r>
            <a:endParaRPr/>
          </a:p>
        </p:txBody>
      </p:sp>
      <p:sp>
        <p:nvSpPr>
          <p:cNvPr id="895" name="Google Shape;895;p46"/>
          <p:cNvSpPr txBox="1"/>
          <p:nvPr/>
        </p:nvSpPr>
        <p:spPr>
          <a:xfrm>
            <a:off x="4221162" y="6338887"/>
            <a:ext cx="2120900" cy="519112"/>
          </a:xfrm>
          <a:prstGeom prst="rect">
            <a:avLst/>
          </a:prstGeom>
          <a:solidFill>
            <a:srgbClr val="FDCD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Quặng Vàng</a:t>
            </a:r>
            <a:endParaRPr/>
          </a:p>
        </p:txBody>
      </p:sp>
      <p:pic>
        <p:nvPicPr>
          <p:cNvPr descr="Kết quả hình ảnh cho hình ảnh các khoáng sản" id="896" name="Google Shape;896;p46"/>
          <p:cNvPicPr preferRelativeResize="0"/>
          <p:nvPr/>
        </p:nvPicPr>
        <p:blipFill rotWithShape="1">
          <a:blip r:embed="rId6">
            <a:alphaModFix/>
          </a:blip>
          <a:srcRect b="0" l="0" r="0" t="0"/>
          <a:stretch/>
        </p:blipFill>
        <p:spPr>
          <a:xfrm>
            <a:off x="6342062" y="0"/>
            <a:ext cx="5849937" cy="3262312"/>
          </a:xfrm>
          <a:prstGeom prst="rect">
            <a:avLst/>
          </a:prstGeom>
          <a:noFill/>
          <a:ln>
            <a:noFill/>
          </a:ln>
        </p:spPr>
      </p:pic>
      <p:sp>
        <p:nvSpPr>
          <p:cNvPr id="897" name="Google Shape;897;p46"/>
          <p:cNvSpPr txBox="1"/>
          <p:nvPr/>
        </p:nvSpPr>
        <p:spPr>
          <a:xfrm>
            <a:off x="10418762" y="2728912"/>
            <a:ext cx="1773237" cy="519112"/>
          </a:xfrm>
          <a:prstGeom prst="rect">
            <a:avLst/>
          </a:prstGeom>
          <a:solidFill>
            <a:srgbClr val="FDCDF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Đá granit</a:t>
            </a:r>
            <a:endParaRPr/>
          </a:p>
        </p:txBody>
      </p:sp>
      <p:sp>
        <p:nvSpPr>
          <p:cNvPr id="898" name="Google Shape;898;p46"/>
          <p:cNvSpPr txBox="1"/>
          <p:nvPr/>
        </p:nvSpPr>
        <p:spPr>
          <a:xfrm>
            <a:off x="10242550" y="6338887"/>
            <a:ext cx="1949450" cy="519112"/>
          </a:xfrm>
          <a:prstGeom prst="rect">
            <a:avLst/>
          </a:prstGeom>
          <a:solidFill>
            <a:srgbClr val="FDCD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Quặng Sắt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500"/>
                                        <p:tgtEl>
                                          <p:spTgt spid="891"/>
                                        </p:tgtEl>
                                      </p:cBhvr>
                                    </p:animEffect>
                                  </p:childTnLst>
                                </p:cTn>
                              </p:par>
                              <p:par>
                                <p:cTn fill="hold" nodeType="with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500"/>
                                        <p:tgtEl>
                                          <p:spTgt spid="892"/>
                                        </p:tgtEl>
                                      </p:cBhvr>
                                    </p:animEffect>
                                  </p:childTnLst>
                                </p:cTn>
                              </p:par>
                              <p:par>
                                <p:cTn fill="hold" nodeType="with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500"/>
                                        <p:tgtEl>
                                          <p:spTgt spid="893"/>
                                        </p:tgtEl>
                                      </p:cBhvr>
                                    </p:animEffect>
                                  </p:childTnLst>
                                </p:cTn>
                              </p:par>
                              <p:par>
                                <p:cTn fill="hold" nodeType="with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par>
                                <p:cTn fill="hold" nodeType="with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par>
                                <p:cTn fill="hold" nodeType="with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500"/>
                                        <p:tgtEl>
                                          <p:spTgt spid="896"/>
                                        </p:tgtEl>
                                      </p:cBhvr>
                                    </p:animEffect>
                                  </p:childTnLst>
                                </p:cTn>
                              </p:par>
                              <p:par>
                                <p:cTn fill="hold" nodeType="with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500"/>
                                        <p:tgtEl>
                                          <p:spTgt spid="897"/>
                                        </p:tgtEl>
                                      </p:cBhvr>
                                    </p:animEffect>
                                  </p:childTnLst>
                                </p:cTn>
                              </p:par>
                              <p:par>
                                <p:cTn fill="hold" nodeType="with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500"/>
                                        <p:tgtEl>
                                          <p:spTgt spid="8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descr="ANd9GcTSsunWGDHrd7PRKiv5CfKZW8OAOpZUvJKHscCG2GcIgqOE5Mnc" id="904" name="Google Shape;904;p47"/>
          <p:cNvPicPr preferRelativeResize="0"/>
          <p:nvPr/>
        </p:nvPicPr>
        <p:blipFill rotWithShape="1">
          <a:blip r:embed="rId3">
            <a:alphaModFix/>
          </a:blip>
          <a:srcRect b="0" l="0" r="0" t="0"/>
          <a:stretch/>
        </p:blipFill>
        <p:spPr>
          <a:xfrm>
            <a:off x="4276725" y="76200"/>
            <a:ext cx="3933825" cy="3314700"/>
          </a:xfrm>
          <a:prstGeom prst="rect">
            <a:avLst/>
          </a:prstGeom>
          <a:noFill/>
          <a:ln>
            <a:noFill/>
          </a:ln>
        </p:spPr>
      </p:pic>
      <p:pic>
        <p:nvPicPr>
          <p:cNvPr descr="ANd9GcQHNnXA-nYl_nCew2yRXK-Sx-Fv3xRve13YSP54cl9heTnzJAlN" id="905" name="Google Shape;905;p47"/>
          <p:cNvPicPr preferRelativeResize="0"/>
          <p:nvPr/>
        </p:nvPicPr>
        <p:blipFill rotWithShape="1">
          <a:blip r:embed="rId4">
            <a:alphaModFix/>
          </a:blip>
          <a:srcRect b="0" l="0" r="0" t="0"/>
          <a:stretch/>
        </p:blipFill>
        <p:spPr>
          <a:xfrm>
            <a:off x="0" y="38100"/>
            <a:ext cx="4241800" cy="3352800"/>
          </a:xfrm>
          <a:prstGeom prst="rect">
            <a:avLst/>
          </a:prstGeom>
          <a:noFill/>
          <a:ln>
            <a:noFill/>
          </a:ln>
        </p:spPr>
      </p:pic>
      <p:pic>
        <p:nvPicPr>
          <p:cNvPr descr="ANd9GcRhTxqJPcDGwzyNkKwlBr3kOtko8AYPr716sL1CntiHWylbNHrs" id="906" name="Google Shape;906;p47"/>
          <p:cNvPicPr preferRelativeResize="0"/>
          <p:nvPr/>
        </p:nvPicPr>
        <p:blipFill rotWithShape="1">
          <a:blip r:embed="rId5">
            <a:alphaModFix/>
          </a:blip>
          <a:srcRect b="0" l="0" r="0" t="0"/>
          <a:stretch/>
        </p:blipFill>
        <p:spPr>
          <a:xfrm>
            <a:off x="8245475" y="0"/>
            <a:ext cx="3865562" cy="3352800"/>
          </a:xfrm>
          <a:prstGeom prst="rect">
            <a:avLst/>
          </a:prstGeom>
          <a:noFill/>
          <a:ln>
            <a:noFill/>
          </a:ln>
        </p:spPr>
      </p:pic>
      <p:sp>
        <p:nvSpPr>
          <p:cNvPr descr="9k=" id="907" name="Google Shape;907;p47"/>
          <p:cNvSpPr txBox="1"/>
          <p:nvPr/>
        </p:nvSpPr>
        <p:spPr>
          <a:xfrm>
            <a:off x="5657850" y="3048000"/>
            <a:ext cx="876300" cy="7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descr="9k=" id="908" name="Google Shape;908;p47"/>
          <p:cNvSpPr txBox="1"/>
          <p:nvPr/>
        </p:nvSpPr>
        <p:spPr>
          <a:xfrm>
            <a:off x="5657850" y="3048000"/>
            <a:ext cx="876300" cy="7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descr="9k=" id="909" name="Google Shape;909;p47"/>
          <p:cNvSpPr txBox="1"/>
          <p:nvPr/>
        </p:nvSpPr>
        <p:spPr>
          <a:xfrm>
            <a:off x="5657850" y="3048000"/>
            <a:ext cx="876300" cy="7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descr="9k=" id="910" name="Google Shape;910;p47"/>
          <p:cNvSpPr txBox="1"/>
          <p:nvPr/>
        </p:nvSpPr>
        <p:spPr>
          <a:xfrm>
            <a:off x="4648200" y="5638800"/>
            <a:ext cx="876300" cy="7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pic>
        <p:nvPicPr>
          <p:cNvPr descr="Bai_15__H43_Quang_dong" id="911" name="Google Shape;911;p47"/>
          <p:cNvPicPr preferRelativeResize="0"/>
          <p:nvPr/>
        </p:nvPicPr>
        <p:blipFill rotWithShape="1">
          <a:blip r:embed="rId6">
            <a:alphaModFix/>
          </a:blip>
          <a:srcRect b="0" l="0" r="0" t="0"/>
          <a:stretch/>
        </p:blipFill>
        <p:spPr>
          <a:xfrm>
            <a:off x="6472237" y="3429000"/>
            <a:ext cx="4800600" cy="3505200"/>
          </a:xfrm>
          <a:prstGeom prst="rect">
            <a:avLst/>
          </a:prstGeom>
          <a:noFill/>
          <a:ln>
            <a:noFill/>
          </a:ln>
        </p:spPr>
      </p:pic>
      <p:pic>
        <p:nvPicPr>
          <p:cNvPr descr="chipyritelon_0528144246" id="912" name="Google Shape;912;p47"/>
          <p:cNvPicPr preferRelativeResize="0"/>
          <p:nvPr/>
        </p:nvPicPr>
        <p:blipFill rotWithShape="1">
          <a:blip r:embed="rId7">
            <a:alphaModFix/>
          </a:blip>
          <a:srcRect b="0" l="0" r="0" t="0"/>
          <a:stretch/>
        </p:blipFill>
        <p:spPr>
          <a:xfrm>
            <a:off x="1125537" y="3390900"/>
            <a:ext cx="5292725" cy="3429000"/>
          </a:xfrm>
          <a:prstGeom prst="rect">
            <a:avLst/>
          </a:prstGeom>
          <a:noFill/>
          <a:ln>
            <a:noFill/>
          </a:ln>
        </p:spPr>
      </p:pic>
      <p:sp>
        <p:nvSpPr>
          <p:cNvPr id="913" name="Google Shape;913;p47"/>
          <p:cNvSpPr txBox="1"/>
          <p:nvPr/>
        </p:nvSpPr>
        <p:spPr>
          <a:xfrm>
            <a:off x="4489450" y="6300787"/>
            <a:ext cx="1928812" cy="519112"/>
          </a:xfrm>
          <a:prstGeom prst="rect">
            <a:avLst/>
          </a:prstGeom>
          <a:solidFill>
            <a:srgbClr val="FDCD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Quặng chì</a:t>
            </a:r>
            <a:endParaRPr/>
          </a:p>
        </p:txBody>
      </p:sp>
      <p:sp>
        <p:nvSpPr>
          <p:cNvPr id="914" name="Google Shape;914;p47"/>
          <p:cNvSpPr txBox="1"/>
          <p:nvPr/>
        </p:nvSpPr>
        <p:spPr>
          <a:xfrm>
            <a:off x="8910637" y="6262687"/>
            <a:ext cx="2362200" cy="519112"/>
          </a:xfrm>
          <a:prstGeom prst="rect">
            <a:avLst/>
          </a:prstGeom>
          <a:solidFill>
            <a:srgbClr val="FDCD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Quặng đồng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500"/>
                                        <p:tgtEl>
                                          <p:spTgt spid="904"/>
                                        </p:tgtEl>
                                      </p:cBhvr>
                                    </p:animEffect>
                                  </p:childTnLst>
                                </p:cTn>
                              </p:par>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500"/>
                                        <p:tgtEl>
                                          <p:spTgt spid="9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500"/>
                                        <p:tgtEl>
                                          <p:spTgt spid="912"/>
                                        </p:tgtEl>
                                      </p:cBhvr>
                                    </p:animEffect>
                                  </p:childTnLst>
                                </p:cTn>
                              </p:par>
                              <p:par>
                                <p:cTn fill="hold" nodeType="withEffect" presetClass="entr" presetID="10" presetSubtype="0">
                                  <p:stCondLst>
                                    <p:cond delay="0"/>
                                  </p:stCondLst>
                                  <p:childTnLst>
                                    <p:set>
                                      <p:cBhvr>
                                        <p:cTn dur="1" fill="hold">
                                          <p:stCondLst>
                                            <p:cond delay="0"/>
                                          </p:stCondLst>
                                        </p:cTn>
                                        <p:tgtEl>
                                          <p:spTgt spid="913">
                                            <p:txEl>
                                              <p:pRg end="0" st="0"/>
                                            </p:txEl>
                                          </p:spTgt>
                                        </p:tgtEl>
                                        <p:attrNameLst>
                                          <p:attrName>style.visibility</p:attrName>
                                        </p:attrNameLst>
                                      </p:cBhvr>
                                      <p:to>
                                        <p:strVal val="visible"/>
                                      </p:to>
                                    </p:set>
                                    <p:animEffect filter="fade" transition="in">
                                      <p:cBhvr>
                                        <p:cTn dur="500"/>
                                        <p:tgtEl>
                                          <p:spTgt spid="9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500"/>
                                        <p:tgtEl>
                                          <p:spTgt spid="911"/>
                                        </p:tgtEl>
                                      </p:cBhvr>
                                    </p:animEffect>
                                  </p:childTnLst>
                                </p:cTn>
                              </p:par>
                              <p:par>
                                <p:cTn fill="hold" nodeType="withEffect" presetClass="entr" presetID="10" presetSubtype="0">
                                  <p:stCondLst>
                                    <p:cond delay="0"/>
                                  </p:stCondLst>
                                  <p:childTnLst>
                                    <p:set>
                                      <p:cBhvr>
                                        <p:cTn dur="1" fill="hold">
                                          <p:stCondLst>
                                            <p:cond delay="0"/>
                                          </p:stCondLst>
                                        </p:cTn>
                                        <p:tgtEl>
                                          <p:spTgt spid="914">
                                            <p:txEl>
                                              <p:pRg end="0" st="0"/>
                                            </p:txEl>
                                          </p:spTgt>
                                        </p:tgtEl>
                                        <p:attrNameLst>
                                          <p:attrName>style.visibility</p:attrName>
                                        </p:attrNameLst>
                                      </p:cBhvr>
                                      <p:to>
                                        <p:strVal val="visible"/>
                                      </p:to>
                                    </p:set>
                                    <p:animEffect filter="fade" transition="in">
                                      <p:cBhvr>
                                        <p:cTn dur="500"/>
                                        <p:tgtEl>
                                          <p:spTgt spid="91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descr="Kết quả hình ảnh cho hình ảnh các khoáng sản" id="919" name="Google Shape;919;p48"/>
          <p:cNvPicPr preferRelativeResize="0"/>
          <p:nvPr/>
        </p:nvPicPr>
        <p:blipFill rotWithShape="1">
          <a:blip r:embed="rId3">
            <a:alphaModFix/>
          </a:blip>
          <a:srcRect b="0" l="0" r="0" t="0"/>
          <a:stretch/>
        </p:blipFill>
        <p:spPr>
          <a:xfrm>
            <a:off x="0" y="0"/>
            <a:ext cx="6419850" cy="3232150"/>
          </a:xfrm>
          <a:prstGeom prst="rect">
            <a:avLst/>
          </a:prstGeom>
          <a:noFill/>
          <a:ln>
            <a:noFill/>
          </a:ln>
        </p:spPr>
      </p:pic>
      <p:pic>
        <p:nvPicPr>
          <p:cNvPr descr="khái thác khoáng sản, anh dep, " id="920" name="Google Shape;920;p48"/>
          <p:cNvPicPr preferRelativeResize="0"/>
          <p:nvPr/>
        </p:nvPicPr>
        <p:blipFill rotWithShape="1">
          <a:blip r:embed="rId4">
            <a:alphaModFix/>
          </a:blip>
          <a:srcRect b="0" l="0" r="0" t="0"/>
          <a:stretch/>
        </p:blipFill>
        <p:spPr>
          <a:xfrm>
            <a:off x="0" y="3240087"/>
            <a:ext cx="6419850" cy="3617912"/>
          </a:xfrm>
          <a:prstGeom prst="rect">
            <a:avLst/>
          </a:prstGeom>
          <a:noFill/>
          <a:ln>
            <a:noFill/>
          </a:ln>
        </p:spPr>
      </p:pic>
      <p:pic>
        <p:nvPicPr>
          <p:cNvPr descr="khái thác khoáng sản, anh dep, " id="921" name="Google Shape;921;p48"/>
          <p:cNvPicPr preferRelativeResize="0"/>
          <p:nvPr/>
        </p:nvPicPr>
        <p:blipFill rotWithShape="1">
          <a:blip r:embed="rId5">
            <a:alphaModFix/>
          </a:blip>
          <a:srcRect b="0" l="0" r="0" t="0"/>
          <a:stretch/>
        </p:blipFill>
        <p:spPr>
          <a:xfrm>
            <a:off x="6419850" y="0"/>
            <a:ext cx="5772150" cy="3240087"/>
          </a:xfrm>
          <a:prstGeom prst="rect">
            <a:avLst/>
          </a:prstGeom>
          <a:noFill/>
          <a:ln>
            <a:noFill/>
          </a:ln>
        </p:spPr>
      </p:pic>
      <p:pic>
        <p:nvPicPr>
          <p:cNvPr descr="khái thác khoáng sản, anh dep, " id="922" name="Google Shape;922;p48"/>
          <p:cNvPicPr preferRelativeResize="0"/>
          <p:nvPr/>
        </p:nvPicPr>
        <p:blipFill rotWithShape="1">
          <a:blip r:embed="rId6">
            <a:alphaModFix/>
          </a:blip>
          <a:srcRect b="0" l="0" r="0" t="0"/>
          <a:stretch/>
        </p:blipFill>
        <p:spPr>
          <a:xfrm>
            <a:off x="6419850" y="3240087"/>
            <a:ext cx="5772150" cy="3625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2000"/>
                                        <p:tgtEl>
                                          <p:spTgt spid="919"/>
                                        </p:tgtEl>
                                      </p:cBhvr>
                                    </p:animEffect>
                                  </p:childTnLst>
                                </p:cTn>
                              </p:par>
                              <p:par>
                                <p:cTn fill="hold" nodeType="with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2000"/>
                                        <p:tgtEl>
                                          <p:spTgt spid="921"/>
                                        </p:tgtEl>
                                      </p:cBhvr>
                                    </p:animEffect>
                                  </p:childTnLst>
                                </p:cTn>
                              </p:par>
                              <p:par>
                                <p:cTn fill="hold" nodeType="withEffect" presetClass="entr" presetID="10" presetSubtype="0">
                                  <p:stCondLst>
                                    <p:cond delay="0"/>
                                  </p:stCondLst>
                                  <p:childTnLst>
                                    <p:set>
                                      <p:cBhvr>
                                        <p:cTn dur="1" fill="hold">
                                          <p:stCondLst>
                                            <p:cond delay="0"/>
                                          </p:stCondLst>
                                        </p:cTn>
                                        <p:tgtEl>
                                          <p:spTgt spid="920"/>
                                        </p:tgtEl>
                                        <p:attrNameLst>
                                          <p:attrName>style.visibility</p:attrName>
                                        </p:attrNameLst>
                                      </p:cBhvr>
                                      <p:to>
                                        <p:strVal val="visible"/>
                                      </p:to>
                                    </p:set>
                                    <p:animEffect filter="fade" transition="in">
                                      <p:cBhvr>
                                        <p:cTn dur="2000"/>
                                        <p:tgtEl>
                                          <p:spTgt spid="920"/>
                                        </p:tgtEl>
                                      </p:cBhvr>
                                    </p:animEffect>
                                  </p:childTnLst>
                                </p:cTn>
                              </p:par>
                              <p:par>
                                <p:cTn fill="hold" nodeType="with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2000"/>
                                        <p:tgtEl>
                                          <p:spTgt spid="9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descr="Kết quả hình ảnh cho Sự ô nhiễm do khai thác khoáng sản" id="927" name="Google Shape;927;p49"/>
          <p:cNvPicPr preferRelativeResize="0"/>
          <p:nvPr/>
        </p:nvPicPr>
        <p:blipFill rotWithShape="1">
          <a:blip r:embed="rId3">
            <a:alphaModFix/>
          </a:blip>
          <a:srcRect b="0" l="0" r="0" t="0"/>
          <a:stretch/>
        </p:blipFill>
        <p:spPr>
          <a:xfrm>
            <a:off x="0" y="685800"/>
            <a:ext cx="6313487" cy="2667000"/>
          </a:xfrm>
          <a:prstGeom prst="rect">
            <a:avLst/>
          </a:prstGeom>
          <a:noFill/>
          <a:ln>
            <a:noFill/>
          </a:ln>
        </p:spPr>
      </p:pic>
      <p:pic>
        <p:nvPicPr>
          <p:cNvPr descr="Kết quả hình ảnh cho Sự ô nhiễm do khai thác khoáng sản" id="928" name="Google Shape;928;p49"/>
          <p:cNvPicPr preferRelativeResize="0"/>
          <p:nvPr/>
        </p:nvPicPr>
        <p:blipFill rotWithShape="1">
          <a:blip r:embed="rId4">
            <a:alphaModFix/>
          </a:blip>
          <a:srcRect b="0" l="0" r="0" t="0"/>
          <a:stretch/>
        </p:blipFill>
        <p:spPr>
          <a:xfrm>
            <a:off x="0" y="3352800"/>
            <a:ext cx="6313487" cy="3505200"/>
          </a:xfrm>
          <a:prstGeom prst="rect">
            <a:avLst/>
          </a:prstGeom>
          <a:noFill/>
          <a:ln>
            <a:noFill/>
          </a:ln>
        </p:spPr>
      </p:pic>
      <p:pic>
        <p:nvPicPr>
          <p:cNvPr descr="Kết quả hình ảnh cho Sự ô nhiễm do khai thác khoáng sản" id="929" name="Google Shape;929;p49"/>
          <p:cNvPicPr preferRelativeResize="0"/>
          <p:nvPr/>
        </p:nvPicPr>
        <p:blipFill rotWithShape="1">
          <a:blip r:embed="rId5">
            <a:alphaModFix/>
          </a:blip>
          <a:srcRect b="0" l="0" r="0" t="0"/>
          <a:stretch/>
        </p:blipFill>
        <p:spPr>
          <a:xfrm>
            <a:off x="6313487" y="685800"/>
            <a:ext cx="5878512" cy="2667000"/>
          </a:xfrm>
          <a:prstGeom prst="rect">
            <a:avLst/>
          </a:prstGeom>
          <a:noFill/>
          <a:ln>
            <a:noFill/>
          </a:ln>
        </p:spPr>
      </p:pic>
      <p:pic>
        <p:nvPicPr>
          <p:cNvPr descr="Kết quả hình ảnh cho Sự ô nhiễm do khai thác khoáng sản" id="930" name="Google Shape;930;p49"/>
          <p:cNvPicPr preferRelativeResize="0"/>
          <p:nvPr/>
        </p:nvPicPr>
        <p:blipFill rotWithShape="1">
          <a:blip r:embed="rId6">
            <a:alphaModFix/>
          </a:blip>
          <a:srcRect b="0" l="0" r="0" t="0"/>
          <a:stretch/>
        </p:blipFill>
        <p:spPr>
          <a:xfrm>
            <a:off x="6313487" y="3352800"/>
            <a:ext cx="5878512" cy="3505200"/>
          </a:xfrm>
          <a:prstGeom prst="rect">
            <a:avLst/>
          </a:prstGeom>
          <a:noFill/>
          <a:ln>
            <a:noFill/>
          </a:ln>
        </p:spPr>
      </p:pic>
      <p:sp>
        <p:nvSpPr>
          <p:cNvPr id="931" name="Google Shape;931;p49"/>
          <p:cNvSpPr txBox="1"/>
          <p:nvPr/>
        </p:nvSpPr>
        <p:spPr>
          <a:xfrm>
            <a:off x="2963862" y="84137"/>
            <a:ext cx="6102350" cy="554037"/>
          </a:xfrm>
          <a:prstGeom prst="rect">
            <a:avLst/>
          </a:prstGeom>
          <a:solidFill>
            <a:srgbClr val="FDCD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3000"/>
              <a:buFont typeface="Times New Roman"/>
              <a:buNone/>
            </a:pPr>
            <a:r>
              <a:rPr b="1" i="0" lang="en-US" sz="3000" u="none">
                <a:solidFill>
                  <a:srgbClr val="0000FF"/>
                </a:solidFill>
                <a:latin typeface="Times New Roman"/>
                <a:ea typeface="Times New Roman"/>
                <a:cs typeface="Times New Roman"/>
                <a:sym typeface="Times New Roman"/>
              </a:rPr>
              <a:t>Hình ảnh sau đây nói đến điều gì?</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1"/>
                                        </p:tgtEl>
                                        <p:attrNameLst>
                                          <p:attrName>style.visibility</p:attrName>
                                        </p:attrNameLst>
                                      </p:cBhvr>
                                      <p:to>
                                        <p:strVal val="visible"/>
                                      </p:to>
                                    </p:set>
                                    <p:animEffect filter="fade" transition="in">
                                      <p:cBhvr>
                                        <p:cTn dur="500"/>
                                        <p:tgtEl>
                                          <p:spTgt spid="9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7"/>
                                        </p:tgtEl>
                                        <p:attrNameLst>
                                          <p:attrName>style.visibility</p:attrName>
                                        </p:attrNameLst>
                                      </p:cBhvr>
                                      <p:to>
                                        <p:strVal val="visible"/>
                                      </p:to>
                                    </p:set>
                                    <p:animEffect filter="fade" transition="in">
                                      <p:cBhvr>
                                        <p:cTn dur="1000"/>
                                        <p:tgtEl>
                                          <p:spTgt spid="927"/>
                                        </p:tgtEl>
                                      </p:cBhvr>
                                    </p:animEffect>
                                  </p:childTnLst>
                                </p:cTn>
                              </p:par>
                              <p:par>
                                <p:cTn fill="hold" nodeType="with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500"/>
                                        <p:tgtEl>
                                          <p:spTgt spid="929"/>
                                        </p:tgtEl>
                                      </p:cBhvr>
                                    </p:animEffect>
                                  </p:childTnLst>
                                </p:cTn>
                              </p:par>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2000"/>
                                        <p:tgtEl>
                                          <p:spTgt spid="930"/>
                                        </p:tgtEl>
                                      </p:cBhvr>
                                    </p:animEffect>
                                  </p:childTnLst>
                                </p:cTn>
                              </p:par>
                              <p:par>
                                <p:cTn fill="hold" nodeType="with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2000"/>
                                        <p:tgtEl>
                                          <p:spTgt spid="9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5" name="Shape 385"/>
        <p:cNvGrpSpPr/>
        <p:nvPr/>
      </p:nvGrpSpPr>
      <p:grpSpPr>
        <a:xfrm>
          <a:off x="0" y="0"/>
          <a:ext cx="0" cy="0"/>
          <a:chOff x="0" y="0"/>
          <a:chExt cx="0" cy="0"/>
        </a:xfrm>
      </p:grpSpPr>
      <p:pic>
        <p:nvPicPr>
          <p:cNvPr descr="POINSET2" id="386" name="Google Shape;386;p5"/>
          <p:cNvPicPr preferRelativeResize="0"/>
          <p:nvPr/>
        </p:nvPicPr>
        <p:blipFill rotWithShape="1">
          <a:blip r:embed="rId4">
            <a:alphaModFix/>
          </a:blip>
          <a:srcRect b="0" l="0" r="0" t="0"/>
          <a:stretch/>
        </p:blipFill>
        <p:spPr>
          <a:xfrm rot="5400000">
            <a:off x="10253662" y="265112"/>
            <a:ext cx="1243012" cy="1443037"/>
          </a:xfrm>
          <a:prstGeom prst="rect">
            <a:avLst/>
          </a:prstGeom>
          <a:noFill/>
          <a:ln>
            <a:noFill/>
          </a:ln>
        </p:spPr>
      </p:pic>
      <p:pic>
        <p:nvPicPr>
          <p:cNvPr descr="POINSET3" id="387" name="Google Shape;387;p5"/>
          <p:cNvPicPr preferRelativeResize="0"/>
          <p:nvPr/>
        </p:nvPicPr>
        <p:blipFill rotWithShape="1">
          <a:blip r:embed="rId5">
            <a:alphaModFix/>
          </a:blip>
          <a:srcRect b="0" l="0" r="0" t="0"/>
          <a:stretch/>
        </p:blipFill>
        <p:spPr>
          <a:xfrm>
            <a:off x="9983787" y="5260975"/>
            <a:ext cx="2139950" cy="1597025"/>
          </a:xfrm>
          <a:prstGeom prst="rect">
            <a:avLst/>
          </a:prstGeom>
          <a:noFill/>
          <a:ln>
            <a:noFill/>
          </a:ln>
        </p:spPr>
      </p:pic>
      <p:pic>
        <p:nvPicPr>
          <p:cNvPr descr="POINSET2" id="388" name="Google Shape;388;p5"/>
          <p:cNvPicPr preferRelativeResize="0"/>
          <p:nvPr/>
        </p:nvPicPr>
        <p:blipFill rotWithShape="1">
          <a:blip r:embed="rId6">
            <a:alphaModFix/>
          </a:blip>
          <a:srcRect b="0" l="0" r="0" t="0"/>
          <a:stretch/>
        </p:blipFill>
        <p:spPr>
          <a:xfrm flipH="1" rot="-5400000">
            <a:off x="819150" y="322262"/>
            <a:ext cx="1171575" cy="1476375"/>
          </a:xfrm>
          <a:prstGeom prst="rect">
            <a:avLst/>
          </a:prstGeom>
          <a:noFill/>
          <a:ln>
            <a:noFill/>
          </a:ln>
        </p:spPr>
      </p:pic>
      <p:sp>
        <p:nvSpPr>
          <p:cNvPr id="389" name="Google Shape;389;p5"/>
          <p:cNvSpPr/>
          <p:nvPr/>
        </p:nvSpPr>
        <p:spPr>
          <a:xfrm>
            <a:off x="991674" y="517056"/>
            <a:ext cx="10419008" cy="248574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BÀI  10</a:t>
            </a:r>
            <a:endParaRPr/>
          </a:p>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QUÁ TRÌNH NỘI SINH VÀ NGOẠI SINH. CÁC DẠNG ĐỊA HÌNH CHÍNH. KHOÁNG SẢN.</a:t>
            </a:r>
            <a:endParaRPr/>
          </a:p>
        </p:txBody>
      </p:sp>
      <p:cxnSp>
        <p:nvCxnSpPr>
          <p:cNvPr id="390" name="Google Shape;390;p5"/>
          <p:cNvCxnSpPr/>
          <p:nvPr/>
        </p:nvCxnSpPr>
        <p:spPr>
          <a:xfrm flipH="1">
            <a:off x="2143125" y="3003550"/>
            <a:ext cx="4057650" cy="738187"/>
          </a:xfrm>
          <a:prstGeom prst="straightConnector1">
            <a:avLst/>
          </a:prstGeom>
          <a:noFill/>
          <a:ln cap="flat" cmpd="sng" w="9525">
            <a:solidFill>
              <a:schemeClr val="dk1"/>
            </a:solidFill>
            <a:prstDash val="solid"/>
            <a:miter lim="800000"/>
            <a:headEnd len="med" w="med" type="none"/>
            <a:tailEnd len="med" w="med" type="triangle"/>
          </a:ln>
        </p:spPr>
      </p:cxnSp>
      <p:sp>
        <p:nvSpPr>
          <p:cNvPr id="391" name="Google Shape;391;p5"/>
          <p:cNvSpPr/>
          <p:nvPr/>
        </p:nvSpPr>
        <p:spPr>
          <a:xfrm>
            <a:off x="792162" y="3741737"/>
            <a:ext cx="2701925" cy="1241425"/>
          </a:xfrm>
          <a:prstGeom prst="flowChartTerminator">
            <a:avLst/>
          </a:prstGeom>
          <a:solidFill>
            <a:srgbClr val="FFCCCC"/>
          </a:solidFill>
          <a:ln cap="flat" cmpd="sng" w="9525">
            <a:solidFill>
              <a:srgbClr val="292989"/>
            </a:solidFill>
            <a:prstDash val="solid"/>
            <a:miter lim="800000"/>
            <a:headEnd len="sm" w="sm" type="none"/>
            <a:tailEnd len="sm" w="sm" type="none"/>
          </a:ln>
          <a:effectLst>
            <a:outerShdw blurRad="63500" dir="5400000" dist="20000">
              <a:srgbClr val="000000">
                <a:alpha val="37647"/>
              </a:srgbClr>
            </a:outerShdw>
          </a:effectLst>
        </p:spPr>
        <p:txBody>
          <a:bodyPr anchorCtr="0" anchor="ctr" bIns="45700" lIns="91425" spcFirstLastPara="1" rIns="91425" wrap="square" tIns="45700">
            <a:noAutofit/>
          </a:bodyPr>
          <a:lstStyle/>
          <a:p>
            <a:pPr indent="0" lvl="1" marL="457200" marR="0" rtl="0" algn="ctr">
              <a:lnSpc>
                <a:spcPct val="100000"/>
              </a:lnSpc>
              <a:spcBef>
                <a:spcPts val="0"/>
              </a:spcBef>
              <a:spcAft>
                <a:spcPts val="0"/>
              </a:spcAft>
              <a:buClr>
                <a:srgbClr val="C00000"/>
              </a:buClr>
              <a:buSzPts val="2000"/>
              <a:buFont typeface="Times New Roman"/>
              <a:buNone/>
            </a:pPr>
            <a:r>
              <a:rPr b="1" i="0" lang="en-US" sz="2000" u="none" cap="none" strike="noStrike">
                <a:solidFill>
                  <a:srgbClr val="C00000"/>
                </a:solidFill>
                <a:latin typeface="Times New Roman"/>
                <a:ea typeface="Times New Roman"/>
                <a:cs typeface="Times New Roman"/>
                <a:sym typeface="Times New Roman"/>
              </a:rPr>
              <a:t>QUÁ TRÌNH NỘI SINH VÀ NGOẠI SINH</a:t>
            </a:r>
            <a:endParaRPr/>
          </a:p>
        </p:txBody>
      </p:sp>
      <p:cxnSp>
        <p:nvCxnSpPr>
          <p:cNvPr id="392" name="Google Shape;392;p5"/>
          <p:cNvCxnSpPr/>
          <p:nvPr/>
        </p:nvCxnSpPr>
        <p:spPr>
          <a:xfrm>
            <a:off x="6200775" y="3003550"/>
            <a:ext cx="3973512" cy="738187"/>
          </a:xfrm>
          <a:prstGeom prst="straightConnector1">
            <a:avLst/>
          </a:prstGeom>
          <a:noFill/>
          <a:ln cap="flat" cmpd="sng" w="9525">
            <a:solidFill>
              <a:schemeClr val="dk1"/>
            </a:solidFill>
            <a:prstDash val="solid"/>
            <a:miter lim="800000"/>
            <a:headEnd len="med" w="med" type="none"/>
            <a:tailEnd len="med" w="med" type="triangle"/>
          </a:ln>
        </p:spPr>
      </p:cxnSp>
      <p:sp>
        <p:nvSpPr>
          <p:cNvPr id="393" name="Google Shape;393;p5"/>
          <p:cNvSpPr/>
          <p:nvPr/>
        </p:nvSpPr>
        <p:spPr>
          <a:xfrm>
            <a:off x="9156700" y="3741737"/>
            <a:ext cx="2035175" cy="1252537"/>
          </a:xfrm>
          <a:prstGeom prst="flowChartTerminator">
            <a:avLst/>
          </a:prstGeom>
          <a:solidFill>
            <a:srgbClr val="FFCCCC"/>
          </a:solidFill>
          <a:ln cap="flat" cmpd="sng" w="9525">
            <a:solidFill>
              <a:srgbClr val="292989"/>
            </a:solidFill>
            <a:prstDash val="solid"/>
            <a:miter lim="800000"/>
            <a:headEnd len="sm" w="sm" type="none"/>
            <a:tailEnd len="sm" w="sm" type="none"/>
          </a:ln>
          <a:effectLst>
            <a:outerShdw blurRad="63500" dir="5400000" dist="20000">
              <a:srgbClr val="000000">
                <a:alpha val="37647"/>
              </a:srgbClr>
            </a:outerShdw>
          </a:effectLst>
        </p:spPr>
        <p:txBody>
          <a:bodyPr anchorCtr="0" anchor="ctr" bIns="45700" lIns="91425" spcFirstLastPara="1" rIns="91425" wrap="square" tIns="45700">
            <a:noAutofit/>
          </a:bodyPr>
          <a:lstStyle/>
          <a:p>
            <a:pPr indent="0" lvl="1" marL="457200" marR="0" rtl="0" algn="ctr">
              <a:lnSpc>
                <a:spcPct val="100000"/>
              </a:lnSpc>
              <a:spcBef>
                <a:spcPts val="0"/>
              </a:spcBef>
              <a:spcAft>
                <a:spcPts val="0"/>
              </a:spcAft>
              <a:buClr>
                <a:srgbClr val="C00000"/>
              </a:buClr>
              <a:buSzPts val="2000"/>
              <a:buFont typeface="Times New Roman"/>
              <a:buNone/>
            </a:pPr>
            <a:r>
              <a:rPr b="1" i="0" lang="en-US" sz="2000" u="none" cap="none" strike="noStrike">
                <a:solidFill>
                  <a:srgbClr val="C00000"/>
                </a:solidFill>
                <a:latin typeface="Times New Roman"/>
                <a:ea typeface="Times New Roman"/>
                <a:cs typeface="Times New Roman"/>
                <a:sym typeface="Times New Roman"/>
              </a:rPr>
              <a:t>KHOÁNG SẢN</a:t>
            </a:r>
            <a:endParaRPr/>
          </a:p>
        </p:txBody>
      </p:sp>
      <p:pic>
        <p:nvPicPr>
          <p:cNvPr descr="POINSET2" id="394" name="Google Shape;394;p5"/>
          <p:cNvPicPr preferRelativeResize="0"/>
          <p:nvPr/>
        </p:nvPicPr>
        <p:blipFill rotWithShape="1">
          <a:blip r:embed="rId4">
            <a:alphaModFix/>
          </a:blip>
          <a:srcRect b="0" l="0" r="0" t="0"/>
          <a:stretch/>
        </p:blipFill>
        <p:spPr>
          <a:xfrm rot="-5400000">
            <a:off x="766762" y="4678362"/>
            <a:ext cx="1243012" cy="1443037"/>
          </a:xfrm>
          <a:prstGeom prst="rect">
            <a:avLst/>
          </a:prstGeom>
          <a:noFill/>
          <a:ln>
            <a:noFill/>
          </a:ln>
        </p:spPr>
      </p:pic>
      <p:sp>
        <p:nvSpPr>
          <p:cNvPr id="395" name="Google Shape;395;p5"/>
          <p:cNvSpPr/>
          <p:nvPr/>
        </p:nvSpPr>
        <p:spPr>
          <a:xfrm>
            <a:off x="4772025" y="3765550"/>
            <a:ext cx="2857500" cy="1241425"/>
          </a:xfrm>
          <a:prstGeom prst="flowChartTerminator">
            <a:avLst/>
          </a:prstGeom>
          <a:solidFill>
            <a:srgbClr val="FFCCCC"/>
          </a:solidFill>
          <a:ln cap="flat" cmpd="sng" w="9525">
            <a:solidFill>
              <a:srgbClr val="292989"/>
            </a:solidFill>
            <a:prstDash val="solid"/>
            <a:miter lim="800000"/>
            <a:headEnd len="sm" w="sm" type="none"/>
            <a:tailEnd len="sm" w="sm" type="none"/>
          </a:ln>
          <a:effectLst>
            <a:outerShdw blurRad="63500" dir="5400000" dist="20000">
              <a:srgbClr val="000000">
                <a:alpha val="37647"/>
              </a:srgbClr>
            </a:outerShdw>
          </a:effectLst>
        </p:spPr>
        <p:txBody>
          <a:bodyPr anchorCtr="0" anchor="ctr" bIns="45700" lIns="91425" spcFirstLastPara="1" rIns="91425" wrap="square" tIns="45700">
            <a:noAutofit/>
          </a:bodyPr>
          <a:lstStyle/>
          <a:p>
            <a:pPr indent="0" lvl="1" marL="457200" marR="0" rtl="0" algn="ctr">
              <a:lnSpc>
                <a:spcPct val="100000"/>
              </a:lnSpc>
              <a:spcBef>
                <a:spcPts val="0"/>
              </a:spcBef>
              <a:spcAft>
                <a:spcPts val="0"/>
              </a:spcAft>
              <a:buClr>
                <a:srgbClr val="C00000"/>
              </a:buClr>
              <a:buSzPts val="2000"/>
              <a:buFont typeface="Times New Roman"/>
              <a:buNone/>
            </a:pPr>
            <a:r>
              <a:rPr b="1" i="0" lang="en-US" sz="2000" u="none" cap="none" strike="noStrike">
                <a:solidFill>
                  <a:srgbClr val="C00000"/>
                </a:solidFill>
                <a:latin typeface="Times New Roman"/>
                <a:ea typeface="Times New Roman"/>
                <a:cs typeface="Times New Roman"/>
                <a:sym typeface="Times New Roman"/>
              </a:rPr>
              <a:t>CÁC DẠNG ĐỊA HÌNH CHÍNH</a:t>
            </a:r>
            <a:endParaRPr/>
          </a:p>
        </p:txBody>
      </p:sp>
      <p:cxnSp>
        <p:nvCxnSpPr>
          <p:cNvPr id="396" name="Google Shape;396;p5"/>
          <p:cNvCxnSpPr/>
          <p:nvPr/>
        </p:nvCxnSpPr>
        <p:spPr>
          <a:xfrm>
            <a:off x="6200775" y="3003550"/>
            <a:ext cx="0" cy="762000"/>
          </a:xfrm>
          <a:prstGeom prst="straightConnector1">
            <a:avLst/>
          </a:prstGeom>
          <a:noFill/>
          <a:ln cap="flat" cmpd="sng" w="9525">
            <a:solidFill>
              <a:schemeClr val="dk1"/>
            </a:solidFill>
            <a:prstDash val="solid"/>
            <a:miter lim="800000"/>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20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20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pic>
        <p:nvPicPr>
          <p:cNvPr descr="Kết quả hình ảnh cho khai thác khoáng sản và bảo vệ môi trường" id="936" name="Google Shape;936;p50"/>
          <p:cNvPicPr preferRelativeResize="0"/>
          <p:nvPr/>
        </p:nvPicPr>
        <p:blipFill rotWithShape="1">
          <a:blip r:embed="rId3">
            <a:alphaModFix/>
          </a:blip>
          <a:srcRect b="0" l="0" r="0" t="0"/>
          <a:stretch/>
        </p:blipFill>
        <p:spPr>
          <a:xfrm>
            <a:off x="0" y="3432175"/>
            <a:ext cx="6099175" cy="3425825"/>
          </a:xfrm>
          <a:prstGeom prst="rect">
            <a:avLst/>
          </a:prstGeom>
          <a:noFill/>
          <a:ln>
            <a:noFill/>
          </a:ln>
        </p:spPr>
      </p:pic>
      <p:sp>
        <p:nvSpPr>
          <p:cNvPr id="937" name="Google Shape;937;p50"/>
          <p:cNvSpPr/>
          <p:nvPr/>
        </p:nvSpPr>
        <p:spPr>
          <a:xfrm>
            <a:off x="6630987" y="3810000"/>
            <a:ext cx="5356225" cy="3048000"/>
          </a:xfrm>
          <a:prstGeom prst="cloudCallout">
            <a:avLst>
              <a:gd fmla="val -1552" name="adj1"/>
              <a:gd fmla="val 624" name="adj2"/>
            </a:avLst>
          </a:prstGeom>
          <a:solidFill>
            <a:srgbClr val="FDCDF0"/>
          </a:solidFill>
          <a:ln cap="flat" cmpd="sng" w="25400">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Hành động của chúng ta là gì?</a:t>
            </a:r>
            <a:endParaRPr/>
          </a:p>
        </p:txBody>
      </p:sp>
      <p:pic>
        <p:nvPicPr>
          <p:cNvPr id="938" name="Google Shape;938;p50"/>
          <p:cNvPicPr preferRelativeResize="0"/>
          <p:nvPr/>
        </p:nvPicPr>
        <p:blipFill rotWithShape="1">
          <a:blip r:embed="rId4">
            <a:alphaModFix/>
          </a:blip>
          <a:srcRect b="0" l="0" r="0" t="0"/>
          <a:stretch/>
        </p:blipFill>
        <p:spPr>
          <a:xfrm>
            <a:off x="0" y="0"/>
            <a:ext cx="6099175" cy="3432175"/>
          </a:xfrm>
          <a:prstGeom prst="rect">
            <a:avLst/>
          </a:prstGeom>
          <a:noFill/>
          <a:ln>
            <a:noFill/>
          </a:ln>
        </p:spPr>
      </p:pic>
      <p:pic>
        <p:nvPicPr>
          <p:cNvPr id="939" name="Google Shape;939;p50"/>
          <p:cNvPicPr preferRelativeResize="0"/>
          <p:nvPr/>
        </p:nvPicPr>
        <p:blipFill rotWithShape="1">
          <a:blip r:embed="rId5">
            <a:alphaModFix/>
          </a:blip>
          <a:srcRect b="0" l="0" r="0" t="0"/>
          <a:stretch/>
        </p:blipFill>
        <p:spPr>
          <a:xfrm>
            <a:off x="6270625" y="0"/>
            <a:ext cx="5921375" cy="37353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500"/>
                                        <p:tgtEl>
                                          <p:spTgt spid="9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8"/>
                                        </p:tgtEl>
                                        <p:attrNameLst>
                                          <p:attrName>style.visibility</p:attrName>
                                        </p:attrNameLst>
                                      </p:cBhvr>
                                      <p:to>
                                        <p:strVal val="visible"/>
                                      </p:to>
                                    </p:set>
                                    <p:animEffect filter="fade" transition="in">
                                      <p:cBhvr>
                                        <p:cTn dur="500"/>
                                        <p:tgtEl>
                                          <p:spTgt spid="938"/>
                                        </p:tgtEl>
                                      </p:cBhvr>
                                    </p:animEffect>
                                  </p:childTnLst>
                                </p:cTn>
                              </p:par>
                              <p:par>
                                <p:cTn fill="hold" nodeType="with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500"/>
                                        <p:tgtEl>
                                          <p:spTgt spid="9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descr="Kết quả hình ảnh cho hình ảnh năng lượng gió" id="944" name="Google Shape;944;p51"/>
          <p:cNvSpPr txBox="1"/>
          <p:nvPr/>
        </p:nvSpPr>
        <p:spPr>
          <a:xfrm>
            <a:off x="1692275" y="-1825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descr="Kết quả hình ảnh cho hình ảnh năng lượng gió" id="945" name="Google Shape;945;p51"/>
          <p:cNvSpPr txBox="1"/>
          <p:nvPr/>
        </p:nvSpPr>
        <p:spPr>
          <a:xfrm>
            <a:off x="1844675" y="-301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descr="Kết quả hình ảnh cho hình ảnh năng lượng gió" id="946" name="Google Shape;946;p51"/>
          <p:cNvSpPr txBox="1"/>
          <p:nvPr/>
        </p:nvSpPr>
        <p:spPr>
          <a:xfrm>
            <a:off x="1997075" y="122237"/>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descr="Kết quả hình ảnh cho hình ảnh năng lượng gió" id="947" name="Google Shape;947;p51"/>
          <p:cNvSpPr txBox="1"/>
          <p:nvPr/>
        </p:nvSpPr>
        <p:spPr>
          <a:xfrm>
            <a:off x="2149475" y="274637"/>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pic>
        <p:nvPicPr>
          <p:cNvPr descr="Năng lượng gió. Ảnh: LD" id="948" name="Google Shape;948;p51"/>
          <p:cNvPicPr preferRelativeResize="0"/>
          <p:nvPr/>
        </p:nvPicPr>
        <p:blipFill rotWithShape="1">
          <a:blip r:embed="rId3">
            <a:alphaModFix/>
          </a:blip>
          <a:srcRect b="0" l="0" r="0" t="0"/>
          <a:stretch/>
        </p:blipFill>
        <p:spPr>
          <a:xfrm>
            <a:off x="0" y="0"/>
            <a:ext cx="6324600" cy="3200400"/>
          </a:xfrm>
          <a:prstGeom prst="rect">
            <a:avLst/>
          </a:prstGeom>
          <a:noFill/>
          <a:ln>
            <a:noFill/>
          </a:ln>
        </p:spPr>
      </p:pic>
      <p:pic>
        <p:nvPicPr>
          <p:cNvPr descr="http://img.khoahoc.tv/photos/image/2009/09/17/Nangluong.jpg" id="949" name="Google Shape;949;p51"/>
          <p:cNvPicPr preferRelativeResize="0"/>
          <p:nvPr/>
        </p:nvPicPr>
        <p:blipFill rotWithShape="1">
          <a:blip r:embed="rId4">
            <a:alphaModFix/>
          </a:blip>
          <a:srcRect b="0" l="0" r="0" t="0"/>
          <a:stretch/>
        </p:blipFill>
        <p:spPr>
          <a:xfrm>
            <a:off x="6353175" y="0"/>
            <a:ext cx="5838825" cy="3200400"/>
          </a:xfrm>
          <a:prstGeom prst="rect">
            <a:avLst/>
          </a:prstGeom>
          <a:noFill/>
          <a:ln>
            <a:noFill/>
          </a:ln>
        </p:spPr>
      </p:pic>
      <p:pic>
        <p:nvPicPr>
          <p:cNvPr descr="Kết quả hình ảnh cho hình ảnh các năng lượng nhiệt" id="950" name="Google Shape;950;p51"/>
          <p:cNvPicPr preferRelativeResize="0"/>
          <p:nvPr/>
        </p:nvPicPr>
        <p:blipFill rotWithShape="1">
          <a:blip r:embed="rId5">
            <a:alphaModFix/>
          </a:blip>
          <a:srcRect b="0" l="0" r="0" t="0"/>
          <a:stretch/>
        </p:blipFill>
        <p:spPr>
          <a:xfrm>
            <a:off x="0" y="3200400"/>
            <a:ext cx="6324600" cy="3657600"/>
          </a:xfrm>
          <a:prstGeom prst="rect">
            <a:avLst/>
          </a:prstGeom>
          <a:noFill/>
          <a:ln>
            <a:noFill/>
          </a:ln>
        </p:spPr>
      </p:pic>
      <p:pic>
        <p:nvPicPr>
          <p:cNvPr descr="images253764_E5a.jpg" id="951" name="Google Shape;951;p51"/>
          <p:cNvPicPr preferRelativeResize="0"/>
          <p:nvPr/>
        </p:nvPicPr>
        <p:blipFill rotWithShape="1">
          <a:blip r:embed="rId6">
            <a:alphaModFix/>
          </a:blip>
          <a:srcRect b="0" l="0" r="0" t="0"/>
          <a:stretch/>
        </p:blipFill>
        <p:spPr>
          <a:xfrm>
            <a:off x="6353175" y="3200400"/>
            <a:ext cx="5838825" cy="3657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8"/>
                                        </p:tgtEl>
                                        <p:attrNameLst>
                                          <p:attrName>style.visibility</p:attrName>
                                        </p:attrNameLst>
                                      </p:cBhvr>
                                      <p:to>
                                        <p:strVal val="visible"/>
                                      </p:to>
                                    </p:set>
                                    <p:animEffect filter="fade" transition="in">
                                      <p:cBhvr>
                                        <p:cTn dur="500"/>
                                        <p:tgtEl>
                                          <p:spTgt spid="9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9"/>
                                        </p:tgtEl>
                                        <p:attrNameLst>
                                          <p:attrName>style.visibility</p:attrName>
                                        </p:attrNameLst>
                                      </p:cBhvr>
                                      <p:to>
                                        <p:strVal val="visible"/>
                                      </p:to>
                                    </p:set>
                                    <p:animEffect filter="fade" transition="in">
                                      <p:cBhvr>
                                        <p:cTn dur="2000"/>
                                        <p:tgtEl>
                                          <p:spTgt spid="9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
                                        </p:tgtEl>
                                        <p:attrNameLst>
                                          <p:attrName>style.visibility</p:attrName>
                                        </p:attrNameLst>
                                      </p:cBhvr>
                                      <p:to>
                                        <p:strVal val="visible"/>
                                      </p:to>
                                    </p:set>
                                    <p:animEffect filter="fade" transition="in">
                                      <p:cBhvr>
                                        <p:cTn dur="2000"/>
                                        <p:tgtEl>
                                          <p:spTgt spid="9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1"/>
                                        </p:tgtEl>
                                        <p:attrNameLst>
                                          <p:attrName>style.visibility</p:attrName>
                                        </p:attrNameLst>
                                      </p:cBhvr>
                                      <p:to>
                                        <p:strVal val="visible"/>
                                      </p:to>
                                    </p:set>
                                    <p:animEffect filter="fade" transition="in">
                                      <p:cBhvr>
                                        <p:cTn dur="500"/>
                                        <p:tgtEl>
                                          <p:spTgt spid="9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descr="POINSET2" id="957" name="Google Shape;957;p52"/>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958" name="Google Shape;958;p52"/>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959" name="Google Shape;959;p52"/>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sp>
        <p:nvSpPr>
          <p:cNvPr id="960" name="Google Shape;960;p52"/>
          <p:cNvSpPr/>
          <p:nvPr/>
        </p:nvSpPr>
        <p:spPr>
          <a:xfrm>
            <a:off x="2770822" y="2357482"/>
            <a:ext cx="6720908" cy="124649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5000"/>
              <a:buFont typeface="Times New Roman"/>
              <a:buNone/>
            </a:pPr>
            <a:r>
              <a:rPr b="1" i="0" lang="en-US" sz="5000" u="none" cap="none" strike="noStrike">
                <a:solidFill>
                  <a:srgbClr val="C00000"/>
                </a:solidFill>
                <a:latin typeface="Times New Roman"/>
                <a:ea typeface="Times New Roman"/>
                <a:cs typeface="Times New Roman"/>
                <a:sym typeface="Times New Roman"/>
              </a:rPr>
              <a:t>Luyện tập và vận dụng</a:t>
            </a:r>
            <a:endParaRPr b="1" i="0" sz="5000" u="none" cap="none" strike="noStrike">
              <a:solidFill>
                <a:srgbClr val="C00000"/>
              </a:solidFill>
              <a:latin typeface="Times New Roman"/>
              <a:ea typeface="Times New Roman"/>
              <a:cs typeface="Times New Roman"/>
              <a:sym typeface="Times New Roman"/>
            </a:endParaRPr>
          </a:p>
        </p:txBody>
      </p:sp>
      <p:pic>
        <p:nvPicPr>
          <p:cNvPr descr="Diagram&#10;&#10;Description automatically generated" id="961" name="Google Shape;961;p52"/>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53"/>
          <p:cNvSpPr txBox="1"/>
          <p:nvPr/>
        </p:nvSpPr>
        <p:spPr>
          <a:xfrm>
            <a:off x="1073150" y="130175"/>
            <a:ext cx="10474325"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Times New Roman"/>
              <a:buNone/>
            </a:pPr>
            <a:r>
              <a:rPr b="1" i="0" lang="en-US" sz="2400" u="none">
                <a:solidFill>
                  <a:srgbClr val="0000FF"/>
                </a:solidFill>
                <a:latin typeface="Times New Roman"/>
                <a:ea typeface="Times New Roman"/>
                <a:cs typeface="Times New Roman"/>
                <a:sym typeface="Times New Roman"/>
              </a:rPr>
              <a:t>2. Hãy chọn những từ sau đây điền vào các vị trí tương ứng trong hình 10.3</a:t>
            </a:r>
            <a:endParaRPr b="0" i="0" sz="2400" u="none">
              <a:solidFill>
                <a:srgbClr val="0000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FF"/>
              </a:buClr>
              <a:buSzPts val="2400"/>
              <a:buFont typeface="Times New Roman"/>
              <a:buNone/>
            </a:pPr>
            <a:r>
              <a:rPr b="1" i="0" lang="en-US" sz="2400" u="none">
                <a:solidFill>
                  <a:srgbClr val="0000FF"/>
                </a:solidFill>
                <a:latin typeface="Times New Roman"/>
                <a:ea typeface="Times New Roman"/>
                <a:cs typeface="Times New Roman"/>
                <a:sym typeface="Times New Roman"/>
              </a:rPr>
              <a:t>     </a:t>
            </a:r>
            <a:r>
              <a:rPr b="1" i="1" lang="en-US" sz="2400" u="none">
                <a:solidFill>
                  <a:srgbClr val="0000FF"/>
                </a:solidFill>
                <a:latin typeface="Times New Roman"/>
                <a:ea typeface="Times New Roman"/>
                <a:cs typeface="Times New Roman"/>
                <a:sym typeface="Times New Roman"/>
              </a:rPr>
              <a:t>độ cao tương đối          đỉnh núi          độ cao tuyệt đối          sườn núi</a:t>
            </a:r>
            <a:endParaRPr b="1" i="0" sz="2400" u="none">
              <a:solidFill>
                <a:srgbClr val="0000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FF"/>
              </a:buClr>
              <a:buSzPts val="2400"/>
              <a:buFont typeface="Times New Roman"/>
              <a:buNone/>
            </a:pPr>
            <a:r>
              <a:rPr b="1" i="1" lang="en-US" sz="2400" u="none">
                <a:solidFill>
                  <a:srgbClr val="0000FF"/>
                </a:solidFill>
                <a:latin typeface="Times New Roman"/>
                <a:ea typeface="Times New Roman"/>
                <a:cs typeface="Times New Roman"/>
                <a:sym typeface="Times New Roman"/>
              </a:rPr>
              <a:t>    núi cao                chân núi          núi trung bình        núi thấp           hẻm vực</a:t>
            </a:r>
            <a:endParaRPr/>
          </a:p>
        </p:txBody>
      </p:sp>
      <p:pic>
        <p:nvPicPr>
          <p:cNvPr descr="[Chân trời sáng tạo] Giải SBT lịch sử và địa lí 6 bài 10: Quá trình nội sinh và ngoại sinh. Các dạng địa hình chính. Khoáng sản" id="967" name="Google Shape;967;p53"/>
          <p:cNvPicPr preferRelativeResize="0"/>
          <p:nvPr/>
        </p:nvPicPr>
        <p:blipFill rotWithShape="1">
          <a:blip r:embed="rId3">
            <a:alphaModFix/>
          </a:blip>
          <a:srcRect b="0" l="0" r="0" t="0"/>
          <a:stretch/>
        </p:blipFill>
        <p:spPr>
          <a:xfrm>
            <a:off x="428625" y="1330325"/>
            <a:ext cx="11458575" cy="5207000"/>
          </a:xfrm>
          <a:prstGeom prst="rect">
            <a:avLst/>
          </a:prstGeom>
          <a:noFill/>
          <a:ln>
            <a:noFill/>
          </a:ln>
        </p:spPr>
      </p:pic>
      <p:sp>
        <p:nvSpPr>
          <p:cNvPr id="968" name="Google Shape;968;p53"/>
          <p:cNvSpPr txBox="1"/>
          <p:nvPr/>
        </p:nvSpPr>
        <p:spPr>
          <a:xfrm>
            <a:off x="1504950" y="3111500"/>
            <a:ext cx="2862262" cy="3365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độ cao tương đối</a:t>
            </a:r>
            <a:endParaRPr/>
          </a:p>
        </p:txBody>
      </p:sp>
      <p:sp>
        <p:nvSpPr>
          <p:cNvPr id="969" name="Google Shape;969;p53"/>
          <p:cNvSpPr txBox="1"/>
          <p:nvPr/>
        </p:nvSpPr>
        <p:spPr>
          <a:xfrm>
            <a:off x="3540125" y="3756025"/>
            <a:ext cx="1498600" cy="3365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núi cao</a:t>
            </a:r>
            <a:endParaRPr/>
          </a:p>
        </p:txBody>
      </p:sp>
      <p:sp>
        <p:nvSpPr>
          <p:cNvPr id="970" name="Google Shape;970;p53"/>
          <p:cNvSpPr txBox="1"/>
          <p:nvPr/>
        </p:nvSpPr>
        <p:spPr>
          <a:xfrm>
            <a:off x="5168900" y="2060575"/>
            <a:ext cx="2330450" cy="3349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đỉnh núi</a:t>
            </a:r>
            <a:endParaRPr/>
          </a:p>
        </p:txBody>
      </p:sp>
      <p:sp>
        <p:nvSpPr>
          <p:cNvPr id="971" name="Google Shape;971;p53"/>
          <p:cNvSpPr txBox="1"/>
          <p:nvPr/>
        </p:nvSpPr>
        <p:spPr>
          <a:xfrm>
            <a:off x="6002337" y="3111500"/>
            <a:ext cx="2062162" cy="3365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sườn núi</a:t>
            </a:r>
            <a:endParaRPr/>
          </a:p>
        </p:txBody>
      </p:sp>
      <p:sp>
        <p:nvSpPr>
          <p:cNvPr id="972" name="Google Shape;972;p53"/>
          <p:cNvSpPr txBox="1"/>
          <p:nvPr/>
        </p:nvSpPr>
        <p:spPr>
          <a:xfrm>
            <a:off x="5853112" y="3995737"/>
            <a:ext cx="2211387" cy="3365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hẻm vực</a:t>
            </a:r>
            <a:endParaRPr/>
          </a:p>
        </p:txBody>
      </p:sp>
      <p:sp>
        <p:nvSpPr>
          <p:cNvPr id="973" name="Google Shape;973;p53"/>
          <p:cNvSpPr txBox="1"/>
          <p:nvPr/>
        </p:nvSpPr>
        <p:spPr>
          <a:xfrm>
            <a:off x="8150225" y="3765550"/>
            <a:ext cx="2978150" cy="3365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độ cao tuyệt đối</a:t>
            </a:r>
            <a:endParaRPr/>
          </a:p>
        </p:txBody>
      </p:sp>
      <p:sp>
        <p:nvSpPr>
          <p:cNvPr id="974" name="Google Shape;974;p53"/>
          <p:cNvSpPr txBox="1"/>
          <p:nvPr/>
        </p:nvSpPr>
        <p:spPr>
          <a:xfrm>
            <a:off x="6627812" y="4930775"/>
            <a:ext cx="1990725" cy="3349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núi thấp</a:t>
            </a:r>
            <a:endParaRPr/>
          </a:p>
        </p:txBody>
      </p:sp>
      <p:pic>
        <p:nvPicPr>
          <p:cNvPr descr="POINSET2" id="975" name="Google Shape;975;p53"/>
          <p:cNvPicPr preferRelativeResize="0"/>
          <p:nvPr/>
        </p:nvPicPr>
        <p:blipFill rotWithShape="1">
          <a:blip r:embed="rId4">
            <a:alphaModFix/>
          </a:blip>
          <a:srcRect b="0" l="0" r="0" t="0"/>
          <a:stretch/>
        </p:blipFill>
        <p:spPr>
          <a:xfrm flipH="1" rot="-5400000">
            <a:off x="315118" y="62706"/>
            <a:ext cx="877887" cy="1108075"/>
          </a:xfrm>
          <a:prstGeom prst="rect">
            <a:avLst/>
          </a:prstGeom>
          <a:noFill/>
          <a:ln>
            <a:noFill/>
          </a:ln>
        </p:spPr>
      </p:pic>
      <p:pic>
        <p:nvPicPr>
          <p:cNvPr descr="POINSET2" id="976" name="Google Shape;976;p53"/>
          <p:cNvPicPr preferRelativeResize="0"/>
          <p:nvPr/>
        </p:nvPicPr>
        <p:blipFill rotWithShape="1">
          <a:blip r:embed="rId5">
            <a:alphaModFix/>
          </a:blip>
          <a:srcRect b="0" l="0" r="0" t="0"/>
          <a:stretch/>
        </p:blipFill>
        <p:spPr>
          <a:xfrm rot="-5400000">
            <a:off x="292893" y="5750718"/>
            <a:ext cx="939800" cy="1090612"/>
          </a:xfrm>
          <a:prstGeom prst="rect">
            <a:avLst/>
          </a:prstGeom>
          <a:noFill/>
          <a:ln>
            <a:noFill/>
          </a:ln>
        </p:spPr>
      </p:pic>
      <p:pic>
        <p:nvPicPr>
          <p:cNvPr descr="POINSET2" id="977" name="Google Shape;977;p53"/>
          <p:cNvPicPr preferRelativeResize="0"/>
          <p:nvPr/>
        </p:nvPicPr>
        <p:blipFill rotWithShape="1">
          <a:blip r:embed="rId6">
            <a:alphaModFix/>
          </a:blip>
          <a:srcRect b="0" l="0" r="0" t="0"/>
          <a:stretch/>
        </p:blipFill>
        <p:spPr>
          <a:xfrm rot="5400000">
            <a:off x="10870406" y="216693"/>
            <a:ext cx="969962" cy="1127125"/>
          </a:xfrm>
          <a:prstGeom prst="rect">
            <a:avLst/>
          </a:prstGeom>
          <a:noFill/>
          <a:ln>
            <a:noFill/>
          </a:ln>
        </p:spPr>
      </p:pic>
      <p:pic>
        <p:nvPicPr>
          <p:cNvPr descr="Diagram&#10;&#10;Description automatically generated" id="978" name="Google Shape;978;p53"/>
          <p:cNvPicPr preferRelativeResize="0"/>
          <p:nvPr/>
        </p:nvPicPr>
        <p:blipFill rotWithShape="1">
          <a:blip r:embed="rId7">
            <a:alphaModFix/>
          </a:blip>
          <a:srcRect b="8302" l="0" r="0" t="0"/>
          <a:stretch/>
        </p:blipFill>
        <p:spPr>
          <a:xfrm>
            <a:off x="11128375" y="5791200"/>
            <a:ext cx="839787" cy="8302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6"/>
                                        </p:tgtEl>
                                        <p:attrNameLst>
                                          <p:attrName>style.visibility</p:attrName>
                                        </p:attrNameLst>
                                      </p:cBhvr>
                                      <p:to>
                                        <p:strVal val="visible"/>
                                      </p:to>
                                    </p:set>
                                    <p:anim calcmode="lin" valueType="num">
                                      <p:cBhvr additive="base">
                                        <p:cTn dur="500"/>
                                        <p:tgtEl>
                                          <p:spTgt spid="9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67"/>
                                        </p:tgtEl>
                                        <p:attrNameLst>
                                          <p:attrName>style.visibility</p:attrName>
                                        </p:attrNameLst>
                                      </p:cBhvr>
                                      <p:to>
                                        <p:strVal val="visible"/>
                                      </p:to>
                                    </p:set>
                                    <p:anim calcmode="lin" valueType="num">
                                      <p:cBhvr additive="base">
                                        <p:cTn dur="500"/>
                                        <p:tgtEl>
                                          <p:spTgt spid="9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0"/>
                                        </p:tgtEl>
                                        <p:attrNameLst>
                                          <p:attrName>style.visibility</p:attrName>
                                        </p:attrNameLst>
                                      </p:cBhvr>
                                      <p:to>
                                        <p:strVal val="visible"/>
                                      </p:to>
                                    </p:set>
                                    <p:animEffect filter="fade" transition="in">
                                      <p:cBhvr>
                                        <p:cTn dur="500"/>
                                        <p:tgtEl>
                                          <p:spTgt spid="9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1"/>
                                        </p:tgtEl>
                                        <p:attrNameLst>
                                          <p:attrName>style.visibility</p:attrName>
                                        </p:attrNameLst>
                                      </p:cBhvr>
                                      <p:to>
                                        <p:strVal val="visible"/>
                                      </p:to>
                                    </p:set>
                                    <p:animEffect filter="fade" transition="in">
                                      <p:cBhvr>
                                        <p:cTn dur="500"/>
                                        <p:tgtEl>
                                          <p:spTgt spid="9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2"/>
                                        </p:tgtEl>
                                        <p:attrNameLst>
                                          <p:attrName>style.visibility</p:attrName>
                                        </p:attrNameLst>
                                      </p:cBhvr>
                                      <p:to>
                                        <p:strVal val="visible"/>
                                      </p:to>
                                    </p:set>
                                    <p:animEffect filter="fade" transition="in">
                                      <p:cBhvr>
                                        <p:cTn dur="500"/>
                                        <p:tgtEl>
                                          <p:spTgt spid="9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9"/>
                                        </p:tgtEl>
                                        <p:attrNameLst>
                                          <p:attrName>style.visibility</p:attrName>
                                        </p:attrNameLst>
                                      </p:cBhvr>
                                      <p:to>
                                        <p:strVal val="visible"/>
                                      </p:to>
                                    </p:set>
                                    <p:animEffect filter="fade" transition="in">
                                      <p:cBhvr>
                                        <p:cTn dur="500"/>
                                        <p:tgtEl>
                                          <p:spTgt spid="9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500"/>
                                        <p:tgtEl>
                                          <p:spTgt spid="9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500"/>
                                        <p:tgtEl>
                                          <p:spTgt spid="9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pic>
        <p:nvPicPr>
          <p:cNvPr descr="POINSET2" id="984" name="Google Shape;984;p54"/>
          <p:cNvPicPr preferRelativeResize="0"/>
          <p:nvPr/>
        </p:nvPicPr>
        <p:blipFill rotWithShape="1">
          <a:blip r:embed="rId3">
            <a:alphaModFix/>
          </a:blip>
          <a:srcRect b="0" l="0" r="0" t="0"/>
          <a:stretch/>
        </p:blipFill>
        <p:spPr>
          <a:xfrm rot="5400000">
            <a:off x="10626725" y="77787"/>
            <a:ext cx="1241425" cy="1441450"/>
          </a:xfrm>
          <a:prstGeom prst="rect">
            <a:avLst/>
          </a:prstGeom>
          <a:noFill/>
          <a:ln>
            <a:noFill/>
          </a:ln>
        </p:spPr>
      </p:pic>
      <p:pic>
        <p:nvPicPr>
          <p:cNvPr descr="POINSET2" id="985" name="Google Shape;985;p54"/>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986" name="Google Shape;986;p54"/>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987" name="Google Shape;987;p54"/>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988" name="Google Shape;988;p54"/>
          <p:cNvSpPr txBox="1"/>
          <p:nvPr/>
        </p:nvSpPr>
        <p:spPr>
          <a:xfrm>
            <a:off x="1876425" y="371475"/>
            <a:ext cx="8794750" cy="854075"/>
          </a:xfrm>
          <a:prstGeom prst="rect">
            <a:avLst/>
          </a:prstGeom>
          <a:solidFill>
            <a:schemeClr val="lt1"/>
          </a:solidFill>
          <a:ln cap="flat" cmpd="sng" w="25400">
            <a:solidFill>
              <a:srgbClr val="DAEDEF"/>
            </a:solidFill>
            <a:prstDash val="solid"/>
            <a:miter lim="800000"/>
            <a:headEnd len="sm" w="sm" type="none"/>
            <a:tailEnd len="sm" w="sm" type="none"/>
          </a:ln>
        </p:spPr>
        <p:txBody>
          <a:bodyPr anchorCtr="0" anchor="t" bIns="60950" lIns="121900" spcFirstLastPara="1" rIns="121900" wrap="square" tIns="60950">
            <a:spAutoFit/>
          </a:bodyPr>
          <a:lstStyle/>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Phân biệt quá trình nội sinh và ngoại sinh.</a:t>
            </a:r>
            <a:endParaRPr/>
          </a:p>
        </p:txBody>
      </p:sp>
      <p:sp>
        <p:nvSpPr>
          <p:cNvPr id="989" name="Google Shape;989;p54"/>
          <p:cNvSpPr txBox="1"/>
          <p:nvPr/>
        </p:nvSpPr>
        <p:spPr>
          <a:xfrm>
            <a:off x="1270000" y="2352675"/>
            <a:ext cx="10050462" cy="3416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 Quá trình nội sinh đóng vai trò làm gia tăng tính gồ ghề của bề mặt đất.</a:t>
            </a:r>
            <a:endParaRPr/>
          </a:p>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 Quá trình ngoại sinh có xu hướng phá hủy, san bằng các chỗ gồ ghề, bồi lấp làm đầy chỗ lõm.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2000"/>
                                        <p:tgtEl>
                                          <p:spTgt spid="9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9"/>
                                        </p:tgtEl>
                                        <p:attrNameLst>
                                          <p:attrName>style.visibility</p:attrName>
                                        </p:attrNameLst>
                                      </p:cBhvr>
                                      <p:to>
                                        <p:strVal val="visible"/>
                                      </p:to>
                                    </p:set>
                                    <p:animEffect filter="fade" transition="in">
                                      <p:cBhvr>
                                        <p:cTn dur="500"/>
                                        <p:tgtEl>
                                          <p:spTgt spid="9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pic>
        <p:nvPicPr>
          <p:cNvPr descr="POINSET2" id="995" name="Google Shape;995;p55"/>
          <p:cNvPicPr preferRelativeResize="0"/>
          <p:nvPr/>
        </p:nvPicPr>
        <p:blipFill rotWithShape="1">
          <a:blip r:embed="rId3">
            <a:alphaModFix/>
          </a:blip>
          <a:srcRect b="0" l="0" r="0" t="0"/>
          <a:stretch/>
        </p:blipFill>
        <p:spPr>
          <a:xfrm rot="5400000">
            <a:off x="10626725" y="77787"/>
            <a:ext cx="1241425" cy="1441450"/>
          </a:xfrm>
          <a:prstGeom prst="rect">
            <a:avLst/>
          </a:prstGeom>
          <a:noFill/>
          <a:ln>
            <a:noFill/>
          </a:ln>
        </p:spPr>
      </p:pic>
      <p:pic>
        <p:nvPicPr>
          <p:cNvPr descr="POINSET2" id="996" name="Google Shape;996;p55"/>
          <p:cNvPicPr preferRelativeResize="0"/>
          <p:nvPr/>
        </p:nvPicPr>
        <p:blipFill rotWithShape="1">
          <a:blip r:embed="rId4">
            <a:alphaModFix/>
          </a:blip>
          <a:srcRect b="0" l="0" r="0" t="0"/>
          <a:stretch/>
        </p:blipFill>
        <p:spPr>
          <a:xfrm flipH="1" rot="-5400000">
            <a:off x="353218" y="24606"/>
            <a:ext cx="1171575" cy="1477962"/>
          </a:xfrm>
          <a:prstGeom prst="rect">
            <a:avLst/>
          </a:prstGeom>
          <a:noFill/>
          <a:ln>
            <a:noFill/>
          </a:ln>
        </p:spPr>
      </p:pic>
      <p:pic>
        <p:nvPicPr>
          <p:cNvPr descr="POINSET2" id="997" name="Google Shape;997;p55"/>
          <p:cNvPicPr preferRelativeResize="0"/>
          <p:nvPr/>
        </p:nvPicPr>
        <p:blipFill rotWithShape="1">
          <a:blip r:embed="rId3">
            <a:alphaModFix/>
          </a:blip>
          <a:srcRect b="0" l="0" r="0" t="0"/>
          <a:stretch/>
        </p:blipFill>
        <p:spPr>
          <a:xfrm rot="-5400000">
            <a:off x="317500" y="5422900"/>
            <a:ext cx="1243012" cy="1443037"/>
          </a:xfrm>
          <a:prstGeom prst="rect">
            <a:avLst/>
          </a:prstGeom>
          <a:noFill/>
          <a:ln>
            <a:noFill/>
          </a:ln>
        </p:spPr>
      </p:pic>
      <p:pic>
        <p:nvPicPr>
          <p:cNvPr descr="Diagram&#10;&#10;Description automatically generated" id="998" name="Google Shape;998;p55"/>
          <p:cNvPicPr preferRelativeResize="0"/>
          <p:nvPr/>
        </p:nvPicPr>
        <p:blipFill rotWithShape="1">
          <a:blip r:embed="rId5">
            <a:alphaModFix/>
          </a:blip>
          <a:srcRect b="8302" l="0" r="0" t="0"/>
          <a:stretch/>
        </p:blipFill>
        <p:spPr>
          <a:xfrm>
            <a:off x="10671175" y="5340350"/>
            <a:ext cx="1296987" cy="1281112"/>
          </a:xfrm>
          <a:prstGeom prst="rect">
            <a:avLst/>
          </a:prstGeom>
          <a:noFill/>
          <a:ln>
            <a:noFill/>
          </a:ln>
        </p:spPr>
      </p:pic>
      <p:sp>
        <p:nvSpPr>
          <p:cNvPr id="999" name="Google Shape;999;p55"/>
          <p:cNvSpPr txBox="1"/>
          <p:nvPr/>
        </p:nvSpPr>
        <p:spPr>
          <a:xfrm>
            <a:off x="1677987" y="393700"/>
            <a:ext cx="9401175" cy="954087"/>
          </a:xfrm>
          <a:prstGeom prst="rect">
            <a:avLst/>
          </a:prstGeom>
          <a:solidFill>
            <a:schemeClr val="lt1"/>
          </a:solidFill>
          <a:ln cap="flat" cmpd="sng" w="25400">
            <a:solidFill>
              <a:srgbClr val="DAEDEF"/>
            </a:solidFill>
            <a:prstDash val="solid"/>
            <a:miter lim="800000"/>
            <a:headEnd len="sm" w="sm" type="none"/>
            <a:tailEnd len="sm" w="sm" type="none"/>
          </a:ln>
        </p:spPr>
        <p:txBody>
          <a:bodyPr anchorCtr="0" anchor="t" bIns="60950" lIns="121900" spcFirstLastPara="1" rIns="121900" wrap="square" tIns="60950">
            <a:spAutoFit/>
          </a:bodyPr>
          <a:lstStyle/>
          <a:p>
            <a:pPr indent="0" lvl="0" marL="0" marR="0" rtl="0" algn="just">
              <a:lnSpc>
                <a:spcPct val="150000"/>
              </a:lnSpc>
              <a:spcBef>
                <a:spcPts val="0"/>
              </a:spcBef>
              <a:spcAft>
                <a:spcPts val="0"/>
              </a:spcAft>
              <a:buClr>
                <a:srgbClr val="0000FF"/>
              </a:buClr>
              <a:buSzPts val="3600"/>
              <a:buFont typeface="Times New Roman"/>
              <a:buNone/>
            </a:pPr>
            <a:r>
              <a:rPr b="1" i="0" lang="en-US" sz="3600" u="none">
                <a:solidFill>
                  <a:srgbClr val="0000FF"/>
                </a:solidFill>
                <a:latin typeface="Times New Roman"/>
                <a:ea typeface="Times New Roman"/>
                <a:cs typeface="Times New Roman"/>
                <a:sym typeface="Times New Roman"/>
              </a:rPr>
              <a:t>Cho biết độ cao của các dạng địa hình chính.</a:t>
            </a:r>
            <a:endParaRPr/>
          </a:p>
        </p:txBody>
      </p:sp>
      <p:sp>
        <p:nvSpPr>
          <p:cNvPr id="1000" name="Google Shape;1000;p55"/>
          <p:cNvSpPr txBox="1"/>
          <p:nvPr/>
        </p:nvSpPr>
        <p:spPr>
          <a:xfrm>
            <a:off x="773112" y="2274887"/>
            <a:ext cx="10745787" cy="3416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 Độ cao: núi thường trên 500m so với mực nước biển.</a:t>
            </a:r>
            <a:endParaRPr/>
          </a:p>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 Độ cao: Trên 500m so với mực nước biển.</a:t>
            </a:r>
            <a:endParaRPr/>
          </a:p>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 Độ cao: không quá 200m so với xung quanh</a:t>
            </a:r>
            <a:endParaRPr/>
          </a:p>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 Độ cao: dưới 200m so với mực nước biển.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2000"/>
                                        <p:tgtEl>
                                          <p:spTgt spid="9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500"/>
                                        <p:tgtEl>
                                          <p:spTgt spid="10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56"/>
          <p:cNvSpPr txBox="1"/>
          <p:nvPr>
            <p:ph type="ctrTitle"/>
          </p:nvPr>
        </p:nvSpPr>
        <p:spPr>
          <a:xfrm>
            <a:off x="-133350" y="65087"/>
            <a:ext cx="12161837" cy="1057275"/>
          </a:xfrm>
          <a:prstGeom prst="rect">
            <a:avLst/>
          </a:prstGeom>
          <a:noFill/>
          <a:ln>
            <a:noFill/>
          </a:ln>
        </p:spPr>
        <p:txBody>
          <a:bodyPr anchorCtr="0" anchor="ctr" bIns="72350" lIns="144725" spcFirstLastPara="1" rIns="144725" wrap="square" tIns="72350">
            <a:noAutofit/>
          </a:bodyPr>
          <a:lstStyle/>
          <a:p>
            <a:pPr indent="0" lvl="0" marL="0" rtl="0" algn="ctr">
              <a:lnSpc>
                <a:spcPct val="100000"/>
              </a:lnSpc>
              <a:spcBef>
                <a:spcPts val="0"/>
              </a:spcBef>
              <a:spcAft>
                <a:spcPts val="0"/>
              </a:spcAft>
              <a:buClr>
                <a:srgbClr val="00B050"/>
              </a:buClr>
              <a:buSzPts val="5300"/>
              <a:buFont typeface="Times New Roman"/>
              <a:buNone/>
            </a:pPr>
            <a:r>
              <a:rPr b="1" i="0" lang="en-US" sz="5300" u="none">
                <a:solidFill>
                  <a:srgbClr val="00B050"/>
                </a:solidFill>
                <a:latin typeface="Times New Roman"/>
                <a:ea typeface="Times New Roman"/>
                <a:cs typeface="Times New Roman"/>
                <a:sym typeface="Times New Roman"/>
              </a:rPr>
              <a:t>THỬ THÁCH CHO EM</a:t>
            </a:r>
            <a:endParaRPr/>
          </a:p>
        </p:txBody>
      </p:sp>
      <p:pic>
        <p:nvPicPr>
          <p:cNvPr descr="Analog Alarm Clock Icon Image Vector Illustration Design Royalty Free  Cliparts, Vectors, And Stock Illustration. Image 82032642." id="1007" name="Google Shape;1007;p56"/>
          <p:cNvPicPr preferRelativeResize="0"/>
          <p:nvPr/>
        </p:nvPicPr>
        <p:blipFill rotWithShape="1">
          <a:blip r:embed="rId3">
            <a:alphaModFix/>
          </a:blip>
          <a:srcRect b="0" l="0" r="0" t="0"/>
          <a:stretch/>
        </p:blipFill>
        <p:spPr>
          <a:xfrm>
            <a:off x="2603500" y="4141787"/>
            <a:ext cx="1611312" cy="1611312"/>
          </a:xfrm>
          <a:prstGeom prst="rect">
            <a:avLst/>
          </a:prstGeom>
          <a:noFill/>
          <a:ln>
            <a:noFill/>
          </a:ln>
        </p:spPr>
      </p:pic>
      <p:pic>
        <p:nvPicPr>
          <p:cNvPr descr="UPSC Notes Only Pack" id="1008" name="Google Shape;1008;p56"/>
          <p:cNvPicPr preferRelativeResize="0"/>
          <p:nvPr/>
        </p:nvPicPr>
        <p:blipFill rotWithShape="1">
          <a:blip r:embed="rId4">
            <a:alphaModFix/>
          </a:blip>
          <a:srcRect b="0" l="0" r="0" t="0"/>
          <a:stretch/>
        </p:blipFill>
        <p:spPr>
          <a:xfrm>
            <a:off x="947737" y="2932112"/>
            <a:ext cx="1454150" cy="1454150"/>
          </a:xfrm>
          <a:prstGeom prst="rect">
            <a:avLst/>
          </a:prstGeom>
          <a:noFill/>
          <a:ln>
            <a:noFill/>
          </a:ln>
        </p:spPr>
      </p:pic>
      <p:sp>
        <p:nvSpPr>
          <p:cNvPr id="1009" name="Google Shape;1009;p56"/>
          <p:cNvSpPr txBox="1"/>
          <p:nvPr/>
        </p:nvSpPr>
        <p:spPr>
          <a:xfrm>
            <a:off x="1892300" y="3294062"/>
            <a:ext cx="10129837" cy="511175"/>
          </a:xfrm>
          <a:prstGeom prst="rect">
            <a:avLst/>
          </a:prstGeom>
          <a:noFill/>
          <a:ln>
            <a:noFill/>
          </a:ln>
        </p:spPr>
        <p:txBody>
          <a:bodyPr anchorCtr="0" anchor="t" bIns="45700" lIns="91425" spcFirstLastPara="1" rIns="91425" wrap="square" tIns="45700">
            <a:noAutofit/>
          </a:bodyPr>
          <a:lstStyle/>
          <a:p>
            <a:pPr indent="-455612" lvl="0" marL="455612" marR="0" rtl="0" algn="ctr">
              <a:lnSpc>
                <a:spcPct val="90000"/>
              </a:lnSpc>
              <a:spcBef>
                <a:spcPts val="0"/>
              </a:spcBef>
              <a:spcAft>
                <a:spcPts val="0"/>
              </a:spcAft>
              <a:buClr>
                <a:srgbClr val="7030A0"/>
              </a:buClr>
              <a:buSzPts val="3500"/>
              <a:buFont typeface="Noto Sans Symbols"/>
              <a:buChar char="✔"/>
            </a:pPr>
            <a:r>
              <a:rPr b="1" i="0" lang="en-US" sz="3500" u="none">
                <a:solidFill>
                  <a:srgbClr val="7030A0"/>
                </a:solidFill>
                <a:latin typeface="Times New Roman"/>
                <a:ea typeface="Times New Roman"/>
                <a:cs typeface="Times New Roman"/>
                <a:sym typeface="Times New Roman"/>
              </a:rPr>
              <a:t>Tìm kiếm thông tin trên sách, báo và Internet </a:t>
            </a:r>
            <a:endParaRPr/>
          </a:p>
        </p:txBody>
      </p:sp>
      <p:sp>
        <p:nvSpPr>
          <p:cNvPr id="1010" name="Google Shape;1010;p56"/>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moveTo>
                  <a:pt x="182354" y="182354"/>
                </a:moveTo>
                <a:lnTo>
                  <a:pt x="182354" y="6675646"/>
                </a:lnTo>
                <a:lnTo>
                  <a:pt x="12009646" y="6675646"/>
                </a:lnTo>
                <a:lnTo>
                  <a:pt x="12009646" y="182354"/>
                </a:lnTo>
                <a:lnTo>
                  <a:pt x="182354" y="182354"/>
                </a:lnTo>
                <a:close/>
              </a:path>
            </a:pathLst>
          </a:custGeom>
          <a:solidFill>
            <a:schemeClr val="accent1"/>
          </a:solidFill>
          <a:ln cap="flat" cmpd="sng" w="25400">
            <a:solidFill>
              <a:srgbClr val="89A4A7"/>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sp>
        <p:nvSpPr>
          <p:cNvPr id="1011" name="Google Shape;1011;p56"/>
          <p:cNvSpPr txBox="1"/>
          <p:nvPr/>
        </p:nvSpPr>
        <p:spPr>
          <a:xfrm>
            <a:off x="658812" y="1030287"/>
            <a:ext cx="10898187" cy="1641475"/>
          </a:xfrm>
          <a:prstGeom prst="rect">
            <a:avLst/>
          </a:prstGeom>
          <a:noFill/>
          <a:ln cap="flat" cmpd="sng" w="9525">
            <a:solidFill>
              <a:srgbClr val="00B0F0"/>
            </a:solidFill>
            <a:prstDash val="solid"/>
            <a:miter lim="800000"/>
            <a:headEnd len="sm" w="sm" type="none"/>
            <a:tailEnd len="sm" w="sm" type="none"/>
          </a:ln>
        </p:spPr>
        <p:txBody>
          <a:bodyPr anchorCtr="0" anchor="t" bIns="60950" lIns="121900" spcFirstLastPara="1" rIns="121900" wrap="square" tIns="60950">
            <a:spAutoFit/>
          </a:bodyPr>
          <a:lstStyle/>
          <a:p>
            <a:pPr indent="0" lvl="0" marL="0" marR="0" rtl="0" algn="l">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Nơi em đang sống thuộc dạng địa hình nào? Dạng địa hình này phù hợp với hoạt động kinh tế nào?</a:t>
            </a:r>
            <a:endParaRPr/>
          </a:p>
        </p:txBody>
      </p:sp>
      <p:sp>
        <p:nvSpPr>
          <p:cNvPr id="1012" name="Google Shape;1012;p56"/>
          <p:cNvSpPr txBox="1"/>
          <p:nvPr/>
        </p:nvSpPr>
        <p:spPr>
          <a:xfrm>
            <a:off x="2927350" y="4870450"/>
            <a:ext cx="6183312" cy="512762"/>
          </a:xfrm>
          <a:prstGeom prst="rect">
            <a:avLst/>
          </a:prstGeom>
          <a:noFill/>
          <a:ln>
            <a:noFill/>
          </a:ln>
        </p:spPr>
        <p:txBody>
          <a:bodyPr anchorCtr="0" anchor="t" bIns="45700" lIns="91425" spcFirstLastPara="1" rIns="91425" wrap="square" tIns="45700">
            <a:noAutofit/>
          </a:bodyPr>
          <a:lstStyle/>
          <a:p>
            <a:pPr indent="-455612" lvl="0" marL="455612" marR="0" rtl="0" algn="ctr">
              <a:lnSpc>
                <a:spcPct val="90000"/>
              </a:lnSpc>
              <a:spcBef>
                <a:spcPts val="0"/>
              </a:spcBef>
              <a:spcAft>
                <a:spcPts val="0"/>
              </a:spcAft>
              <a:buClr>
                <a:srgbClr val="7030A0"/>
              </a:buClr>
              <a:buSzPts val="3500"/>
              <a:buFont typeface="Noto Sans Symbols"/>
              <a:buChar char="✔"/>
            </a:pPr>
            <a:r>
              <a:rPr b="1" i="0" lang="en-US" sz="3500" u="none">
                <a:solidFill>
                  <a:srgbClr val="7030A0"/>
                </a:solidFill>
                <a:latin typeface="Times New Roman"/>
                <a:ea typeface="Times New Roman"/>
                <a:cs typeface="Times New Roman"/>
                <a:sym typeface="Times New Roman"/>
              </a:rPr>
              <a:t>Thời gian 1 tuần </a:t>
            </a:r>
            <a:endParaRPr/>
          </a:p>
        </p:txBody>
      </p:sp>
      <p:sp>
        <p:nvSpPr>
          <p:cNvPr id="1013" name="Google Shape;1013;p56"/>
          <p:cNvSpPr txBox="1"/>
          <p:nvPr/>
        </p:nvSpPr>
        <p:spPr>
          <a:xfrm>
            <a:off x="8599487" y="5848350"/>
            <a:ext cx="5529262" cy="661987"/>
          </a:xfrm>
          <a:prstGeom prst="rect">
            <a:avLst/>
          </a:prstGeom>
          <a:noFill/>
          <a:ln>
            <a:noFill/>
          </a:ln>
        </p:spPr>
        <p:txBody>
          <a:bodyPr anchorCtr="0" anchor="t" bIns="60950" lIns="121900" spcFirstLastPara="1" rIns="121900" wrap="square" tIns="60950">
            <a:spAutoFit/>
          </a:bodyPr>
          <a:lstStyle/>
          <a:p>
            <a:pPr indent="-455612" lvl="0" marL="455612" marR="0" rtl="0" algn="l">
              <a:lnSpc>
                <a:spcPct val="100000"/>
              </a:lnSpc>
              <a:spcBef>
                <a:spcPts val="0"/>
              </a:spcBef>
              <a:spcAft>
                <a:spcPts val="0"/>
              </a:spcAft>
              <a:buClr>
                <a:srgbClr val="7030A0"/>
              </a:buClr>
              <a:buSzPts val="3500"/>
              <a:buFont typeface="Noto Sans Symbols"/>
              <a:buChar char="✔"/>
            </a:pPr>
            <a:r>
              <a:rPr b="1" i="0" lang="en-US" sz="3500" u="none">
                <a:solidFill>
                  <a:srgbClr val="7030A0"/>
                </a:solidFill>
                <a:latin typeface="Times New Roman"/>
                <a:ea typeface="Times New Roman"/>
                <a:cs typeface="Times New Roman"/>
                <a:sym typeface="Times New Roman"/>
              </a:rPr>
              <a:t> Cá nhân</a:t>
            </a:r>
            <a:endParaRPr/>
          </a:p>
        </p:txBody>
      </p:sp>
      <p:pic>
        <p:nvPicPr>
          <p:cNvPr descr="Chương trình đào tạo học sinh thi tuyển vào các đại học hàng đầu tại Mỹ" id="1014" name="Google Shape;1014;p56"/>
          <p:cNvPicPr preferRelativeResize="0"/>
          <p:nvPr/>
        </p:nvPicPr>
        <p:blipFill rotWithShape="1">
          <a:blip r:embed="rId5">
            <a:alphaModFix/>
          </a:blip>
          <a:srcRect b="13728" l="20466" r="14207" t="13294"/>
          <a:stretch/>
        </p:blipFill>
        <p:spPr>
          <a:xfrm>
            <a:off x="7827962" y="5592762"/>
            <a:ext cx="831850" cy="928687"/>
          </a:xfrm>
          <a:prstGeom prst="rect">
            <a:avLst/>
          </a:prstGeom>
          <a:noFill/>
          <a:ln>
            <a:noFill/>
          </a:ln>
        </p:spPr>
      </p:pic>
      <p:pic>
        <p:nvPicPr>
          <p:cNvPr descr="POINSET2" id="1015" name="Google Shape;1015;p56"/>
          <p:cNvPicPr preferRelativeResize="0"/>
          <p:nvPr/>
        </p:nvPicPr>
        <p:blipFill rotWithShape="1">
          <a:blip r:embed="rId6">
            <a:alphaModFix/>
          </a:blip>
          <a:srcRect b="0" l="0" r="0" t="0"/>
          <a:stretch/>
        </p:blipFill>
        <p:spPr>
          <a:xfrm flipH="1" rot="-5400000">
            <a:off x="323850" y="53975"/>
            <a:ext cx="946150" cy="1193800"/>
          </a:xfrm>
          <a:prstGeom prst="rect">
            <a:avLst/>
          </a:prstGeom>
          <a:noFill/>
          <a:ln>
            <a:noFill/>
          </a:ln>
        </p:spPr>
      </p:pic>
      <p:pic>
        <p:nvPicPr>
          <p:cNvPr descr="POINSET2" id="1016" name="Google Shape;1016;p56"/>
          <p:cNvPicPr preferRelativeResize="0"/>
          <p:nvPr/>
        </p:nvPicPr>
        <p:blipFill rotWithShape="1">
          <a:blip r:embed="rId7">
            <a:alphaModFix/>
          </a:blip>
          <a:srcRect b="0" l="0" r="0" t="0"/>
          <a:stretch/>
        </p:blipFill>
        <p:spPr>
          <a:xfrm rot="-5400000">
            <a:off x="299243" y="5671343"/>
            <a:ext cx="1012825" cy="1176337"/>
          </a:xfrm>
          <a:prstGeom prst="rect">
            <a:avLst/>
          </a:prstGeom>
          <a:noFill/>
          <a:ln>
            <a:noFill/>
          </a:ln>
        </p:spPr>
      </p:pic>
      <p:pic>
        <p:nvPicPr>
          <p:cNvPr descr="POINSET2" id="1017" name="Google Shape;1017;p56"/>
          <p:cNvPicPr preferRelativeResize="0"/>
          <p:nvPr/>
        </p:nvPicPr>
        <p:blipFill rotWithShape="1">
          <a:blip r:embed="rId8">
            <a:alphaModFix/>
          </a:blip>
          <a:srcRect b="0" l="0" r="0" t="0"/>
          <a:stretch/>
        </p:blipFill>
        <p:spPr>
          <a:xfrm rot="5400000">
            <a:off x="10994231" y="105568"/>
            <a:ext cx="901700" cy="1046162"/>
          </a:xfrm>
          <a:prstGeom prst="rect">
            <a:avLst/>
          </a:prstGeom>
          <a:noFill/>
          <a:ln>
            <a:noFill/>
          </a:ln>
        </p:spPr>
      </p:pic>
      <p:pic>
        <p:nvPicPr>
          <p:cNvPr descr="Diagram&#10;&#10;Description automatically generated" id="1018" name="Google Shape;1018;p56"/>
          <p:cNvPicPr preferRelativeResize="0"/>
          <p:nvPr/>
        </p:nvPicPr>
        <p:blipFill rotWithShape="1">
          <a:blip r:embed="rId9">
            <a:alphaModFix/>
          </a:blip>
          <a:srcRect b="8302" l="0" r="0" t="0"/>
          <a:stretch/>
        </p:blipFill>
        <p:spPr>
          <a:xfrm>
            <a:off x="11320462" y="5980112"/>
            <a:ext cx="647700" cy="64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500"/>
                                        <p:tgtEl>
                                          <p:spTgt spid="1008"/>
                                        </p:tgtEl>
                                      </p:cBhvr>
                                    </p:animEffect>
                                  </p:childTnLst>
                                </p:cTn>
                              </p:par>
                              <p:par>
                                <p:cTn fill="hold" nodeType="withEffect" presetClass="entr" presetID="10" presetSubtype="0">
                                  <p:stCondLst>
                                    <p:cond delay="0"/>
                                  </p:stCondLst>
                                  <p:childTnLst>
                                    <p:set>
                                      <p:cBhvr>
                                        <p:cTn dur="1" fill="hold">
                                          <p:stCondLst>
                                            <p:cond delay="0"/>
                                          </p:stCondLst>
                                        </p:cTn>
                                        <p:tgtEl>
                                          <p:spTgt spid="1009"/>
                                        </p:tgtEl>
                                        <p:attrNameLst>
                                          <p:attrName>style.visibility</p:attrName>
                                        </p:attrNameLst>
                                      </p:cBhvr>
                                      <p:to>
                                        <p:strVal val="visible"/>
                                      </p:to>
                                    </p:set>
                                    <p:animEffect filter="fade" transition="in">
                                      <p:cBhvr>
                                        <p:cTn dur="500"/>
                                        <p:tgtEl>
                                          <p:spTgt spid="10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500"/>
                                        <p:tgtEl>
                                          <p:spTgt spid="1007"/>
                                        </p:tgtEl>
                                      </p:cBhvr>
                                    </p:animEffect>
                                  </p:childTnLst>
                                </p:cTn>
                              </p:par>
                              <p:par>
                                <p:cTn fill="hold" nodeType="withEffect" presetClass="entr" presetID="10" presetSubtype="0">
                                  <p:stCondLst>
                                    <p:cond delay="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500"/>
                                        <p:tgtEl>
                                          <p:spTgt spid="1014"/>
                                        </p:tgtEl>
                                      </p:cBhvr>
                                    </p:animEffect>
                                  </p:childTnLst>
                                </p:cTn>
                              </p:par>
                              <p:par>
                                <p:cTn fill="hold" nodeType="with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500"/>
                                        <p:tgtEl>
                                          <p:spTgt spid="10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pic>
        <p:nvPicPr>
          <p:cNvPr descr="Tổng hợp 50 mẫu phông nền powerpoint chuyên nghiệp | ADV Solutions" id="1023" name="Google Shape;1023;p5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024" name="Google Shape;1024;p57"/>
          <p:cNvSpPr txBox="1"/>
          <p:nvPr/>
        </p:nvSpPr>
        <p:spPr>
          <a:xfrm>
            <a:off x="2060575" y="2135187"/>
            <a:ext cx="8070850" cy="19383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600CC"/>
              </a:buClr>
              <a:buSzPts val="6000"/>
              <a:buFont typeface="Trebuchet MS"/>
              <a:buNone/>
            </a:pPr>
            <a:r>
              <a:rPr b="1" i="0" lang="en-US" sz="6000" u="none">
                <a:solidFill>
                  <a:srgbClr val="6600CC"/>
                </a:solidFill>
                <a:latin typeface="Trebuchet MS"/>
                <a:ea typeface="Trebuchet MS"/>
                <a:cs typeface="Trebuchet MS"/>
                <a:sym typeface="Trebuchet MS"/>
              </a:rPr>
              <a:t>Chúc các em</a:t>
            </a:r>
            <a:endParaRPr/>
          </a:p>
          <a:p>
            <a:pPr indent="0" lvl="0" marL="0" marR="0" rtl="0" algn="ctr">
              <a:lnSpc>
                <a:spcPct val="100000"/>
              </a:lnSpc>
              <a:spcBef>
                <a:spcPts val="0"/>
              </a:spcBef>
              <a:spcAft>
                <a:spcPts val="0"/>
              </a:spcAft>
              <a:buClr>
                <a:srgbClr val="6600CC"/>
              </a:buClr>
              <a:buSzPts val="6000"/>
              <a:buFont typeface="Trebuchet MS"/>
              <a:buNone/>
            </a:pPr>
            <a:r>
              <a:rPr b="1" i="0" lang="en-US" sz="6000" u="none">
                <a:solidFill>
                  <a:srgbClr val="6600CC"/>
                </a:solidFill>
                <a:latin typeface="Trebuchet MS"/>
                <a:ea typeface="Trebuchet MS"/>
                <a:cs typeface="Trebuchet MS"/>
                <a:sym typeface="Trebuchet MS"/>
              </a:rPr>
              <a:t> chăm ngoan, học giỏi.</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POINSET2" id="402" name="Google Shape;402;p6"/>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403" name="Google Shape;403;p6"/>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sp>
        <p:nvSpPr>
          <p:cNvPr id="404" name="Google Shape;404;p6"/>
          <p:cNvSpPr/>
          <p:nvPr/>
        </p:nvSpPr>
        <p:spPr>
          <a:xfrm>
            <a:off x="994050" y="38825"/>
            <a:ext cx="10204174" cy="82375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I. QUÁ TRÌNH NỘI SINH VÀ NGOẠI SINH</a:t>
            </a:r>
            <a:endParaRPr/>
          </a:p>
        </p:txBody>
      </p:sp>
      <p:pic>
        <p:nvPicPr>
          <p:cNvPr descr="POINSET2" id="405" name="Google Shape;405;p6"/>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406" name="Google Shape;406;p6"/>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407" name="Google Shape;407;p6"/>
          <p:cNvSpPr txBox="1"/>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Times New Roman"/>
              <a:ea typeface="Times New Roman"/>
              <a:cs typeface="Times New Roman"/>
              <a:sym typeface="Times New Roman"/>
            </a:endParaRPr>
          </a:p>
        </p:txBody>
      </p:sp>
      <p:pic>
        <p:nvPicPr>
          <p:cNvPr id="408" name="Google Shape;408;p6"/>
          <p:cNvPicPr preferRelativeResize="0"/>
          <p:nvPr/>
        </p:nvPicPr>
        <p:blipFill rotWithShape="1">
          <a:blip r:embed="rId7">
            <a:alphaModFix/>
          </a:blip>
          <a:srcRect b="0" l="0" r="0" t="0"/>
          <a:stretch/>
        </p:blipFill>
        <p:spPr>
          <a:xfrm>
            <a:off x="2125662" y="1443037"/>
            <a:ext cx="8086725" cy="4829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POINSET2" id="414" name="Google Shape;414;p7"/>
          <p:cNvPicPr preferRelativeResize="0"/>
          <p:nvPr/>
        </p:nvPicPr>
        <p:blipFill rotWithShape="1">
          <a:blip r:embed="rId3">
            <a:alphaModFix/>
          </a:blip>
          <a:srcRect b="0" l="0" r="0" t="0"/>
          <a:stretch/>
        </p:blipFill>
        <p:spPr>
          <a:xfrm rot="5400000">
            <a:off x="10577512" y="195262"/>
            <a:ext cx="1241425" cy="1441450"/>
          </a:xfrm>
          <a:prstGeom prst="rect">
            <a:avLst/>
          </a:prstGeom>
          <a:noFill/>
          <a:ln>
            <a:noFill/>
          </a:ln>
        </p:spPr>
      </p:pic>
      <p:pic>
        <p:nvPicPr>
          <p:cNvPr descr="POINSET2" id="415" name="Google Shape;415;p7"/>
          <p:cNvPicPr preferRelativeResize="0"/>
          <p:nvPr/>
        </p:nvPicPr>
        <p:blipFill rotWithShape="1">
          <a:blip r:embed="rId4">
            <a:alphaModFix/>
          </a:blip>
          <a:srcRect b="0" l="0" r="0" t="0"/>
          <a:stretch/>
        </p:blipFill>
        <p:spPr>
          <a:xfrm flipH="1" rot="-5400000">
            <a:off x="425450" y="25400"/>
            <a:ext cx="1171575" cy="1476375"/>
          </a:xfrm>
          <a:prstGeom prst="rect">
            <a:avLst/>
          </a:prstGeom>
          <a:noFill/>
          <a:ln>
            <a:noFill/>
          </a:ln>
        </p:spPr>
      </p:pic>
      <p:pic>
        <p:nvPicPr>
          <p:cNvPr descr="POINSET2" id="416" name="Google Shape;416;p7"/>
          <p:cNvPicPr preferRelativeResize="0"/>
          <p:nvPr/>
        </p:nvPicPr>
        <p:blipFill rotWithShape="1">
          <a:blip r:embed="rId5">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417" name="Google Shape;417;p7"/>
          <p:cNvPicPr preferRelativeResize="0"/>
          <p:nvPr/>
        </p:nvPicPr>
        <p:blipFill rotWithShape="1">
          <a:blip r:embed="rId6">
            <a:alphaModFix/>
          </a:blip>
          <a:srcRect b="8302" l="0" r="0" t="0"/>
          <a:stretch/>
        </p:blipFill>
        <p:spPr>
          <a:xfrm>
            <a:off x="10761662" y="5438775"/>
            <a:ext cx="1296987" cy="1282700"/>
          </a:xfrm>
          <a:prstGeom prst="rect">
            <a:avLst/>
          </a:prstGeom>
          <a:noFill/>
          <a:ln>
            <a:noFill/>
          </a:ln>
        </p:spPr>
      </p:pic>
      <p:sp>
        <p:nvSpPr>
          <p:cNvPr id="418" name="Google Shape;418;p7"/>
          <p:cNvSpPr txBox="1"/>
          <p:nvPr/>
        </p:nvSpPr>
        <p:spPr>
          <a:xfrm>
            <a:off x="2132012" y="1349375"/>
            <a:ext cx="8161337" cy="6302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Thế nào là quá trình nội sinh, ngoại sinh?</a:t>
            </a:r>
            <a:endParaRPr/>
          </a:p>
        </p:txBody>
      </p:sp>
      <p:sp>
        <p:nvSpPr>
          <p:cNvPr id="419" name="Google Shape;419;p7"/>
          <p:cNvSpPr txBox="1"/>
          <p:nvPr/>
        </p:nvSpPr>
        <p:spPr>
          <a:xfrm>
            <a:off x="1597025" y="2540000"/>
            <a:ext cx="9466262" cy="33242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Nội sinh là quá trình xảy ra do các tác nhân từ bên trong vỏ Trái Đất.</a:t>
            </a:r>
            <a:endParaRPr b="1" i="0" sz="3500" u="none">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Clr>
                <a:schemeClr val="dk1"/>
              </a:buClr>
              <a:buSzPts val="3500"/>
              <a:buFont typeface="Times New Roman"/>
              <a:buNone/>
            </a:pPr>
            <a:r>
              <a:rPr b="1" i="0" lang="en-US" sz="3500" u="none">
                <a:solidFill>
                  <a:schemeClr val="dk1"/>
                </a:solidFill>
                <a:latin typeface="Times New Roman"/>
                <a:ea typeface="Times New Roman"/>
                <a:cs typeface="Times New Roman"/>
                <a:sym typeface="Times New Roman"/>
              </a:rPr>
              <a:t>- Ngoại sinh là quá trình xảy ra do các tác nhân bên ngoài vỏ Trái Đất.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POINSET2" id="425" name="Google Shape;425;p8"/>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426" name="Google Shape;426;p8"/>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427" name="Google Shape;427;p8"/>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428" name="Google Shape;428;p8"/>
          <p:cNvPicPr preferRelativeResize="0"/>
          <p:nvPr/>
        </p:nvPicPr>
        <p:blipFill rotWithShape="1">
          <a:blip r:embed="rId5">
            <a:alphaModFix/>
          </a:blip>
          <a:srcRect b="8302" l="0" r="0" t="0"/>
          <a:stretch/>
        </p:blipFill>
        <p:spPr>
          <a:xfrm>
            <a:off x="10761662" y="5438775"/>
            <a:ext cx="1296987" cy="1282700"/>
          </a:xfrm>
          <a:prstGeom prst="rect">
            <a:avLst/>
          </a:prstGeom>
          <a:noFill/>
          <a:ln>
            <a:noFill/>
          </a:ln>
        </p:spPr>
      </p:pic>
      <p:sp>
        <p:nvSpPr>
          <p:cNvPr id="429" name="Google Shape;429;p8"/>
          <p:cNvSpPr txBox="1"/>
          <p:nvPr/>
        </p:nvSpPr>
        <p:spPr>
          <a:xfrm>
            <a:off x="874712" y="3802062"/>
            <a:ext cx="6538912" cy="241776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Bề mặt địa hình thay đổi như thế nào ở mỗi hình a, b, c? </a:t>
            </a:r>
            <a:endParaRPr/>
          </a:p>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Nêu nguyên nhân thay đổi.</a:t>
            </a:r>
            <a:endParaRPr/>
          </a:p>
        </p:txBody>
      </p:sp>
      <p:pic>
        <p:nvPicPr>
          <p:cNvPr id="430" name="Google Shape;430;p8"/>
          <p:cNvPicPr preferRelativeResize="0"/>
          <p:nvPr/>
        </p:nvPicPr>
        <p:blipFill rotWithShape="1">
          <a:blip r:embed="rId6">
            <a:alphaModFix/>
          </a:blip>
          <a:srcRect b="0" l="0" r="0" t="0"/>
          <a:stretch/>
        </p:blipFill>
        <p:spPr>
          <a:xfrm>
            <a:off x="1066800" y="211137"/>
            <a:ext cx="6011862" cy="3590925"/>
          </a:xfrm>
          <a:prstGeom prst="rect">
            <a:avLst/>
          </a:prstGeom>
          <a:noFill/>
          <a:ln>
            <a:noFill/>
          </a:ln>
        </p:spPr>
      </p:pic>
      <p:sp>
        <p:nvSpPr>
          <p:cNvPr id="431" name="Google Shape;431;p8"/>
          <p:cNvSpPr txBox="1"/>
          <p:nvPr/>
        </p:nvSpPr>
        <p:spPr>
          <a:xfrm>
            <a:off x="7413625" y="919162"/>
            <a:ext cx="3929062" cy="4940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500"/>
              <a:buFont typeface="Times New Roman"/>
              <a:buNone/>
            </a:pPr>
            <a:r>
              <a:rPr b="1" i="0" lang="en-US" sz="3500" u="none">
                <a:solidFill>
                  <a:srgbClr val="00B050"/>
                </a:solidFill>
                <a:latin typeface="Times New Roman"/>
                <a:ea typeface="Times New Roman"/>
                <a:cs typeface="Times New Roman"/>
                <a:sym typeface="Times New Roman"/>
              </a:rPr>
              <a:t>-Hình a đất đá bị sóng biển bào mòn do lực tác động của sóng kèm theo vật liệu như cát, sỏi va đập vào đá.</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20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POINSET2" id="437" name="Google Shape;437;p9"/>
          <p:cNvPicPr preferRelativeResize="0"/>
          <p:nvPr/>
        </p:nvPicPr>
        <p:blipFill rotWithShape="1">
          <a:blip r:embed="rId3">
            <a:alphaModFix/>
          </a:blip>
          <a:srcRect b="0" l="0" r="0" t="0"/>
          <a:stretch/>
        </p:blipFill>
        <p:spPr>
          <a:xfrm rot="5400000">
            <a:off x="10722768" y="75406"/>
            <a:ext cx="1241425" cy="1443037"/>
          </a:xfrm>
          <a:prstGeom prst="rect">
            <a:avLst/>
          </a:prstGeom>
          <a:noFill/>
          <a:ln>
            <a:noFill/>
          </a:ln>
        </p:spPr>
      </p:pic>
      <p:pic>
        <p:nvPicPr>
          <p:cNvPr descr="POINSET2" id="438" name="Google Shape;438;p9"/>
          <p:cNvPicPr preferRelativeResize="0"/>
          <p:nvPr/>
        </p:nvPicPr>
        <p:blipFill rotWithShape="1">
          <a:blip r:embed="rId4">
            <a:alphaModFix/>
          </a:blip>
          <a:srcRect b="0" l="0" r="0" t="0"/>
          <a:stretch/>
        </p:blipFill>
        <p:spPr>
          <a:xfrm flipH="1" rot="-5400000">
            <a:off x="311943" y="57943"/>
            <a:ext cx="1171575" cy="1477962"/>
          </a:xfrm>
          <a:prstGeom prst="rect">
            <a:avLst/>
          </a:prstGeom>
          <a:noFill/>
          <a:ln>
            <a:noFill/>
          </a:ln>
        </p:spPr>
      </p:pic>
      <p:pic>
        <p:nvPicPr>
          <p:cNvPr descr="POINSET2" id="439" name="Google Shape;439;p9"/>
          <p:cNvPicPr preferRelativeResize="0"/>
          <p:nvPr/>
        </p:nvPicPr>
        <p:blipFill rotWithShape="1">
          <a:blip r:embed="rId3">
            <a:alphaModFix/>
          </a:blip>
          <a:srcRect b="0" l="0" r="0" t="0"/>
          <a:stretch/>
        </p:blipFill>
        <p:spPr>
          <a:xfrm rot="-5400000">
            <a:off x="254793" y="5337968"/>
            <a:ext cx="1241425" cy="1443037"/>
          </a:xfrm>
          <a:prstGeom prst="rect">
            <a:avLst/>
          </a:prstGeom>
          <a:noFill/>
          <a:ln>
            <a:noFill/>
          </a:ln>
        </p:spPr>
      </p:pic>
      <p:pic>
        <p:nvPicPr>
          <p:cNvPr descr="Diagram&#10;&#10;Description automatically generated" id="440" name="Google Shape;440;p9"/>
          <p:cNvPicPr preferRelativeResize="0"/>
          <p:nvPr/>
        </p:nvPicPr>
        <p:blipFill rotWithShape="1">
          <a:blip r:embed="rId5">
            <a:alphaModFix/>
          </a:blip>
          <a:srcRect b="8302" l="0" r="0" t="0"/>
          <a:stretch/>
        </p:blipFill>
        <p:spPr>
          <a:xfrm>
            <a:off x="10761662" y="5438775"/>
            <a:ext cx="1296987" cy="1282700"/>
          </a:xfrm>
          <a:prstGeom prst="rect">
            <a:avLst/>
          </a:prstGeom>
          <a:noFill/>
          <a:ln>
            <a:noFill/>
          </a:ln>
        </p:spPr>
      </p:pic>
      <p:sp>
        <p:nvSpPr>
          <p:cNvPr id="441" name="Google Shape;441;p9"/>
          <p:cNvSpPr txBox="1"/>
          <p:nvPr/>
        </p:nvSpPr>
        <p:spPr>
          <a:xfrm>
            <a:off x="874712" y="3802062"/>
            <a:ext cx="6538912" cy="241776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Bề mặt địa hình thay đổi như thế nào ở mỗi hình a, b, c? </a:t>
            </a:r>
            <a:endParaRPr/>
          </a:p>
          <a:p>
            <a:pPr indent="0" lvl="0" marL="0" marR="0" rtl="0" algn="just">
              <a:lnSpc>
                <a:spcPct val="150000"/>
              </a:lnSpc>
              <a:spcBef>
                <a:spcPts val="0"/>
              </a:spcBef>
              <a:spcAft>
                <a:spcPts val="0"/>
              </a:spcAft>
              <a:buClr>
                <a:srgbClr val="0000FF"/>
              </a:buClr>
              <a:buSzPts val="3500"/>
              <a:buFont typeface="Times New Roman"/>
              <a:buNone/>
            </a:pPr>
            <a:r>
              <a:rPr b="1" i="0" lang="en-US" sz="3500" u="none">
                <a:solidFill>
                  <a:srgbClr val="0000FF"/>
                </a:solidFill>
                <a:latin typeface="Times New Roman"/>
                <a:ea typeface="Times New Roman"/>
                <a:cs typeface="Times New Roman"/>
                <a:sym typeface="Times New Roman"/>
              </a:rPr>
              <a:t>Nêu nguyên nhân thay đổi.</a:t>
            </a:r>
            <a:endParaRPr/>
          </a:p>
        </p:txBody>
      </p:sp>
      <p:pic>
        <p:nvPicPr>
          <p:cNvPr id="442" name="Google Shape;442;p9"/>
          <p:cNvPicPr preferRelativeResize="0"/>
          <p:nvPr/>
        </p:nvPicPr>
        <p:blipFill rotWithShape="1">
          <a:blip r:embed="rId6">
            <a:alphaModFix/>
          </a:blip>
          <a:srcRect b="0" l="0" r="0" t="0"/>
          <a:stretch/>
        </p:blipFill>
        <p:spPr>
          <a:xfrm>
            <a:off x="1066800" y="211137"/>
            <a:ext cx="6011862" cy="3590925"/>
          </a:xfrm>
          <a:prstGeom prst="rect">
            <a:avLst/>
          </a:prstGeom>
          <a:noFill/>
          <a:ln>
            <a:noFill/>
          </a:ln>
        </p:spPr>
      </p:pic>
      <p:sp>
        <p:nvSpPr>
          <p:cNvPr id="443" name="Google Shape;443;p9"/>
          <p:cNvSpPr txBox="1"/>
          <p:nvPr/>
        </p:nvSpPr>
        <p:spPr>
          <a:xfrm>
            <a:off x="7480300" y="481012"/>
            <a:ext cx="4240212" cy="590867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3600"/>
              <a:buFont typeface="Times New Roman"/>
              <a:buNone/>
            </a:pPr>
            <a:r>
              <a:rPr b="1" i="0" lang="en-US" sz="3600" u="none">
                <a:solidFill>
                  <a:srgbClr val="00B050"/>
                </a:solidFill>
                <a:latin typeface="Times New Roman"/>
                <a:ea typeface="Times New Roman"/>
                <a:cs typeface="Times New Roman"/>
                <a:sym typeface="Times New Roman"/>
              </a:rPr>
              <a:t>- Hình b nấm đá bị gió thổi mòn do lực tác động của gió mang theo cát va đập vào phần đá ở bên dưới bị khoét mòn nhiều hơn.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2000"/>
                                        <p:tgtEl>
                                          <p:spTgt spid="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3_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2020-12-14T06:54:30Z</dcterms:created>
  <dc:creator>AutoBVT</dc:creator>
</cp:coreProperties>
</file>

<file path=docProps/custom.xml><?xml version="1.0" encoding="utf-8"?>
<Properties xmlns="http://schemas.openxmlformats.org/officeDocument/2006/custom-properties" xmlns:vt="http://schemas.openxmlformats.org/officeDocument/2006/docPropsVTypes"/>
</file>