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0" r:id="rId5"/>
    <p:sldMasterId id="2147483672" r:id="rId6"/>
    <p:sldMasterId id="214748368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GoogleSlidesCustomDataVersion2">
      <go:slidesCustomData xmlns:go="http://customooxmlschemas.google.com/" r:id="rId60" roundtripDataSignature="AMtx7mgbs5mSOopxVjDZsl/1vGBiR58W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customschemas.google.com/relationships/presentationmetadata" Target="meta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7"/>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9pPr>
          </a:lstStyle>
          <a:p/>
        </p:txBody>
      </p:sp>
      <p:sp>
        <p:nvSpPr>
          <p:cNvPr id="4" name="Google Shape;4;n"/>
          <p:cNvSpPr txBox="1"/>
          <p:nvPr>
            <p:ph idx="10" type="dt"/>
          </p:nvPr>
        </p:nvSpPr>
        <p:spPr>
          <a:xfrm>
            <a:off x="3884612" y="0"/>
            <a:ext cx="2971800" cy="458787"/>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9pPr>
          </a:lstStyle>
          <a:p/>
        </p:txBody>
      </p:sp>
      <p:sp>
        <p:nvSpPr>
          <p:cNvPr id="8" name="Google Shape;8;n"/>
          <p:cNvSpPr txBox="1"/>
          <p:nvPr>
            <p:ph idx="12" type="sldNum"/>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445" name="Google Shape;44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46" name="Google Shape;44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457" name="Google Shape;45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58" name="Google Shape;45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469" name="Google Shape;46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70" name="Google Shape;47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481" name="Google Shape;48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82" name="Google Shape;48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493" name="Google Shape;49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94" name="Google Shape;49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505" name="Google Shape;50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06" name="Google Shape;50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1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515" name="Google Shape;51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16" name="Google Shape;51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525" name="Google Shape;52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26" name="Google Shape;52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1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537" name="Google Shape;53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38" name="Google Shape;53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1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547" name="Google Shape;54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48" name="Google Shape;54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rgbClr val="000000"/>
                </a:solidFill>
                <a:latin typeface="Arial"/>
                <a:ea typeface="Arial"/>
                <a:cs typeface="Arial"/>
                <a:sym typeface="Arial"/>
              </a:rPr>
              <a:t>‹#›</a:t>
            </a:fld>
            <a:endParaRPr/>
          </a:p>
        </p:txBody>
      </p:sp>
      <p:sp>
        <p:nvSpPr>
          <p:cNvPr id="340" name="Google Shape;34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41" name="Google Shape;34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2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558" name="Google Shape;55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59" name="Google Shape;55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570" name="Google Shape;57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71" name="Google Shape;57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2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582" name="Google Shape;58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83" name="Google Shape;58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2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594" name="Google Shape;59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95" name="Google Shape;59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2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606" name="Google Shape;60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07" name="Google Shape;60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2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616" name="Google Shape;61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17" name="Google Shape;61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2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629" name="Google Shape;62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30" name="Google Shape;63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2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640" name="Google Shape;64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41" name="Google Shape;64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2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652" name="Google Shape;65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53" name="Google Shape;65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3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662" name="Google Shape;66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63" name="Google Shape;66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3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673" name="Google Shape;67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74" name="Google Shape;67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3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689" name="Google Shape;68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90" name="Google Shape;690;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3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703" name="Google Shape;70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04" name="Google Shape;70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3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714" name="Google Shape;71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15" name="Google Shape;71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3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724" name="Google Shape;72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25" name="Google Shape;72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3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735" name="Google Shape;73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36" name="Google Shape;73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3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747" name="Google Shape;74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48" name="Google Shape;74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3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758" name="Google Shape;75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59" name="Google Shape;75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3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769" name="Google Shape;76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70" name="Google Shape;77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4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779" name="Google Shape;77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80" name="Google Shape;78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4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789" name="Google Shape;78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90" name="Google Shape;790;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4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802" name="Google Shape;80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03" name="Google Shape;80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4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812" name="Google Shape;81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13" name="Google Shape;81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4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824" name="Google Shape;82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25" name="Google Shape;82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4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834" name="Google Shape;83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35" name="Google Shape;83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4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844" name="Google Shape;84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45" name="Google Shape;845;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4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856" name="Google Shape;85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57" name="Google Shape;857;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4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867" name="Google Shape;86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68" name="Google Shape;86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4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877" name="Google Shape;87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78" name="Google Shape;878;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85" name="Google Shape;885;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6" name="Google Shape;886;p50: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377" name="Google Shape;37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78" name="Google Shape;37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3" name="Google Shape;90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2" name="Google Shape;912;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390" name="Google Shape;39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91" name="Google Shape;39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403" name="Google Shape;40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04" name="Google Shape;40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413" name="Google Shape;41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14" name="Google Shape;41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427" name="Google Shape;42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28" name="Google Shape;42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2" name="Shape 72"/>
        <p:cNvGrpSpPr/>
        <p:nvPr/>
      </p:nvGrpSpPr>
      <p:grpSpPr>
        <a:xfrm>
          <a:off x="0" y="0"/>
          <a:ext cx="0" cy="0"/>
          <a:chOff x="0" y="0"/>
          <a:chExt cx="0" cy="0"/>
        </a:xfrm>
      </p:grpSpPr>
      <p:sp>
        <p:nvSpPr>
          <p:cNvPr id="73" name="Google Shape;73;p70"/>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4" name="Google Shape;74;p70"/>
          <p:cNvSpPr txBox="1"/>
          <p:nvPr>
            <p:ph idx="1" type="body"/>
          </p:nvPr>
        </p:nvSpPr>
        <p:spPr>
          <a:xfrm>
            <a:off x="838200" y="1825625"/>
            <a:ext cx="10515600" cy="4351337"/>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7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0" name="Google Shape;80;p7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1" name="Google Shape;81;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56"/>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2" name="Google Shape;92;p56"/>
          <p:cNvSpPr txBox="1"/>
          <p:nvPr>
            <p:ph idx="1" type="body"/>
          </p:nvPr>
        </p:nvSpPr>
        <p:spPr>
          <a:xfrm>
            <a:off x="609600" y="1600200"/>
            <a:ext cx="10972800" cy="4525962"/>
          </a:xfrm>
          <a:prstGeom prst="rect">
            <a:avLst/>
          </a:prstGeom>
          <a:noFill/>
          <a:ln>
            <a:noFill/>
          </a:ln>
        </p:spPr>
        <p:txBody>
          <a:bodyPr anchorCtr="0" anchor="t" bIns="72350" lIns="144725" spcFirstLastPara="1" rIns="144725" wrap="square" tIns="7235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3" name="Google Shape;93;p56"/>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56"/>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56"/>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61"/>
          <p:cNvSpPr txBox="1"/>
          <p:nvPr>
            <p:ph type="ctrTitle"/>
          </p:nvPr>
        </p:nvSpPr>
        <p:spPr>
          <a:xfrm>
            <a:off x="914400" y="2130426"/>
            <a:ext cx="10363200" cy="1470025"/>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8" name="Google Shape;98;p61"/>
          <p:cNvSpPr txBox="1"/>
          <p:nvPr>
            <p:ph idx="1" type="subTitle"/>
          </p:nvPr>
        </p:nvSpPr>
        <p:spPr>
          <a:xfrm>
            <a:off x="1828800" y="3886200"/>
            <a:ext cx="8534400" cy="1752600"/>
          </a:xfrm>
          <a:prstGeom prst="rect">
            <a:avLst/>
          </a:prstGeom>
          <a:noFill/>
          <a:ln>
            <a:noFill/>
          </a:ln>
        </p:spPr>
        <p:txBody>
          <a:bodyPr anchorCtr="0" anchor="t" bIns="72350" lIns="144725" spcFirstLastPara="1" rIns="144725" wrap="square" tIns="72350">
            <a:noAutofit/>
          </a:bodyPr>
          <a:lstStyle>
            <a:lvl1pPr lvl="0" algn="ctr">
              <a:spcBef>
                <a:spcPts val="760"/>
              </a:spcBef>
              <a:spcAft>
                <a:spcPts val="0"/>
              </a:spcAft>
              <a:buClr>
                <a:schemeClr val="dk1"/>
              </a:buClr>
              <a:buSzPts val="3800"/>
              <a:buFont typeface="Arial"/>
              <a:buNone/>
              <a:defRPr/>
            </a:lvl1pPr>
            <a:lvl2pPr lvl="1" algn="ctr">
              <a:spcBef>
                <a:spcPts val="660"/>
              </a:spcBef>
              <a:spcAft>
                <a:spcPts val="0"/>
              </a:spcAft>
              <a:buClr>
                <a:schemeClr val="dk1"/>
              </a:buClr>
              <a:buSzPts val="3300"/>
              <a:buFont typeface="Arial"/>
              <a:buNone/>
              <a:defRPr/>
            </a:lvl2pPr>
            <a:lvl3pPr lvl="2" algn="ctr">
              <a:spcBef>
                <a:spcPts val="560"/>
              </a:spcBef>
              <a:spcAft>
                <a:spcPts val="0"/>
              </a:spcAft>
              <a:buClr>
                <a:schemeClr val="dk1"/>
              </a:buClr>
              <a:buSzPts val="2800"/>
              <a:buFont typeface="Arial"/>
              <a:buNone/>
              <a:defRPr/>
            </a:lvl3pPr>
            <a:lvl4pPr lvl="3" algn="ctr">
              <a:spcBef>
                <a:spcPts val="480"/>
              </a:spcBef>
              <a:spcAft>
                <a:spcPts val="0"/>
              </a:spcAft>
              <a:buClr>
                <a:schemeClr val="dk1"/>
              </a:buClr>
              <a:buSzPts val="2400"/>
              <a:buFont typeface="Arial"/>
              <a:buNone/>
              <a:defRPr/>
            </a:lvl4pPr>
            <a:lvl5pPr lvl="4" algn="ctr">
              <a:spcBef>
                <a:spcPts val="480"/>
              </a:spcBef>
              <a:spcAft>
                <a:spcPts val="0"/>
              </a:spcAft>
              <a:buClr>
                <a:schemeClr val="dk1"/>
              </a:buClr>
              <a:buSzPts val="2400"/>
              <a:buFont typeface="Arial"/>
              <a:buNone/>
              <a:defRPr/>
            </a:lvl5pPr>
            <a:lvl6pPr lvl="5" algn="ctr">
              <a:spcBef>
                <a:spcPts val="480"/>
              </a:spcBef>
              <a:spcAft>
                <a:spcPts val="0"/>
              </a:spcAft>
              <a:buClr>
                <a:schemeClr val="dk1"/>
              </a:buClr>
              <a:buSzPts val="2400"/>
              <a:buFont typeface="Arial"/>
              <a:buNone/>
              <a:defRPr/>
            </a:lvl6pPr>
            <a:lvl7pPr lvl="6" algn="ctr">
              <a:spcBef>
                <a:spcPts val="480"/>
              </a:spcBef>
              <a:spcAft>
                <a:spcPts val="0"/>
              </a:spcAft>
              <a:buClr>
                <a:schemeClr val="dk1"/>
              </a:buClr>
              <a:buSzPts val="2400"/>
              <a:buFont typeface="Arial"/>
              <a:buNone/>
              <a:defRPr/>
            </a:lvl7pPr>
            <a:lvl8pPr lvl="7" algn="ctr">
              <a:spcBef>
                <a:spcPts val="480"/>
              </a:spcBef>
              <a:spcAft>
                <a:spcPts val="0"/>
              </a:spcAft>
              <a:buClr>
                <a:schemeClr val="dk1"/>
              </a:buClr>
              <a:buSzPts val="2400"/>
              <a:buFont typeface="Arial"/>
              <a:buNone/>
              <a:defRPr/>
            </a:lvl8pPr>
            <a:lvl9pPr lvl="8" algn="ctr">
              <a:spcBef>
                <a:spcPts val="480"/>
              </a:spcBef>
              <a:spcAft>
                <a:spcPts val="0"/>
              </a:spcAft>
              <a:buClr>
                <a:schemeClr val="dk1"/>
              </a:buClr>
              <a:buSzPts val="2400"/>
              <a:buFont typeface="Arial"/>
              <a:buNone/>
              <a:defRPr/>
            </a:lvl9pPr>
          </a:lstStyle>
          <a:p/>
        </p:txBody>
      </p:sp>
      <p:sp>
        <p:nvSpPr>
          <p:cNvPr id="99" name="Google Shape;99;p61"/>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61"/>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61"/>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2" name="Shape 102"/>
        <p:cNvGrpSpPr/>
        <p:nvPr/>
      </p:nvGrpSpPr>
      <p:grpSpPr>
        <a:xfrm>
          <a:off x="0" y="0"/>
          <a:ext cx="0" cy="0"/>
          <a:chOff x="0" y="0"/>
          <a:chExt cx="0" cy="0"/>
        </a:xfrm>
      </p:grpSpPr>
      <p:sp>
        <p:nvSpPr>
          <p:cNvPr id="103" name="Google Shape;103;p72"/>
          <p:cNvSpPr txBox="1"/>
          <p:nvPr>
            <p:ph type="title"/>
          </p:nvPr>
        </p:nvSpPr>
        <p:spPr>
          <a:xfrm rot="5400000">
            <a:off x="7285038" y="1828802"/>
            <a:ext cx="5851525" cy="27432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4" name="Google Shape;104;p72"/>
          <p:cNvSpPr txBox="1"/>
          <p:nvPr>
            <p:ph idx="1" type="body"/>
          </p:nvPr>
        </p:nvSpPr>
        <p:spPr>
          <a:xfrm rot="5400000">
            <a:off x="1697038" y="-812799"/>
            <a:ext cx="5851525" cy="8026400"/>
          </a:xfrm>
          <a:prstGeom prst="rect">
            <a:avLst/>
          </a:prstGeom>
          <a:noFill/>
          <a:ln>
            <a:noFill/>
          </a:ln>
        </p:spPr>
        <p:txBody>
          <a:bodyPr anchorCtr="0" anchor="t" bIns="72350" lIns="144725" spcFirstLastPara="1" rIns="144725" wrap="square" tIns="7235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5" name="Google Shape;105;p72"/>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72"/>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72"/>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8" name="Shape 108"/>
        <p:cNvGrpSpPr/>
        <p:nvPr/>
      </p:nvGrpSpPr>
      <p:grpSpPr>
        <a:xfrm>
          <a:off x="0" y="0"/>
          <a:ext cx="0" cy="0"/>
          <a:chOff x="0" y="0"/>
          <a:chExt cx="0" cy="0"/>
        </a:xfrm>
      </p:grpSpPr>
      <p:sp>
        <p:nvSpPr>
          <p:cNvPr id="109" name="Google Shape;109;p73"/>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0" name="Google Shape;110;p73"/>
          <p:cNvSpPr txBox="1"/>
          <p:nvPr>
            <p:ph idx="1" type="body"/>
          </p:nvPr>
        </p:nvSpPr>
        <p:spPr>
          <a:xfrm rot="5400000">
            <a:off x="3833019" y="-1623219"/>
            <a:ext cx="4525962" cy="10972800"/>
          </a:xfrm>
          <a:prstGeom prst="rect">
            <a:avLst/>
          </a:prstGeom>
          <a:noFill/>
          <a:ln>
            <a:noFill/>
          </a:ln>
        </p:spPr>
        <p:txBody>
          <a:bodyPr anchorCtr="0" anchor="t" bIns="72350" lIns="144725" spcFirstLastPara="1" rIns="144725" wrap="square" tIns="7235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1" name="Google Shape;111;p73"/>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73"/>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73"/>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4" name="Shape 114"/>
        <p:cNvGrpSpPr/>
        <p:nvPr/>
      </p:nvGrpSpPr>
      <p:grpSpPr>
        <a:xfrm>
          <a:off x="0" y="0"/>
          <a:ext cx="0" cy="0"/>
          <a:chOff x="0" y="0"/>
          <a:chExt cx="0" cy="0"/>
        </a:xfrm>
      </p:grpSpPr>
      <p:sp>
        <p:nvSpPr>
          <p:cNvPr id="115" name="Google Shape;115;p74"/>
          <p:cNvSpPr txBox="1"/>
          <p:nvPr>
            <p:ph type="title"/>
          </p:nvPr>
        </p:nvSpPr>
        <p:spPr>
          <a:xfrm>
            <a:off x="2389718" y="4800601"/>
            <a:ext cx="7315200" cy="566738"/>
          </a:xfrm>
          <a:prstGeom prst="rect">
            <a:avLst/>
          </a:prstGeom>
          <a:noFill/>
          <a:ln>
            <a:noFill/>
          </a:ln>
        </p:spPr>
        <p:txBody>
          <a:bodyPr anchorCtr="0" anchor="b" bIns="72350" lIns="144725" spcFirstLastPara="1" rIns="144725" wrap="square" tIns="72350">
            <a:noAutofit/>
          </a:bodyPr>
          <a:lstStyle>
            <a:lvl1pPr lvl="0" algn="l">
              <a:spcBef>
                <a:spcPts val="0"/>
              </a:spcBef>
              <a:spcAft>
                <a:spcPts val="0"/>
              </a:spcAft>
              <a:buSzPts val="1400"/>
              <a:buNone/>
              <a:defRPr b="1" sz="2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6" name="Google Shape;116;p74"/>
          <p:cNvSpPr/>
          <p:nvPr>
            <p:ph idx="2" type="pic"/>
          </p:nvPr>
        </p:nvSpPr>
        <p:spPr>
          <a:xfrm>
            <a:off x="2389718" y="612775"/>
            <a:ext cx="7315200" cy="4114800"/>
          </a:xfrm>
          <a:prstGeom prst="rect">
            <a:avLst/>
          </a:prstGeom>
          <a:noFill/>
          <a:ln>
            <a:noFill/>
          </a:ln>
        </p:spPr>
      </p:sp>
      <p:sp>
        <p:nvSpPr>
          <p:cNvPr id="117" name="Google Shape;117;p74"/>
          <p:cNvSpPr txBox="1"/>
          <p:nvPr>
            <p:ph idx="1" type="body"/>
          </p:nvPr>
        </p:nvSpPr>
        <p:spPr>
          <a:xfrm>
            <a:off x="2389718" y="5367339"/>
            <a:ext cx="7315200" cy="804862"/>
          </a:xfrm>
          <a:prstGeom prst="rect">
            <a:avLst/>
          </a:prstGeom>
          <a:noFill/>
          <a:ln>
            <a:noFill/>
          </a:ln>
        </p:spPr>
        <p:txBody>
          <a:bodyPr anchorCtr="0" anchor="t" bIns="72350" lIns="144725" spcFirstLastPara="1" rIns="144725" wrap="square" tIns="72350">
            <a:noAutofit/>
          </a:bodyPr>
          <a:lstStyle>
            <a:lvl1pPr indent="-228600" lvl="0" marL="457200" algn="l">
              <a:spcBef>
                <a:spcPts val="330"/>
              </a:spcBef>
              <a:spcAft>
                <a:spcPts val="0"/>
              </a:spcAft>
              <a:buClr>
                <a:schemeClr val="dk1"/>
              </a:buClr>
              <a:buSzPts val="1650"/>
              <a:buFont typeface="Arial"/>
              <a:buNone/>
              <a:defRPr sz="1650"/>
            </a:lvl1pPr>
            <a:lvl2pPr indent="-228600" lvl="1" marL="914400" algn="l">
              <a:spcBef>
                <a:spcPts val="285"/>
              </a:spcBef>
              <a:spcAft>
                <a:spcPts val="0"/>
              </a:spcAft>
              <a:buClr>
                <a:schemeClr val="dk1"/>
              </a:buClr>
              <a:buSzPts val="1425"/>
              <a:buFont typeface="Arial"/>
              <a:buNone/>
              <a:defRPr sz="1425"/>
            </a:lvl2pPr>
            <a:lvl3pPr indent="-228600" lvl="2" marL="1371600" algn="l">
              <a:spcBef>
                <a:spcPts val="240"/>
              </a:spcBef>
              <a:spcAft>
                <a:spcPts val="0"/>
              </a:spcAft>
              <a:buClr>
                <a:schemeClr val="dk1"/>
              </a:buClr>
              <a:buSzPts val="1200"/>
              <a:buFont typeface="Arial"/>
              <a:buNone/>
              <a:defRPr sz="1200"/>
            </a:lvl3pPr>
            <a:lvl4pPr indent="-228600" lvl="3" marL="1828800" algn="l">
              <a:spcBef>
                <a:spcPts val="210"/>
              </a:spcBef>
              <a:spcAft>
                <a:spcPts val="0"/>
              </a:spcAft>
              <a:buClr>
                <a:schemeClr val="dk1"/>
              </a:buClr>
              <a:buSzPts val="1050"/>
              <a:buFont typeface="Arial"/>
              <a:buNone/>
              <a:defRPr sz="1050"/>
            </a:lvl4pPr>
            <a:lvl5pPr indent="-228600" lvl="4" marL="2286000" algn="l">
              <a:spcBef>
                <a:spcPts val="210"/>
              </a:spcBef>
              <a:spcAft>
                <a:spcPts val="0"/>
              </a:spcAft>
              <a:buClr>
                <a:schemeClr val="dk1"/>
              </a:buClr>
              <a:buSzPts val="1050"/>
              <a:buFont typeface="Arial"/>
              <a:buNone/>
              <a:defRPr sz="1050"/>
            </a:lvl5pPr>
            <a:lvl6pPr indent="-228600" lvl="5" marL="2743200" algn="l">
              <a:spcBef>
                <a:spcPts val="210"/>
              </a:spcBef>
              <a:spcAft>
                <a:spcPts val="0"/>
              </a:spcAft>
              <a:buClr>
                <a:schemeClr val="dk1"/>
              </a:buClr>
              <a:buSzPts val="1050"/>
              <a:buFont typeface="Arial"/>
              <a:buNone/>
              <a:defRPr sz="1050"/>
            </a:lvl6pPr>
            <a:lvl7pPr indent="-228600" lvl="6" marL="3200400" algn="l">
              <a:spcBef>
                <a:spcPts val="210"/>
              </a:spcBef>
              <a:spcAft>
                <a:spcPts val="0"/>
              </a:spcAft>
              <a:buClr>
                <a:schemeClr val="dk1"/>
              </a:buClr>
              <a:buSzPts val="1050"/>
              <a:buFont typeface="Arial"/>
              <a:buNone/>
              <a:defRPr sz="1050"/>
            </a:lvl7pPr>
            <a:lvl8pPr indent="-228600" lvl="7" marL="3657600" algn="l">
              <a:spcBef>
                <a:spcPts val="210"/>
              </a:spcBef>
              <a:spcAft>
                <a:spcPts val="0"/>
              </a:spcAft>
              <a:buClr>
                <a:schemeClr val="dk1"/>
              </a:buClr>
              <a:buSzPts val="1050"/>
              <a:buFont typeface="Arial"/>
              <a:buNone/>
              <a:defRPr sz="1050"/>
            </a:lvl8pPr>
            <a:lvl9pPr indent="-228600" lvl="8" marL="4114800" algn="l">
              <a:spcBef>
                <a:spcPts val="210"/>
              </a:spcBef>
              <a:spcAft>
                <a:spcPts val="0"/>
              </a:spcAft>
              <a:buClr>
                <a:schemeClr val="dk1"/>
              </a:buClr>
              <a:buSzPts val="1050"/>
              <a:buFont typeface="Arial"/>
              <a:buNone/>
              <a:defRPr sz="1050"/>
            </a:lvl9pPr>
          </a:lstStyle>
          <a:p/>
        </p:txBody>
      </p:sp>
      <p:sp>
        <p:nvSpPr>
          <p:cNvPr id="118" name="Google Shape;118;p74"/>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74"/>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74"/>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1" name="Shape 121"/>
        <p:cNvGrpSpPr/>
        <p:nvPr/>
      </p:nvGrpSpPr>
      <p:grpSpPr>
        <a:xfrm>
          <a:off x="0" y="0"/>
          <a:ext cx="0" cy="0"/>
          <a:chOff x="0" y="0"/>
          <a:chExt cx="0" cy="0"/>
        </a:xfrm>
      </p:grpSpPr>
      <p:sp>
        <p:nvSpPr>
          <p:cNvPr id="122" name="Google Shape;122;p75"/>
          <p:cNvSpPr txBox="1"/>
          <p:nvPr>
            <p:ph type="title"/>
          </p:nvPr>
        </p:nvSpPr>
        <p:spPr>
          <a:xfrm>
            <a:off x="609601" y="273050"/>
            <a:ext cx="4011084" cy="1162050"/>
          </a:xfrm>
          <a:prstGeom prst="rect">
            <a:avLst/>
          </a:prstGeom>
          <a:noFill/>
          <a:ln>
            <a:noFill/>
          </a:ln>
        </p:spPr>
        <p:txBody>
          <a:bodyPr anchorCtr="0" anchor="b" bIns="72350" lIns="144725" spcFirstLastPara="1" rIns="144725" wrap="square" tIns="72350">
            <a:noAutofit/>
          </a:bodyPr>
          <a:lstStyle>
            <a:lvl1pPr lvl="0" algn="l">
              <a:spcBef>
                <a:spcPts val="0"/>
              </a:spcBef>
              <a:spcAft>
                <a:spcPts val="0"/>
              </a:spcAft>
              <a:buSzPts val="1400"/>
              <a:buNone/>
              <a:defRPr b="1" sz="2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3" name="Google Shape;123;p75"/>
          <p:cNvSpPr txBox="1"/>
          <p:nvPr>
            <p:ph idx="1" type="body"/>
          </p:nvPr>
        </p:nvSpPr>
        <p:spPr>
          <a:xfrm>
            <a:off x="4766734" y="273051"/>
            <a:ext cx="6815666" cy="5853113"/>
          </a:xfrm>
          <a:prstGeom prst="rect">
            <a:avLst/>
          </a:prstGeom>
          <a:noFill/>
          <a:ln>
            <a:noFill/>
          </a:ln>
        </p:spPr>
        <p:txBody>
          <a:bodyPr anchorCtr="0" anchor="t" bIns="72350" lIns="144725" spcFirstLastPara="1" rIns="144725" wrap="square" tIns="72350">
            <a:noAutofit/>
          </a:bodyPr>
          <a:lstStyle>
            <a:lvl1pPr indent="-471487" lvl="0" marL="457200" algn="l">
              <a:spcBef>
                <a:spcPts val="765"/>
              </a:spcBef>
              <a:spcAft>
                <a:spcPts val="0"/>
              </a:spcAft>
              <a:buClr>
                <a:schemeClr val="dk1"/>
              </a:buClr>
              <a:buSzPts val="3825"/>
              <a:buFont typeface="Arial"/>
              <a:buChar char="•"/>
              <a:defRPr sz="3825"/>
            </a:lvl1pPr>
            <a:lvl2pPr indent="-438150" lvl="1" marL="914400" algn="l">
              <a:spcBef>
                <a:spcPts val="660"/>
              </a:spcBef>
              <a:spcAft>
                <a:spcPts val="0"/>
              </a:spcAft>
              <a:buClr>
                <a:schemeClr val="dk1"/>
              </a:buClr>
              <a:buSzPts val="3300"/>
              <a:buFont typeface="Arial"/>
              <a:buChar char="–"/>
              <a:defRPr sz="3300"/>
            </a:lvl2pPr>
            <a:lvl3pPr indent="-409575" lvl="2" marL="1371600" algn="l">
              <a:spcBef>
                <a:spcPts val="570"/>
              </a:spcBef>
              <a:spcAft>
                <a:spcPts val="0"/>
              </a:spcAft>
              <a:buClr>
                <a:schemeClr val="dk1"/>
              </a:buClr>
              <a:buSzPts val="2850"/>
              <a:buFont typeface="Arial"/>
              <a:buChar char="•"/>
              <a:defRPr sz="2850"/>
            </a:lvl3pPr>
            <a:lvl4pPr indent="-381000" lvl="3" marL="1828800" algn="l">
              <a:spcBef>
                <a:spcPts val="480"/>
              </a:spcBef>
              <a:spcAft>
                <a:spcPts val="0"/>
              </a:spcAft>
              <a:buClr>
                <a:schemeClr val="dk1"/>
              </a:buClr>
              <a:buSzPts val="2400"/>
              <a:buFont typeface="Arial"/>
              <a:buChar char="–"/>
              <a:defRPr sz="2400"/>
            </a:lvl4pPr>
            <a:lvl5pPr indent="-381000" lvl="4" marL="2286000" algn="l">
              <a:spcBef>
                <a:spcPts val="480"/>
              </a:spcBef>
              <a:spcAft>
                <a:spcPts val="0"/>
              </a:spcAft>
              <a:buClr>
                <a:schemeClr val="dk1"/>
              </a:buClr>
              <a:buSzPts val="2400"/>
              <a:buFont typeface="Arial"/>
              <a:buChar char="»"/>
              <a:defRPr sz="2400"/>
            </a:lvl5pPr>
            <a:lvl6pPr indent="-381000" lvl="5" marL="2743200" algn="l">
              <a:spcBef>
                <a:spcPts val="480"/>
              </a:spcBef>
              <a:spcAft>
                <a:spcPts val="0"/>
              </a:spcAft>
              <a:buClr>
                <a:schemeClr val="dk1"/>
              </a:buClr>
              <a:buSzPts val="2400"/>
              <a:buFont typeface="Arial"/>
              <a:buChar char="»"/>
              <a:defRPr sz="2400"/>
            </a:lvl6pPr>
            <a:lvl7pPr indent="-381000" lvl="6" marL="3200400" algn="l">
              <a:spcBef>
                <a:spcPts val="480"/>
              </a:spcBef>
              <a:spcAft>
                <a:spcPts val="0"/>
              </a:spcAft>
              <a:buClr>
                <a:schemeClr val="dk1"/>
              </a:buClr>
              <a:buSzPts val="2400"/>
              <a:buFont typeface="Arial"/>
              <a:buChar char="»"/>
              <a:defRPr sz="2400"/>
            </a:lvl7pPr>
            <a:lvl8pPr indent="-381000" lvl="7" marL="3657600" algn="l">
              <a:spcBef>
                <a:spcPts val="480"/>
              </a:spcBef>
              <a:spcAft>
                <a:spcPts val="0"/>
              </a:spcAft>
              <a:buClr>
                <a:schemeClr val="dk1"/>
              </a:buClr>
              <a:buSzPts val="2400"/>
              <a:buFont typeface="Arial"/>
              <a:buChar char="»"/>
              <a:defRPr sz="2400"/>
            </a:lvl8pPr>
            <a:lvl9pPr indent="-381000" lvl="8" marL="4114800" algn="l">
              <a:spcBef>
                <a:spcPts val="480"/>
              </a:spcBef>
              <a:spcAft>
                <a:spcPts val="0"/>
              </a:spcAft>
              <a:buClr>
                <a:schemeClr val="dk1"/>
              </a:buClr>
              <a:buSzPts val="2400"/>
              <a:buFont typeface="Arial"/>
              <a:buChar char="»"/>
              <a:defRPr sz="2400"/>
            </a:lvl9pPr>
          </a:lstStyle>
          <a:p/>
        </p:txBody>
      </p:sp>
      <p:sp>
        <p:nvSpPr>
          <p:cNvPr id="124" name="Google Shape;124;p75"/>
          <p:cNvSpPr txBox="1"/>
          <p:nvPr>
            <p:ph idx="2" type="body"/>
          </p:nvPr>
        </p:nvSpPr>
        <p:spPr>
          <a:xfrm>
            <a:off x="609601" y="1435101"/>
            <a:ext cx="4011084" cy="4691063"/>
          </a:xfrm>
          <a:prstGeom prst="rect">
            <a:avLst/>
          </a:prstGeom>
          <a:noFill/>
          <a:ln>
            <a:noFill/>
          </a:ln>
        </p:spPr>
        <p:txBody>
          <a:bodyPr anchorCtr="0" anchor="t" bIns="72350" lIns="144725" spcFirstLastPara="1" rIns="144725" wrap="square" tIns="72350">
            <a:noAutofit/>
          </a:bodyPr>
          <a:lstStyle>
            <a:lvl1pPr indent="-228600" lvl="0" marL="457200" algn="l">
              <a:spcBef>
                <a:spcPts val="330"/>
              </a:spcBef>
              <a:spcAft>
                <a:spcPts val="0"/>
              </a:spcAft>
              <a:buClr>
                <a:schemeClr val="dk1"/>
              </a:buClr>
              <a:buSzPts val="1650"/>
              <a:buFont typeface="Arial"/>
              <a:buNone/>
              <a:defRPr sz="1650"/>
            </a:lvl1pPr>
            <a:lvl2pPr indent="-228600" lvl="1" marL="914400" algn="l">
              <a:spcBef>
                <a:spcPts val="285"/>
              </a:spcBef>
              <a:spcAft>
                <a:spcPts val="0"/>
              </a:spcAft>
              <a:buClr>
                <a:schemeClr val="dk1"/>
              </a:buClr>
              <a:buSzPts val="1425"/>
              <a:buFont typeface="Arial"/>
              <a:buNone/>
              <a:defRPr sz="1425"/>
            </a:lvl2pPr>
            <a:lvl3pPr indent="-228600" lvl="2" marL="1371600" algn="l">
              <a:spcBef>
                <a:spcPts val="240"/>
              </a:spcBef>
              <a:spcAft>
                <a:spcPts val="0"/>
              </a:spcAft>
              <a:buClr>
                <a:schemeClr val="dk1"/>
              </a:buClr>
              <a:buSzPts val="1200"/>
              <a:buFont typeface="Arial"/>
              <a:buNone/>
              <a:defRPr sz="1200"/>
            </a:lvl3pPr>
            <a:lvl4pPr indent="-228600" lvl="3" marL="1828800" algn="l">
              <a:spcBef>
                <a:spcPts val="210"/>
              </a:spcBef>
              <a:spcAft>
                <a:spcPts val="0"/>
              </a:spcAft>
              <a:buClr>
                <a:schemeClr val="dk1"/>
              </a:buClr>
              <a:buSzPts val="1050"/>
              <a:buFont typeface="Arial"/>
              <a:buNone/>
              <a:defRPr sz="1050"/>
            </a:lvl4pPr>
            <a:lvl5pPr indent="-228600" lvl="4" marL="2286000" algn="l">
              <a:spcBef>
                <a:spcPts val="210"/>
              </a:spcBef>
              <a:spcAft>
                <a:spcPts val="0"/>
              </a:spcAft>
              <a:buClr>
                <a:schemeClr val="dk1"/>
              </a:buClr>
              <a:buSzPts val="1050"/>
              <a:buFont typeface="Arial"/>
              <a:buNone/>
              <a:defRPr sz="1050"/>
            </a:lvl5pPr>
            <a:lvl6pPr indent="-228600" lvl="5" marL="2743200" algn="l">
              <a:spcBef>
                <a:spcPts val="210"/>
              </a:spcBef>
              <a:spcAft>
                <a:spcPts val="0"/>
              </a:spcAft>
              <a:buClr>
                <a:schemeClr val="dk1"/>
              </a:buClr>
              <a:buSzPts val="1050"/>
              <a:buFont typeface="Arial"/>
              <a:buNone/>
              <a:defRPr sz="1050"/>
            </a:lvl6pPr>
            <a:lvl7pPr indent="-228600" lvl="6" marL="3200400" algn="l">
              <a:spcBef>
                <a:spcPts val="210"/>
              </a:spcBef>
              <a:spcAft>
                <a:spcPts val="0"/>
              </a:spcAft>
              <a:buClr>
                <a:schemeClr val="dk1"/>
              </a:buClr>
              <a:buSzPts val="1050"/>
              <a:buFont typeface="Arial"/>
              <a:buNone/>
              <a:defRPr sz="1050"/>
            </a:lvl7pPr>
            <a:lvl8pPr indent="-228600" lvl="7" marL="3657600" algn="l">
              <a:spcBef>
                <a:spcPts val="210"/>
              </a:spcBef>
              <a:spcAft>
                <a:spcPts val="0"/>
              </a:spcAft>
              <a:buClr>
                <a:schemeClr val="dk1"/>
              </a:buClr>
              <a:buSzPts val="1050"/>
              <a:buFont typeface="Arial"/>
              <a:buNone/>
              <a:defRPr sz="1050"/>
            </a:lvl8pPr>
            <a:lvl9pPr indent="-228600" lvl="8" marL="4114800" algn="l">
              <a:spcBef>
                <a:spcPts val="210"/>
              </a:spcBef>
              <a:spcAft>
                <a:spcPts val="0"/>
              </a:spcAft>
              <a:buClr>
                <a:schemeClr val="dk1"/>
              </a:buClr>
              <a:buSzPts val="1050"/>
              <a:buFont typeface="Arial"/>
              <a:buNone/>
              <a:defRPr sz="1050"/>
            </a:lvl9pPr>
          </a:lstStyle>
          <a:p/>
        </p:txBody>
      </p:sp>
      <p:sp>
        <p:nvSpPr>
          <p:cNvPr id="125" name="Google Shape;125;p75"/>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75"/>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75"/>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76"/>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76"/>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76"/>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2" name="Shape 132"/>
        <p:cNvGrpSpPr/>
        <p:nvPr/>
      </p:nvGrpSpPr>
      <p:grpSpPr>
        <a:xfrm>
          <a:off x="0" y="0"/>
          <a:ext cx="0" cy="0"/>
          <a:chOff x="0" y="0"/>
          <a:chExt cx="0" cy="0"/>
        </a:xfrm>
      </p:grpSpPr>
      <p:sp>
        <p:nvSpPr>
          <p:cNvPr id="133" name="Google Shape;133;p77"/>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4" name="Google Shape;134;p77"/>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77"/>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77"/>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 name="Shape 19"/>
        <p:cNvGrpSpPr/>
        <p:nvPr/>
      </p:nvGrpSpPr>
      <p:grpSpPr>
        <a:xfrm>
          <a:off x="0" y="0"/>
          <a:ext cx="0" cy="0"/>
          <a:chOff x="0" y="0"/>
          <a:chExt cx="0" cy="0"/>
        </a:xfrm>
      </p:grpSpPr>
      <p:sp>
        <p:nvSpPr>
          <p:cNvPr id="20" name="Google Shape;20;p6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1" name="Google Shape;21;p6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7" name="Shape 137"/>
        <p:cNvGrpSpPr/>
        <p:nvPr/>
      </p:nvGrpSpPr>
      <p:grpSpPr>
        <a:xfrm>
          <a:off x="0" y="0"/>
          <a:ext cx="0" cy="0"/>
          <a:chOff x="0" y="0"/>
          <a:chExt cx="0" cy="0"/>
        </a:xfrm>
      </p:grpSpPr>
      <p:sp>
        <p:nvSpPr>
          <p:cNvPr id="138" name="Google Shape;138;p78"/>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9" name="Google Shape;139;p78"/>
          <p:cNvSpPr txBox="1"/>
          <p:nvPr>
            <p:ph idx="1" type="body"/>
          </p:nvPr>
        </p:nvSpPr>
        <p:spPr>
          <a:xfrm>
            <a:off x="609600" y="1535113"/>
            <a:ext cx="5386918" cy="639762"/>
          </a:xfrm>
          <a:prstGeom prst="rect">
            <a:avLst/>
          </a:prstGeom>
          <a:noFill/>
          <a:ln>
            <a:noFill/>
          </a:ln>
        </p:spPr>
        <p:txBody>
          <a:bodyPr anchorCtr="0" anchor="b" bIns="72350" lIns="144725" spcFirstLastPara="1" rIns="144725" wrap="square" tIns="72350">
            <a:noAutofit/>
          </a:bodyPr>
          <a:lstStyle>
            <a:lvl1pPr indent="-228600" lvl="0" marL="457200" algn="l">
              <a:spcBef>
                <a:spcPts val="570"/>
              </a:spcBef>
              <a:spcAft>
                <a:spcPts val="0"/>
              </a:spcAft>
              <a:buClr>
                <a:schemeClr val="dk1"/>
              </a:buClr>
              <a:buSzPts val="2850"/>
              <a:buFont typeface="Arial"/>
              <a:buNone/>
              <a:defRPr b="1" sz="2850"/>
            </a:lvl1pPr>
            <a:lvl2pPr indent="-228600" lvl="1" marL="914400" algn="l">
              <a:spcBef>
                <a:spcPts val="480"/>
              </a:spcBef>
              <a:spcAft>
                <a:spcPts val="0"/>
              </a:spcAft>
              <a:buClr>
                <a:schemeClr val="dk1"/>
              </a:buClr>
              <a:buSzPts val="2400"/>
              <a:buFont typeface="Arial"/>
              <a:buNone/>
              <a:defRPr b="1" sz="2400"/>
            </a:lvl2pPr>
            <a:lvl3pPr indent="-228600" lvl="2" marL="1371600" algn="l">
              <a:spcBef>
                <a:spcPts val="420"/>
              </a:spcBef>
              <a:spcAft>
                <a:spcPts val="0"/>
              </a:spcAft>
              <a:buClr>
                <a:schemeClr val="dk1"/>
              </a:buClr>
              <a:buSzPts val="2100"/>
              <a:buFont typeface="Arial"/>
              <a:buNone/>
              <a:defRPr b="1" sz="2100"/>
            </a:lvl3pPr>
            <a:lvl4pPr indent="-228600" lvl="3" marL="1828800" algn="l">
              <a:spcBef>
                <a:spcPts val="375"/>
              </a:spcBef>
              <a:spcAft>
                <a:spcPts val="0"/>
              </a:spcAft>
              <a:buClr>
                <a:schemeClr val="dk1"/>
              </a:buClr>
              <a:buSzPts val="1875"/>
              <a:buFont typeface="Arial"/>
              <a:buNone/>
              <a:defRPr b="1" sz="1875"/>
            </a:lvl4pPr>
            <a:lvl5pPr indent="-228600" lvl="4" marL="2286000" algn="l">
              <a:spcBef>
                <a:spcPts val="375"/>
              </a:spcBef>
              <a:spcAft>
                <a:spcPts val="0"/>
              </a:spcAft>
              <a:buClr>
                <a:schemeClr val="dk1"/>
              </a:buClr>
              <a:buSzPts val="1875"/>
              <a:buFont typeface="Arial"/>
              <a:buNone/>
              <a:defRPr b="1" sz="1875"/>
            </a:lvl5pPr>
            <a:lvl6pPr indent="-228600" lvl="5" marL="2743200" algn="l">
              <a:spcBef>
                <a:spcPts val="375"/>
              </a:spcBef>
              <a:spcAft>
                <a:spcPts val="0"/>
              </a:spcAft>
              <a:buClr>
                <a:schemeClr val="dk1"/>
              </a:buClr>
              <a:buSzPts val="1875"/>
              <a:buFont typeface="Arial"/>
              <a:buNone/>
              <a:defRPr b="1" sz="1875"/>
            </a:lvl6pPr>
            <a:lvl7pPr indent="-228600" lvl="6" marL="3200400" algn="l">
              <a:spcBef>
                <a:spcPts val="375"/>
              </a:spcBef>
              <a:spcAft>
                <a:spcPts val="0"/>
              </a:spcAft>
              <a:buClr>
                <a:schemeClr val="dk1"/>
              </a:buClr>
              <a:buSzPts val="1875"/>
              <a:buFont typeface="Arial"/>
              <a:buNone/>
              <a:defRPr b="1" sz="1875"/>
            </a:lvl7pPr>
            <a:lvl8pPr indent="-228600" lvl="7" marL="3657600" algn="l">
              <a:spcBef>
                <a:spcPts val="375"/>
              </a:spcBef>
              <a:spcAft>
                <a:spcPts val="0"/>
              </a:spcAft>
              <a:buClr>
                <a:schemeClr val="dk1"/>
              </a:buClr>
              <a:buSzPts val="1875"/>
              <a:buFont typeface="Arial"/>
              <a:buNone/>
              <a:defRPr b="1" sz="1875"/>
            </a:lvl8pPr>
            <a:lvl9pPr indent="-228600" lvl="8" marL="4114800" algn="l">
              <a:spcBef>
                <a:spcPts val="375"/>
              </a:spcBef>
              <a:spcAft>
                <a:spcPts val="0"/>
              </a:spcAft>
              <a:buClr>
                <a:schemeClr val="dk1"/>
              </a:buClr>
              <a:buSzPts val="1875"/>
              <a:buFont typeface="Arial"/>
              <a:buNone/>
              <a:defRPr b="1" sz="1875"/>
            </a:lvl9pPr>
          </a:lstStyle>
          <a:p/>
        </p:txBody>
      </p:sp>
      <p:sp>
        <p:nvSpPr>
          <p:cNvPr id="140" name="Google Shape;140;p78"/>
          <p:cNvSpPr txBox="1"/>
          <p:nvPr>
            <p:ph idx="2" type="body"/>
          </p:nvPr>
        </p:nvSpPr>
        <p:spPr>
          <a:xfrm>
            <a:off x="609600" y="2174875"/>
            <a:ext cx="5386918" cy="3951288"/>
          </a:xfrm>
          <a:prstGeom prst="rect">
            <a:avLst/>
          </a:prstGeom>
          <a:noFill/>
          <a:ln>
            <a:noFill/>
          </a:ln>
        </p:spPr>
        <p:txBody>
          <a:bodyPr anchorCtr="0" anchor="t" bIns="72350" lIns="144725" spcFirstLastPara="1" rIns="144725" wrap="square" tIns="72350">
            <a:noAutofit/>
          </a:bodyPr>
          <a:lstStyle>
            <a:lvl1pPr indent="-409575" lvl="0" marL="457200" algn="l">
              <a:spcBef>
                <a:spcPts val="570"/>
              </a:spcBef>
              <a:spcAft>
                <a:spcPts val="0"/>
              </a:spcAft>
              <a:buClr>
                <a:schemeClr val="dk1"/>
              </a:buClr>
              <a:buSzPts val="2850"/>
              <a:buFont typeface="Arial"/>
              <a:buChar char="•"/>
              <a:defRPr sz="2850"/>
            </a:lvl1pPr>
            <a:lvl2pPr indent="-381000" lvl="1" marL="914400" algn="l">
              <a:spcBef>
                <a:spcPts val="480"/>
              </a:spcBef>
              <a:spcAft>
                <a:spcPts val="0"/>
              </a:spcAft>
              <a:buClr>
                <a:schemeClr val="dk1"/>
              </a:buClr>
              <a:buSzPts val="2400"/>
              <a:buFont typeface="Arial"/>
              <a:buChar char="–"/>
              <a:defRPr sz="2400"/>
            </a:lvl2pPr>
            <a:lvl3pPr indent="-361950" lvl="2" marL="1371600" algn="l">
              <a:spcBef>
                <a:spcPts val="420"/>
              </a:spcBef>
              <a:spcAft>
                <a:spcPts val="0"/>
              </a:spcAft>
              <a:buClr>
                <a:schemeClr val="dk1"/>
              </a:buClr>
              <a:buSzPts val="2100"/>
              <a:buFont typeface="Arial"/>
              <a:buChar char="•"/>
              <a:defRPr sz="2100"/>
            </a:lvl3pPr>
            <a:lvl4pPr indent="-347662" lvl="3" marL="1828800" algn="l">
              <a:spcBef>
                <a:spcPts val="375"/>
              </a:spcBef>
              <a:spcAft>
                <a:spcPts val="0"/>
              </a:spcAft>
              <a:buClr>
                <a:schemeClr val="dk1"/>
              </a:buClr>
              <a:buSzPts val="1875"/>
              <a:buFont typeface="Arial"/>
              <a:buChar char="–"/>
              <a:defRPr sz="1875"/>
            </a:lvl4pPr>
            <a:lvl5pPr indent="-347662" lvl="4" marL="2286000" algn="l">
              <a:spcBef>
                <a:spcPts val="375"/>
              </a:spcBef>
              <a:spcAft>
                <a:spcPts val="0"/>
              </a:spcAft>
              <a:buClr>
                <a:schemeClr val="dk1"/>
              </a:buClr>
              <a:buSzPts val="1875"/>
              <a:buFont typeface="Arial"/>
              <a:buChar char="»"/>
              <a:defRPr sz="1875"/>
            </a:lvl5pPr>
            <a:lvl6pPr indent="-347662" lvl="5" marL="2743200" algn="l">
              <a:spcBef>
                <a:spcPts val="375"/>
              </a:spcBef>
              <a:spcAft>
                <a:spcPts val="0"/>
              </a:spcAft>
              <a:buClr>
                <a:schemeClr val="dk1"/>
              </a:buClr>
              <a:buSzPts val="1875"/>
              <a:buFont typeface="Arial"/>
              <a:buChar char="»"/>
              <a:defRPr sz="1875"/>
            </a:lvl6pPr>
            <a:lvl7pPr indent="-347662" lvl="6" marL="3200400" algn="l">
              <a:spcBef>
                <a:spcPts val="375"/>
              </a:spcBef>
              <a:spcAft>
                <a:spcPts val="0"/>
              </a:spcAft>
              <a:buClr>
                <a:schemeClr val="dk1"/>
              </a:buClr>
              <a:buSzPts val="1875"/>
              <a:buFont typeface="Arial"/>
              <a:buChar char="»"/>
              <a:defRPr sz="1875"/>
            </a:lvl7pPr>
            <a:lvl8pPr indent="-347662" lvl="7" marL="3657600" algn="l">
              <a:spcBef>
                <a:spcPts val="375"/>
              </a:spcBef>
              <a:spcAft>
                <a:spcPts val="0"/>
              </a:spcAft>
              <a:buClr>
                <a:schemeClr val="dk1"/>
              </a:buClr>
              <a:buSzPts val="1875"/>
              <a:buFont typeface="Arial"/>
              <a:buChar char="»"/>
              <a:defRPr sz="1875"/>
            </a:lvl8pPr>
            <a:lvl9pPr indent="-347662" lvl="8" marL="4114800" algn="l">
              <a:spcBef>
                <a:spcPts val="375"/>
              </a:spcBef>
              <a:spcAft>
                <a:spcPts val="0"/>
              </a:spcAft>
              <a:buClr>
                <a:schemeClr val="dk1"/>
              </a:buClr>
              <a:buSzPts val="1875"/>
              <a:buFont typeface="Arial"/>
              <a:buChar char="»"/>
              <a:defRPr sz="1875"/>
            </a:lvl9pPr>
          </a:lstStyle>
          <a:p/>
        </p:txBody>
      </p:sp>
      <p:sp>
        <p:nvSpPr>
          <p:cNvPr id="141" name="Google Shape;141;p78"/>
          <p:cNvSpPr txBox="1"/>
          <p:nvPr>
            <p:ph idx="3" type="body"/>
          </p:nvPr>
        </p:nvSpPr>
        <p:spPr>
          <a:xfrm>
            <a:off x="6193367" y="1535113"/>
            <a:ext cx="5389034" cy="639762"/>
          </a:xfrm>
          <a:prstGeom prst="rect">
            <a:avLst/>
          </a:prstGeom>
          <a:noFill/>
          <a:ln>
            <a:noFill/>
          </a:ln>
        </p:spPr>
        <p:txBody>
          <a:bodyPr anchorCtr="0" anchor="b" bIns="72350" lIns="144725" spcFirstLastPara="1" rIns="144725" wrap="square" tIns="72350">
            <a:noAutofit/>
          </a:bodyPr>
          <a:lstStyle>
            <a:lvl1pPr indent="-228600" lvl="0" marL="457200" algn="l">
              <a:spcBef>
                <a:spcPts val="570"/>
              </a:spcBef>
              <a:spcAft>
                <a:spcPts val="0"/>
              </a:spcAft>
              <a:buClr>
                <a:schemeClr val="dk1"/>
              </a:buClr>
              <a:buSzPts val="2850"/>
              <a:buFont typeface="Arial"/>
              <a:buNone/>
              <a:defRPr b="1" sz="2850"/>
            </a:lvl1pPr>
            <a:lvl2pPr indent="-228600" lvl="1" marL="914400" algn="l">
              <a:spcBef>
                <a:spcPts val="480"/>
              </a:spcBef>
              <a:spcAft>
                <a:spcPts val="0"/>
              </a:spcAft>
              <a:buClr>
                <a:schemeClr val="dk1"/>
              </a:buClr>
              <a:buSzPts val="2400"/>
              <a:buFont typeface="Arial"/>
              <a:buNone/>
              <a:defRPr b="1" sz="2400"/>
            </a:lvl2pPr>
            <a:lvl3pPr indent="-228600" lvl="2" marL="1371600" algn="l">
              <a:spcBef>
                <a:spcPts val="420"/>
              </a:spcBef>
              <a:spcAft>
                <a:spcPts val="0"/>
              </a:spcAft>
              <a:buClr>
                <a:schemeClr val="dk1"/>
              </a:buClr>
              <a:buSzPts val="2100"/>
              <a:buFont typeface="Arial"/>
              <a:buNone/>
              <a:defRPr b="1" sz="2100"/>
            </a:lvl3pPr>
            <a:lvl4pPr indent="-228600" lvl="3" marL="1828800" algn="l">
              <a:spcBef>
                <a:spcPts val="375"/>
              </a:spcBef>
              <a:spcAft>
                <a:spcPts val="0"/>
              </a:spcAft>
              <a:buClr>
                <a:schemeClr val="dk1"/>
              </a:buClr>
              <a:buSzPts val="1875"/>
              <a:buFont typeface="Arial"/>
              <a:buNone/>
              <a:defRPr b="1" sz="1875"/>
            </a:lvl4pPr>
            <a:lvl5pPr indent="-228600" lvl="4" marL="2286000" algn="l">
              <a:spcBef>
                <a:spcPts val="375"/>
              </a:spcBef>
              <a:spcAft>
                <a:spcPts val="0"/>
              </a:spcAft>
              <a:buClr>
                <a:schemeClr val="dk1"/>
              </a:buClr>
              <a:buSzPts val="1875"/>
              <a:buFont typeface="Arial"/>
              <a:buNone/>
              <a:defRPr b="1" sz="1875"/>
            </a:lvl5pPr>
            <a:lvl6pPr indent="-228600" lvl="5" marL="2743200" algn="l">
              <a:spcBef>
                <a:spcPts val="375"/>
              </a:spcBef>
              <a:spcAft>
                <a:spcPts val="0"/>
              </a:spcAft>
              <a:buClr>
                <a:schemeClr val="dk1"/>
              </a:buClr>
              <a:buSzPts val="1875"/>
              <a:buFont typeface="Arial"/>
              <a:buNone/>
              <a:defRPr b="1" sz="1875"/>
            </a:lvl6pPr>
            <a:lvl7pPr indent="-228600" lvl="6" marL="3200400" algn="l">
              <a:spcBef>
                <a:spcPts val="375"/>
              </a:spcBef>
              <a:spcAft>
                <a:spcPts val="0"/>
              </a:spcAft>
              <a:buClr>
                <a:schemeClr val="dk1"/>
              </a:buClr>
              <a:buSzPts val="1875"/>
              <a:buFont typeface="Arial"/>
              <a:buNone/>
              <a:defRPr b="1" sz="1875"/>
            </a:lvl7pPr>
            <a:lvl8pPr indent="-228600" lvl="7" marL="3657600" algn="l">
              <a:spcBef>
                <a:spcPts val="375"/>
              </a:spcBef>
              <a:spcAft>
                <a:spcPts val="0"/>
              </a:spcAft>
              <a:buClr>
                <a:schemeClr val="dk1"/>
              </a:buClr>
              <a:buSzPts val="1875"/>
              <a:buFont typeface="Arial"/>
              <a:buNone/>
              <a:defRPr b="1" sz="1875"/>
            </a:lvl8pPr>
            <a:lvl9pPr indent="-228600" lvl="8" marL="4114800" algn="l">
              <a:spcBef>
                <a:spcPts val="375"/>
              </a:spcBef>
              <a:spcAft>
                <a:spcPts val="0"/>
              </a:spcAft>
              <a:buClr>
                <a:schemeClr val="dk1"/>
              </a:buClr>
              <a:buSzPts val="1875"/>
              <a:buFont typeface="Arial"/>
              <a:buNone/>
              <a:defRPr b="1" sz="1875"/>
            </a:lvl9pPr>
          </a:lstStyle>
          <a:p/>
        </p:txBody>
      </p:sp>
      <p:sp>
        <p:nvSpPr>
          <p:cNvPr id="142" name="Google Shape;142;p78"/>
          <p:cNvSpPr txBox="1"/>
          <p:nvPr>
            <p:ph idx="4" type="body"/>
          </p:nvPr>
        </p:nvSpPr>
        <p:spPr>
          <a:xfrm>
            <a:off x="6193367" y="2174875"/>
            <a:ext cx="5389034" cy="3951288"/>
          </a:xfrm>
          <a:prstGeom prst="rect">
            <a:avLst/>
          </a:prstGeom>
          <a:noFill/>
          <a:ln>
            <a:noFill/>
          </a:ln>
        </p:spPr>
        <p:txBody>
          <a:bodyPr anchorCtr="0" anchor="t" bIns="72350" lIns="144725" spcFirstLastPara="1" rIns="144725" wrap="square" tIns="72350">
            <a:noAutofit/>
          </a:bodyPr>
          <a:lstStyle>
            <a:lvl1pPr indent="-409575" lvl="0" marL="457200" algn="l">
              <a:spcBef>
                <a:spcPts val="570"/>
              </a:spcBef>
              <a:spcAft>
                <a:spcPts val="0"/>
              </a:spcAft>
              <a:buClr>
                <a:schemeClr val="dk1"/>
              </a:buClr>
              <a:buSzPts val="2850"/>
              <a:buFont typeface="Arial"/>
              <a:buChar char="•"/>
              <a:defRPr sz="2850"/>
            </a:lvl1pPr>
            <a:lvl2pPr indent="-381000" lvl="1" marL="914400" algn="l">
              <a:spcBef>
                <a:spcPts val="480"/>
              </a:spcBef>
              <a:spcAft>
                <a:spcPts val="0"/>
              </a:spcAft>
              <a:buClr>
                <a:schemeClr val="dk1"/>
              </a:buClr>
              <a:buSzPts val="2400"/>
              <a:buFont typeface="Arial"/>
              <a:buChar char="–"/>
              <a:defRPr sz="2400"/>
            </a:lvl2pPr>
            <a:lvl3pPr indent="-361950" lvl="2" marL="1371600" algn="l">
              <a:spcBef>
                <a:spcPts val="420"/>
              </a:spcBef>
              <a:spcAft>
                <a:spcPts val="0"/>
              </a:spcAft>
              <a:buClr>
                <a:schemeClr val="dk1"/>
              </a:buClr>
              <a:buSzPts val="2100"/>
              <a:buFont typeface="Arial"/>
              <a:buChar char="•"/>
              <a:defRPr sz="2100"/>
            </a:lvl3pPr>
            <a:lvl4pPr indent="-347662" lvl="3" marL="1828800" algn="l">
              <a:spcBef>
                <a:spcPts val="375"/>
              </a:spcBef>
              <a:spcAft>
                <a:spcPts val="0"/>
              </a:spcAft>
              <a:buClr>
                <a:schemeClr val="dk1"/>
              </a:buClr>
              <a:buSzPts val="1875"/>
              <a:buFont typeface="Arial"/>
              <a:buChar char="–"/>
              <a:defRPr sz="1875"/>
            </a:lvl4pPr>
            <a:lvl5pPr indent="-347662" lvl="4" marL="2286000" algn="l">
              <a:spcBef>
                <a:spcPts val="375"/>
              </a:spcBef>
              <a:spcAft>
                <a:spcPts val="0"/>
              </a:spcAft>
              <a:buClr>
                <a:schemeClr val="dk1"/>
              </a:buClr>
              <a:buSzPts val="1875"/>
              <a:buFont typeface="Arial"/>
              <a:buChar char="»"/>
              <a:defRPr sz="1875"/>
            </a:lvl5pPr>
            <a:lvl6pPr indent="-347662" lvl="5" marL="2743200" algn="l">
              <a:spcBef>
                <a:spcPts val="375"/>
              </a:spcBef>
              <a:spcAft>
                <a:spcPts val="0"/>
              </a:spcAft>
              <a:buClr>
                <a:schemeClr val="dk1"/>
              </a:buClr>
              <a:buSzPts val="1875"/>
              <a:buFont typeface="Arial"/>
              <a:buChar char="»"/>
              <a:defRPr sz="1875"/>
            </a:lvl6pPr>
            <a:lvl7pPr indent="-347662" lvl="6" marL="3200400" algn="l">
              <a:spcBef>
                <a:spcPts val="375"/>
              </a:spcBef>
              <a:spcAft>
                <a:spcPts val="0"/>
              </a:spcAft>
              <a:buClr>
                <a:schemeClr val="dk1"/>
              </a:buClr>
              <a:buSzPts val="1875"/>
              <a:buFont typeface="Arial"/>
              <a:buChar char="»"/>
              <a:defRPr sz="1875"/>
            </a:lvl7pPr>
            <a:lvl8pPr indent="-347662" lvl="7" marL="3657600" algn="l">
              <a:spcBef>
                <a:spcPts val="375"/>
              </a:spcBef>
              <a:spcAft>
                <a:spcPts val="0"/>
              </a:spcAft>
              <a:buClr>
                <a:schemeClr val="dk1"/>
              </a:buClr>
              <a:buSzPts val="1875"/>
              <a:buFont typeface="Arial"/>
              <a:buChar char="»"/>
              <a:defRPr sz="1875"/>
            </a:lvl8pPr>
            <a:lvl9pPr indent="-347662" lvl="8" marL="4114800" algn="l">
              <a:spcBef>
                <a:spcPts val="375"/>
              </a:spcBef>
              <a:spcAft>
                <a:spcPts val="0"/>
              </a:spcAft>
              <a:buClr>
                <a:schemeClr val="dk1"/>
              </a:buClr>
              <a:buSzPts val="1875"/>
              <a:buFont typeface="Arial"/>
              <a:buChar char="»"/>
              <a:defRPr sz="1875"/>
            </a:lvl9pPr>
          </a:lstStyle>
          <a:p/>
        </p:txBody>
      </p:sp>
      <p:sp>
        <p:nvSpPr>
          <p:cNvPr id="143" name="Google Shape;143;p78"/>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78"/>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78"/>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6" name="Shape 146"/>
        <p:cNvGrpSpPr/>
        <p:nvPr/>
      </p:nvGrpSpPr>
      <p:grpSpPr>
        <a:xfrm>
          <a:off x="0" y="0"/>
          <a:ext cx="0" cy="0"/>
          <a:chOff x="0" y="0"/>
          <a:chExt cx="0" cy="0"/>
        </a:xfrm>
      </p:grpSpPr>
      <p:sp>
        <p:nvSpPr>
          <p:cNvPr id="147" name="Google Shape;147;p79"/>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8" name="Google Shape;148;p79"/>
          <p:cNvSpPr txBox="1"/>
          <p:nvPr>
            <p:ph idx="1" type="body"/>
          </p:nvPr>
        </p:nvSpPr>
        <p:spPr>
          <a:xfrm>
            <a:off x="609600" y="1600201"/>
            <a:ext cx="5384800" cy="4525963"/>
          </a:xfrm>
          <a:prstGeom prst="rect">
            <a:avLst/>
          </a:prstGeom>
          <a:noFill/>
          <a:ln>
            <a:noFill/>
          </a:ln>
        </p:spPr>
        <p:txBody>
          <a:bodyPr anchorCtr="0" anchor="t" bIns="72350" lIns="144725" spcFirstLastPara="1" rIns="144725" wrap="square" tIns="72350">
            <a:noAutofit/>
          </a:bodyPr>
          <a:lstStyle>
            <a:lvl1pPr indent="-438150" lvl="0" marL="457200" algn="l">
              <a:spcBef>
                <a:spcPts val="660"/>
              </a:spcBef>
              <a:spcAft>
                <a:spcPts val="0"/>
              </a:spcAft>
              <a:buClr>
                <a:schemeClr val="dk1"/>
              </a:buClr>
              <a:buSzPts val="3300"/>
              <a:buFont typeface="Arial"/>
              <a:buChar char="•"/>
              <a:defRPr sz="3300"/>
            </a:lvl1pPr>
            <a:lvl2pPr indent="-409575" lvl="1" marL="914400" algn="l">
              <a:spcBef>
                <a:spcPts val="570"/>
              </a:spcBef>
              <a:spcAft>
                <a:spcPts val="0"/>
              </a:spcAft>
              <a:buClr>
                <a:schemeClr val="dk1"/>
              </a:buClr>
              <a:buSzPts val="2850"/>
              <a:buFont typeface="Arial"/>
              <a:buChar char="–"/>
              <a:defRPr sz="2850"/>
            </a:lvl2pPr>
            <a:lvl3pPr indent="-381000" lvl="2" marL="1371600" algn="l">
              <a:spcBef>
                <a:spcPts val="480"/>
              </a:spcBef>
              <a:spcAft>
                <a:spcPts val="0"/>
              </a:spcAft>
              <a:buClr>
                <a:schemeClr val="dk1"/>
              </a:buClr>
              <a:buSzPts val="2400"/>
              <a:buFont typeface="Arial"/>
              <a:buChar char="•"/>
              <a:defRPr sz="2400"/>
            </a:lvl3pPr>
            <a:lvl4pPr indent="-361950" lvl="3" marL="1828800" algn="l">
              <a:spcBef>
                <a:spcPts val="420"/>
              </a:spcBef>
              <a:spcAft>
                <a:spcPts val="0"/>
              </a:spcAft>
              <a:buClr>
                <a:schemeClr val="dk1"/>
              </a:buClr>
              <a:buSzPts val="2100"/>
              <a:buFont typeface="Arial"/>
              <a:buChar char="–"/>
              <a:defRPr sz="2100"/>
            </a:lvl4pPr>
            <a:lvl5pPr indent="-361950" lvl="4" marL="2286000" algn="l">
              <a:spcBef>
                <a:spcPts val="420"/>
              </a:spcBef>
              <a:spcAft>
                <a:spcPts val="0"/>
              </a:spcAft>
              <a:buClr>
                <a:schemeClr val="dk1"/>
              </a:buClr>
              <a:buSzPts val="2100"/>
              <a:buFont typeface="Arial"/>
              <a:buChar char="»"/>
              <a:defRPr sz="2100"/>
            </a:lvl5pPr>
            <a:lvl6pPr indent="-361950" lvl="5" marL="2743200" algn="l">
              <a:spcBef>
                <a:spcPts val="420"/>
              </a:spcBef>
              <a:spcAft>
                <a:spcPts val="0"/>
              </a:spcAft>
              <a:buClr>
                <a:schemeClr val="dk1"/>
              </a:buClr>
              <a:buSzPts val="2100"/>
              <a:buFont typeface="Arial"/>
              <a:buChar char="»"/>
              <a:defRPr sz="2100"/>
            </a:lvl6pPr>
            <a:lvl7pPr indent="-361950" lvl="6" marL="3200400" algn="l">
              <a:spcBef>
                <a:spcPts val="420"/>
              </a:spcBef>
              <a:spcAft>
                <a:spcPts val="0"/>
              </a:spcAft>
              <a:buClr>
                <a:schemeClr val="dk1"/>
              </a:buClr>
              <a:buSzPts val="2100"/>
              <a:buFont typeface="Arial"/>
              <a:buChar char="»"/>
              <a:defRPr sz="2100"/>
            </a:lvl7pPr>
            <a:lvl8pPr indent="-361950" lvl="7" marL="3657600" algn="l">
              <a:spcBef>
                <a:spcPts val="420"/>
              </a:spcBef>
              <a:spcAft>
                <a:spcPts val="0"/>
              </a:spcAft>
              <a:buClr>
                <a:schemeClr val="dk1"/>
              </a:buClr>
              <a:buSzPts val="2100"/>
              <a:buFont typeface="Arial"/>
              <a:buChar char="»"/>
              <a:defRPr sz="2100"/>
            </a:lvl8pPr>
            <a:lvl9pPr indent="-361950" lvl="8" marL="4114800" algn="l">
              <a:spcBef>
                <a:spcPts val="420"/>
              </a:spcBef>
              <a:spcAft>
                <a:spcPts val="0"/>
              </a:spcAft>
              <a:buClr>
                <a:schemeClr val="dk1"/>
              </a:buClr>
              <a:buSzPts val="2100"/>
              <a:buFont typeface="Arial"/>
              <a:buChar char="»"/>
              <a:defRPr sz="2100"/>
            </a:lvl9pPr>
          </a:lstStyle>
          <a:p/>
        </p:txBody>
      </p:sp>
      <p:sp>
        <p:nvSpPr>
          <p:cNvPr id="149" name="Google Shape;149;p79"/>
          <p:cNvSpPr txBox="1"/>
          <p:nvPr>
            <p:ph idx="2" type="body"/>
          </p:nvPr>
        </p:nvSpPr>
        <p:spPr>
          <a:xfrm>
            <a:off x="6197600" y="1600201"/>
            <a:ext cx="5384800" cy="4525963"/>
          </a:xfrm>
          <a:prstGeom prst="rect">
            <a:avLst/>
          </a:prstGeom>
          <a:noFill/>
          <a:ln>
            <a:noFill/>
          </a:ln>
        </p:spPr>
        <p:txBody>
          <a:bodyPr anchorCtr="0" anchor="t" bIns="72350" lIns="144725" spcFirstLastPara="1" rIns="144725" wrap="square" tIns="72350">
            <a:noAutofit/>
          </a:bodyPr>
          <a:lstStyle>
            <a:lvl1pPr indent="-438150" lvl="0" marL="457200" algn="l">
              <a:spcBef>
                <a:spcPts val="660"/>
              </a:spcBef>
              <a:spcAft>
                <a:spcPts val="0"/>
              </a:spcAft>
              <a:buClr>
                <a:schemeClr val="dk1"/>
              </a:buClr>
              <a:buSzPts val="3300"/>
              <a:buFont typeface="Arial"/>
              <a:buChar char="•"/>
              <a:defRPr sz="3300"/>
            </a:lvl1pPr>
            <a:lvl2pPr indent="-409575" lvl="1" marL="914400" algn="l">
              <a:spcBef>
                <a:spcPts val="570"/>
              </a:spcBef>
              <a:spcAft>
                <a:spcPts val="0"/>
              </a:spcAft>
              <a:buClr>
                <a:schemeClr val="dk1"/>
              </a:buClr>
              <a:buSzPts val="2850"/>
              <a:buFont typeface="Arial"/>
              <a:buChar char="–"/>
              <a:defRPr sz="2850"/>
            </a:lvl2pPr>
            <a:lvl3pPr indent="-381000" lvl="2" marL="1371600" algn="l">
              <a:spcBef>
                <a:spcPts val="480"/>
              </a:spcBef>
              <a:spcAft>
                <a:spcPts val="0"/>
              </a:spcAft>
              <a:buClr>
                <a:schemeClr val="dk1"/>
              </a:buClr>
              <a:buSzPts val="2400"/>
              <a:buFont typeface="Arial"/>
              <a:buChar char="•"/>
              <a:defRPr sz="2400"/>
            </a:lvl3pPr>
            <a:lvl4pPr indent="-361950" lvl="3" marL="1828800" algn="l">
              <a:spcBef>
                <a:spcPts val="420"/>
              </a:spcBef>
              <a:spcAft>
                <a:spcPts val="0"/>
              </a:spcAft>
              <a:buClr>
                <a:schemeClr val="dk1"/>
              </a:buClr>
              <a:buSzPts val="2100"/>
              <a:buFont typeface="Arial"/>
              <a:buChar char="–"/>
              <a:defRPr sz="2100"/>
            </a:lvl4pPr>
            <a:lvl5pPr indent="-361950" lvl="4" marL="2286000" algn="l">
              <a:spcBef>
                <a:spcPts val="420"/>
              </a:spcBef>
              <a:spcAft>
                <a:spcPts val="0"/>
              </a:spcAft>
              <a:buClr>
                <a:schemeClr val="dk1"/>
              </a:buClr>
              <a:buSzPts val="2100"/>
              <a:buFont typeface="Arial"/>
              <a:buChar char="»"/>
              <a:defRPr sz="2100"/>
            </a:lvl5pPr>
            <a:lvl6pPr indent="-361950" lvl="5" marL="2743200" algn="l">
              <a:spcBef>
                <a:spcPts val="420"/>
              </a:spcBef>
              <a:spcAft>
                <a:spcPts val="0"/>
              </a:spcAft>
              <a:buClr>
                <a:schemeClr val="dk1"/>
              </a:buClr>
              <a:buSzPts val="2100"/>
              <a:buFont typeface="Arial"/>
              <a:buChar char="»"/>
              <a:defRPr sz="2100"/>
            </a:lvl6pPr>
            <a:lvl7pPr indent="-361950" lvl="6" marL="3200400" algn="l">
              <a:spcBef>
                <a:spcPts val="420"/>
              </a:spcBef>
              <a:spcAft>
                <a:spcPts val="0"/>
              </a:spcAft>
              <a:buClr>
                <a:schemeClr val="dk1"/>
              </a:buClr>
              <a:buSzPts val="2100"/>
              <a:buFont typeface="Arial"/>
              <a:buChar char="»"/>
              <a:defRPr sz="2100"/>
            </a:lvl7pPr>
            <a:lvl8pPr indent="-361950" lvl="7" marL="3657600" algn="l">
              <a:spcBef>
                <a:spcPts val="420"/>
              </a:spcBef>
              <a:spcAft>
                <a:spcPts val="0"/>
              </a:spcAft>
              <a:buClr>
                <a:schemeClr val="dk1"/>
              </a:buClr>
              <a:buSzPts val="2100"/>
              <a:buFont typeface="Arial"/>
              <a:buChar char="»"/>
              <a:defRPr sz="2100"/>
            </a:lvl8pPr>
            <a:lvl9pPr indent="-361950" lvl="8" marL="4114800" algn="l">
              <a:spcBef>
                <a:spcPts val="420"/>
              </a:spcBef>
              <a:spcAft>
                <a:spcPts val="0"/>
              </a:spcAft>
              <a:buClr>
                <a:schemeClr val="dk1"/>
              </a:buClr>
              <a:buSzPts val="2100"/>
              <a:buFont typeface="Arial"/>
              <a:buChar char="»"/>
              <a:defRPr sz="2100"/>
            </a:lvl9pPr>
          </a:lstStyle>
          <a:p/>
        </p:txBody>
      </p:sp>
      <p:sp>
        <p:nvSpPr>
          <p:cNvPr id="150" name="Google Shape;150;p79"/>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79"/>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79"/>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3" name="Shape 153"/>
        <p:cNvGrpSpPr/>
        <p:nvPr/>
      </p:nvGrpSpPr>
      <p:grpSpPr>
        <a:xfrm>
          <a:off x="0" y="0"/>
          <a:ext cx="0" cy="0"/>
          <a:chOff x="0" y="0"/>
          <a:chExt cx="0" cy="0"/>
        </a:xfrm>
      </p:grpSpPr>
      <p:sp>
        <p:nvSpPr>
          <p:cNvPr id="154" name="Google Shape;154;p80"/>
          <p:cNvSpPr txBox="1"/>
          <p:nvPr>
            <p:ph type="title"/>
          </p:nvPr>
        </p:nvSpPr>
        <p:spPr>
          <a:xfrm>
            <a:off x="963085" y="4406900"/>
            <a:ext cx="10363200" cy="1362075"/>
          </a:xfrm>
          <a:prstGeom prst="rect">
            <a:avLst/>
          </a:prstGeom>
          <a:noFill/>
          <a:ln>
            <a:noFill/>
          </a:ln>
        </p:spPr>
        <p:txBody>
          <a:bodyPr anchorCtr="0" anchor="t" bIns="72350" lIns="144725" spcFirstLastPara="1" rIns="144725" wrap="square" tIns="72350">
            <a:noAutofit/>
          </a:bodyPr>
          <a:lstStyle>
            <a:lvl1pPr lvl="0" algn="l">
              <a:spcBef>
                <a:spcPts val="0"/>
              </a:spcBef>
              <a:spcAft>
                <a:spcPts val="0"/>
              </a:spcAft>
              <a:buSzPts val="1400"/>
              <a:buNone/>
              <a:defRPr b="1" sz="4725"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5" name="Google Shape;155;p80"/>
          <p:cNvSpPr txBox="1"/>
          <p:nvPr>
            <p:ph idx="1" type="body"/>
          </p:nvPr>
        </p:nvSpPr>
        <p:spPr>
          <a:xfrm>
            <a:off x="963085" y="2906714"/>
            <a:ext cx="10363200" cy="1500187"/>
          </a:xfrm>
          <a:prstGeom prst="rect">
            <a:avLst/>
          </a:prstGeom>
          <a:noFill/>
          <a:ln>
            <a:noFill/>
          </a:ln>
        </p:spPr>
        <p:txBody>
          <a:bodyPr anchorCtr="0" anchor="b" bIns="72350" lIns="144725" spcFirstLastPara="1" rIns="144725" wrap="square" tIns="72350">
            <a:noAutofit/>
          </a:bodyPr>
          <a:lstStyle>
            <a:lvl1pPr indent="-228600" lvl="0" marL="457200" algn="l">
              <a:spcBef>
                <a:spcPts val="480"/>
              </a:spcBef>
              <a:spcAft>
                <a:spcPts val="0"/>
              </a:spcAft>
              <a:buClr>
                <a:schemeClr val="dk1"/>
              </a:buClr>
              <a:buSzPts val="2400"/>
              <a:buFont typeface="Arial"/>
              <a:buNone/>
              <a:defRPr sz="2400"/>
            </a:lvl1pPr>
            <a:lvl2pPr indent="-228600" lvl="1" marL="914400" algn="l">
              <a:spcBef>
                <a:spcPts val="420"/>
              </a:spcBef>
              <a:spcAft>
                <a:spcPts val="0"/>
              </a:spcAft>
              <a:buClr>
                <a:schemeClr val="dk1"/>
              </a:buClr>
              <a:buSzPts val="2100"/>
              <a:buFont typeface="Arial"/>
              <a:buNone/>
              <a:defRPr sz="2100"/>
            </a:lvl2pPr>
            <a:lvl3pPr indent="-228600" lvl="2" marL="1371600" algn="l">
              <a:spcBef>
                <a:spcPts val="375"/>
              </a:spcBef>
              <a:spcAft>
                <a:spcPts val="0"/>
              </a:spcAft>
              <a:buClr>
                <a:schemeClr val="dk1"/>
              </a:buClr>
              <a:buSzPts val="1875"/>
              <a:buFont typeface="Arial"/>
              <a:buNone/>
              <a:defRPr sz="1875"/>
            </a:lvl3pPr>
            <a:lvl4pPr indent="-228600" lvl="3" marL="1828800" algn="l">
              <a:spcBef>
                <a:spcPts val="330"/>
              </a:spcBef>
              <a:spcAft>
                <a:spcPts val="0"/>
              </a:spcAft>
              <a:buClr>
                <a:schemeClr val="dk1"/>
              </a:buClr>
              <a:buSzPts val="1650"/>
              <a:buFont typeface="Arial"/>
              <a:buNone/>
              <a:defRPr sz="1650"/>
            </a:lvl4pPr>
            <a:lvl5pPr indent="-228600" lvl="4" marL="2286000" algn="l">
              <a:spcBef>
                <a:spcPts val="330"/>
              </a:spcBef>
              <a:spcAft>
                <a:spcPts val="0"/>
              </a:spcAft>
              <a:buClr>
                <a:schemeClr val="dk1"/>
              </a:buClr>
              <a:buSzPts val="1650"/>
              <a:buFont typeface="Arial"/>
              <a:buNone/>
              <a:defRPr sz="1650"/>
            </a:lvl5pPr>
            <a:lvl6pPr indent="-228600" lvl="5" marL="2743200" algn="l">
              <a:spcBef>
                <a:spcPts val="330"/>
              </a:spcBef>
              <a:spcAft>
                <a:spcPts val="0"/>
              </a:spcAft>
              <a:buClr>
                <a:schemeClr val="dk1"/>
              </a:buClr>
              <a:buSzPts val="1650"/>
              <a:buFont typeface="Arial"/>
              <a:buNone/>
              <a:defRPr sz="1650"/>
            </a:lvl6pPr>
            <a:lvl7pPr indent="-228600" lvl="6" marL="3200400" algn="l">
              <a:spcBef>
                <a:spcPts val="330"/>
              </a:spcBef>
              <a:spcAft>
                <a:spcPts val="0"/>
              </a:spcAft>
              <a:buClr>
                <a:schemeClr val="dk1"/>
              </a:buClr>
              <a:buSzPts val="1650"/>
              <a:buFont typeface="Arial"/>
              <a:buNone/>
              <a:defRPr sz="1650"/>
            </a:lvl7pPr>
            <a:lvl8pPr indent="-228600" lvl="7" marL="3657600" algn="l">
              <a:spcBef>
                <a:spcPts val="330"/>
              </a:spcBef>
              <a:spcAft>
                <a:spcPts val="0"/>
              </a:spcAft>
              <a:buClr>
                <a:schemeClr val="dk1"/>
              </a:buClr>
              <a:buSzPts val="1650"/>
              <a:buFont typeface="Arial"/>
              <a:buNone/>
              <a:defRPr sz="1650"/>
            </a:lvl8pPr>
            <a:lvl9pPr indent="-228600" lvl="8" marL="4114800" algn="l">
              <a:spcBef>
                <a:spcPts val="330"/>
              </a:spcBef>
              <a:spcAft>
                <a:spcPts val="0"/>
              </a:spcAft>
              <a:buClr>
                <a:schemeClr val="dk1"/>
              </a:buClr>
              <a:buSzPts val="1650"/>
              <a:buFont typeface="Arial"/>
              <a:buNone/>
              <a:defRPr sz="1650"/>
            </a:lvl9pPr>
          </a:lstStyle>
          <a:p/>
        </p:txBody>
      </p:sp>
      <p:sp>
        <p:nvSpPr>
          <p:cNvPr id="156" name="Google Shape;156;p80"/>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80"/>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80"/>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6" name="Shape 176"/>
        <p:cNvGrpSpPr/>
        <p:nvPr/>
      </p:nvGrpSpPr>
      <p:grpSpPr>
        <a:xfrm>
          <a:off x="0" y="0"/>
          <a:ext cx="0" cy="0"/>
          <a:chOff x="0" y="0"/>
          <a:chExt cx="0" cy="0"/>
        </a:xfrm>
      </p:grpSpPr>
      <p:sp>
        <p:nvSpPr>
          <p:cNvPr id="177" name="Google Shape;177;p58"/>
          <p:cNvSpPr txBox="1"/>
          <p:nvPr>
            <p:ph type="title"/>
          </p:nvPr>
        </p:nvSpPr>
        <p:spPr>
          <a:xfrm>
            <a:off x="677862" y="609600"/>
            <a:ext cx="8596312"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SzPts val="1400"/>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58"/>
          <p:cNvSpPr txBox="1"/>
          <p:nvPr>
            <p:ph idx="1" type="body"/>
          </p:nvPr>
        </p:nvSpPr>
        <p:spPr>
          <a:xfrm>
            <a:off x="677862" y="2160587"/>
            <a:ext cx="8596312" cy="3881437"/>
          </a:xfrm>
          <a:prstGeom prst="rect">
            <a:avLst/>
          </a:prstGeom>
          <a:noFill/>
          <a:ln>
            <a:noFill/>
          </a:ln>
        </p:spPr>
        <p:txBody>
          <a:bodyPr anchorCtr="0" anchor="t" bIns="45700" lIns="91425" spcFirstLastPara="1" rIns="91425" wrap="square" tIns="45700">
            <a:no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79" name="Google Shape;179;p58"/>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58"/>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58"/>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2" name="Shape 182"/>
        <p:cNvGrpSpPr/>
        <p:nvPr/>
      </p:nvGrpSpPr>
      <p:grpSpPr>
        <a:xfrm>
          <a:off x="0" y="0"/>
          <a:ext cx="0" cy="0"/>
          <a:chOff x="0" y="0"/>
          <a:chExt cx="0" cy="0"/>
        </a:xfrm>
      </p:grpSpPr>
      <p:sp>
        <p:nvSpPr>
          <p:cNvPr id="183" name="Google Shape;183;p91"/>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91"/>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85" name="Google Shape;185;p91"/>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91"/>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91"/>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8" name="Shape 188"/>
        <p:cNvGrpSpPr/>
        <p:nvPr/>
      </p:nvGrpSpPr>
      <p:grpSpPr>
        <a:xfrm>
          <a:off x="0" y="0"/>
          <a:ext cx="0" cy="0"/>
          <a:chOff x="0" y="0"/>
          <a:chExt cx="0" cy="0"/>
        </a:xfrm>
      </p:grpSpPr>
      <p:sp>
        <p:nvSpPr>
          <p:cNvPr id="189" name="Google Shape;189;p92"/>
          <p:cNvSpPr txBox="1"/>
          <p:nvPr>
            <p:ph type="title"/>
          </p:nvPr>
        </p:nvSpPr>
        <p:spPr>
          <a:xfrm>
            <a:off x="677862" y="609600"/>
            <a:ext cx="8596312" cy="13208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92"/>
          <p:cNvSpPr txBox="1"/>
          <p:nvPr>
            <p:ph idx="1" type="body"/>
          </p:nvPr>
        </p:nvSpPr>
        <p:spPr>
          <a:xfrm rot="5400000">
            <a:off x="3035299" y="-196850"/>
            <a:ext cx="3881437" cy="8596312"/>
          </a:xfrm>
          <a:prstGeom prst="rect">
            <a:avLst/>
          </a:prstGeom>
          <a:noFill/>
          <a:ln>
            <a:noFill/>
          </a:ln>
        </p:spPr>
        <p:txBody>
          <a:bodyPr anchorCtr="0" anchor="t" bIns="45700" lIns="91425" spcFirstLastPara="1" rIns="91425" wrap="square" tIns="45700">
            <a:no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91" name="Google Shape;191;p92"/>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p92"/>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92"/>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94" name="Shape 194"/>
        <p:cNvGrpSpPr/>
        <p:nvPr/>
      </p:nvGrpSpPr>
      <p:grpSpPr>
        <a:xfrm>
          <a:off x="0" y="0"/>
          <a:ext cx="0" cy="0"/>
          <a:chOff x="0" y="0"/>
          <a:chExt cx="0" cy="0"/>
        </a:xfrm>
      </p:grpSpPr>
      <p:sp>
        <p:nvSpPr>
          <p:cNvPr id="195" name="Google Shape;195;p93"/>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93"/>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97" name="Google Shape;197;p93"/>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98" name="Google Shape;198;p93"/>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93"/>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93"/>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201" name="Shape 201"/>
        <p:cNvGrpSpPr/>
        <p:nvPr/>
      </p:nvGrpSpPr>
      <p:grpSpPr>
        <a:xfrm>
          <a:off x="0" y="0"/>
          <a:ext cx="0" cy="0"/>
          <a:chOff x="0" y="0"/>
          <a:chExt cx="0" cy="0"/>
        </a:xfrm>
      </p:grpSpPr>
      <p:sp>
        <p:nvSpPr>
          <p:cNvPr id="202" name="Google Shape;202;p94"/>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94"/>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204" name="Google Shape;204;p94"/>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5" name="Google Shape;205;p94"/>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94"/>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207" name="Shape 207"/>
        <p:cNvGrpSpPr/>
        <p:nvPr/>
      </p:nvGrpSpPr>
      <p:grpSpPr>
        <a:xfrm>
          <a:off x="0" y="0"/>
          <a:ext cx="0" cy="0"/>
          <a:chOff x="0" y="0"/>
          <a:chExt cx="0" cy="0"/>
        </a:xfrm>
      </p:grpSpPr>
      <p:sp>
        <p:nvSpPr>
          <p:cNvPr id="208" name="Google Shape;208;p95"/>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95"/>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210" name="Google Shape;210;p95"/>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95"/>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2" name="Google Shape;212;p95"/>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3" name="Shape 213"/>
        <p:cNvGrpSpPr/>
        <p:nvPr/>
      </p:nvGrpSpPr>
      <p:grpSpPr>
        <a:xfrm>
          <a:off x="0" y="0"/>
          <a:ext cx="0" cy="0"/>
          <a:chOff x="0" y="0"/>
          <a:chExt cx="0" cy="0"/>
        </a:xfrm>
      </p:grpSpPr>
      <p:sp>
        <p:nvSpPr>
          <p:cNvPr id="214" name="Google Shape;214;p96"/>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96"/>
          <p:cNvSpPr/>
          <p:nvPr>
            <p:ph idx="2" type="pic"/>
          </p:nvPr>
        </p:nvSpPr>
        <p:spPr>
          <a:xfrm>
            <a:off x="677334" y="609600"/>
            <a:ext cx="8596668" cy="3845718"/>
          </a:xfrm>
          <a:prstGeom prst="rect">
            <a:avLst/>
          </a:prstGeom>
          <a:noFill/>
          <a:ln>
            <a:noFill/>
          </a:ln>
        </p:spPr>
      </p:sp>
      <p:sp>
        <p:nvSpPr>
          <p:cNvPr id="216" name="Google Shape;216;p96"/>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17" name="Google Shape;217;p96"/>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p96"/>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p96"/>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5" name="Shape 25"/>
        <p:cNvGrpSpPr/>
        <p:nvPr/>
      </p:nvGrpSpPr>
      <p:grpSpPr>
        <a:xfrm>
          <a:off x="0" y="0"/>
          <a:ext cx="0" cy="0"/>
          <a:chOff x="0" y="0"/>
          <a:chExt cx="0" cy="0"/>
        </a:xfrm>
      </p:grpSpPr>
      <p:sp>
        <p:nvSpPr>
          <p:cNvPr id="26" name="Google Shape;26;p63"/>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7" name="Google Shape;27;p63"/>
          <p:cNvSpPr txBox="1"/>
          <p:nvPr>
            <p:ph idx="1" type="body"/>
          </p:nvPr>
        </p:nvSpPr>
        <p:spPr>
          <a:xfrm rot="5400000">
            <a:off x="3920332" y="-1256507"/>
            <a:ext cx="4351337"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0" name="Shape 220"/>
        <p:cNvGrpSpPr/>
        <p:nvPr/>
      </p:nvGrpSpPr>
      <p:grpSpPr>
        <a:xfrm>
          <a:off x="0" y="0"/>
          <a:ext cx="0" cy="0"/>
          <a:chOff x="0" y="0"/>
          <a:chExt cx="0" cy="0"/>
        </a:xfrm>
      </p:grpSpPr>
      <p:sp>
        <p:nvSpPr>
          <p:cNvPr id="221" name="Google Shape;221;p97"/>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97"/>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23" name="Google Shape;223;p97"/>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224" name="Google Shape;224;p97"/>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97"/>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97"/>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7" name="Shape 227"/>
        <p:cNvGrpSpPr/>
        <p:nvPr/>
      </p:nvGrpSpPr>
      <p:grpSpPr>
        <a:xfrm>
          <a:off x="0" y="0"/>
          <a:ext cx="0" cy="0"/>
          <a:chOff x="0" y="0"/>
          <a:chExt cx="0" cy="0"/>
        </a:xfrm>
      </p:grpSpPr>
      <p:sp>
        <p:nvSpPr>
          <p:cNvPr id="228" name="Google Shape;228;p98"/>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9" name="Google Shape;229;p98"/>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98"/>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1" name="Shape 231"/>
        <p:cNvGrpSpPr/>
        <p:nvPr/>
      </p:nvGrpSpPr>
      <p:grpSpPr>
        <a:xfrm>
          <a:off x="0" y="0"/>
          <a:ext cx="0" cy="0"/>
          <a:chOff x="0" y="0"/>
          <a:chExt cx="0" cy="0"/>
        </a:xfrm>
      </p:grpSpPr>
      <p:sp>
        <p:nvSpPr>
          <p:cNvPr id="232" name="Google Shape;232;p9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99"/>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4" name="Google Shape;234;p99"/>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99"/>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6" name="Shape 236"/>
        <p:cNvGrpSpPr/>
        <p:nvPr/>
      </p:nvGrpSpPr>
      <p:grpSpPr>
        <a:xfrm>
          <a:off x="0" y="0"/>
          <a:ext cx="0" cy="0"/>
          <a:chOff x="0" y="0"/>
          <a:chExt cx="0" cy="0"/>
        </a:xfrm>
      </p:grpSpPr>
      <p:sp>
        <p:nvSpPr>
          <p:cNvPr id="237" name="Google Shape;237;p100"/>
          <p:cNvSpPr txBox="1"/>
          <p:nvPr>
            <p:ph type="title"/>
          </p:nvPr>
        </p:nvSpPr>
        <p:spPr>
          <a:xfrm>
            <a:off x="677862" y="609600"/>
            <a:ext cx="8596312" cy="13208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100"/>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239" name="Google Shape;239;p100"/>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40" name="Google Shape;240;p100"/>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241" name="Google Shape;241;p100"/>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42" name="Google Shape;242;p100"/>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100"/>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100"/>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5" name="Shape 245"/>
        <p:cNvGrpSpPr/>
        <p:nvPr/>
      </p:nvGrpSpPr>
      <p:grpSpPr>
        <a:xfrm>
          <a:off x="0" y="0"/>
          <a:ext cx="0" cy="0"/>
          <a:chOff x="0" y="0"/>
          <a:chExt cx="0" cy="0"/>
        </a:xfrm>
      </p:grpSpPr>
      <p:sp>
        <p:nvSpPr>
          <p:cNvPr id="246" name="Google Shape;246;p101"/>
          <p:cNvSpPr txBox="1"/>
          <p:nvPr>
            <p:ph type="title"/>
          </p:nvPr>
        </p:nvSpPr>
        <p:spPr>
          <a:xfrm>
            <a:off x="677862" y="609600"/>
            <a:ext cx="8596312" cy="13208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101"/>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48" name="Google Shape;248;p101"/>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49" name="Google Shape;249;p101"/>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101"/>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1" name="Google Shape;251;p101"/>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2" name="Shape 252"/>
        <p:cNvGrpSpPr/>
        <p:nvPr/>
      </p:nvGrpSpPr>
      <p:grpSpPr>
        <a:xfrm>
          <a:off x="0" y="0"/>
          <a:ext cx="0" cy="0"/>
          <a:chOff x="0" y="0"/>
          <a:chExt cx="0" cy="0"/>
        </a:xfrm>
      </p:grpSpPr>
      <p:sp>
        <p:nvSpPr>
          <p:cNvPr id="253" name="Google Shape;253;p102"/>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102"/>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255" name="Google Shape;255;p102"/>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p102"/>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7" name="Google Shape;257;p102"/>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4" name="Shape 264"/>
        <p:cNvGrpSpPr/>
        <p:nvPr/>
      </p:nvGrpSpPr>
      <p:grpSpPr>
        <a:xfrm>
          <a:off x="0" y="0"/>
          <a:ext cx="0" cy="0"/>
          <a:chOff x="0" y="0"/>
          <a:chExt cx="0" cy="0"/>
        </a:xfrm>
      </p:grpSpPr>
      <p:sp>
        <p:nvSpPr>
          <p:cNvPr id="265" name="Google Shape;265;p60"/>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66" name="Google Shape;266;p60"/>
          <p:cNvSpPr txBox="1"/>
          <p:nvPr>
            <p:ph idx="1" type="body"/>
          </p:nvPr>
        </p:nvSpPr>
        <p:spPr>
          <a:xfrm>
            <a:off x="609600" y="1600200"/>
            <a:ext cx="10972800" cy="4525962"/>
          </a:xfrm>
          <a:prstGeom prst="rect">
            <a:avLst/>
          </a:prstGeom>
          <a:noFill/>
          <a:ln>
            <a:noFill/>
          </a:ln>
        </p:spPr>
        <p:txBody>
          <a:bodyPr anchorCtr="0" anchor="t" bIns="72350" lIns="144725" spcFirstLastPara="1" rIns="144725" wrap="square" tIns="7235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7" name="Google Shape;267;p60"/>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60"/>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60"/>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70" name="Shape 270"/>
        <p:cNvGrpSpPr/>
        <p:nvPr/>
      </p:nvGrpSpPr>
      <p:grpSpPr>
        <a:xfrm>
          <a:off x="0" y="0"/>
          <a:ext cx="0" cy="0"/>
          <a:chOff x="0" y="0"/>
          <a:chExt cx="0" cy="0"/>
        </a:xfrm>
      </p:grpSpPr>
      <p:sp>
        <p:nvSpPr>
          <p:cNvPr id="271" name="Google Shape;271;p81"/>
          <p:cNvSpPr txBox="1"/>
          <p:nvPr>
            <p:ph type="title"/>
          </p:nvPr>
        </p:nvSpPr>
        <p:spPr>
          <a:xfrm rot="5400000">
            <a:off x="7285038" y="1828802"/>
            <a:ext cx="5851525" cy="27432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2" name="Google Shape;272;p81"/>
          <p:cNvSpPr txBox="1"/>
          <p:nvPr>
            <p:ph idx="1" type="body"/>
          </p:nvPr>
        </p:nvSpPr>
        <p:spPr>
          <a:xfrm rot="5400000">
            <a:off x="1697038" y="-812799"/>
            <a:ext cx="5851525" cy="8026400"/>
          </a:xfrm>
          <a:prstGeom prst="rect">
            <a:avLst/>
          </a:prstGeom>
          <a:noFill/>
          <a:ln>
            <a:noFill/>
          </a:ln>
        </p:spPr>
        <p:txBody>
          <a:bodyPr anchorCtr="0" anchor="t" bIns="72350" lIns="144725" spcFirstLastPara="1" rIns="144725" wrap="square" tIns="7235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3" name="Google Shape;273;p81"/>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p81"/>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81"/>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76" name="Shape 276"/>
        <p:cNvGrpSpPr/>
        <p:nvPr/>
      </p:nvGrpSpPr>
      <p:grpSpPr>
        <a:xfrm>
          <a:off x="0" y="0"/>
          <a:ext cx="0" cy="0"/>
          <a:chOff x="0" y="0"/>
          <a:chExt cx="0" cy="0"/>
        </a:xfrm>
      </p:grpSpPr>
      <p:sp>
        <p:nvSpPr>
          <p:cNvPr id="277" name="Google Shape;277;p82"/>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8" name="Google Shape;278;p82"/>
          <p:cNvSpPr txBox="1"/>
          <p:nvPr>
            <p:ph idx="1" type="body"/>
          </p:nvPr>
        </p:nvSpPr>
        <p:spPr>
          <a:xfrm rot="5400000">
            <a:off x="3833019" y="-1623219"/>
            <a:ext cx="4525962" cy="10972800"/>
          </a:xfrm>
          <a:prstGeom prst="rect">
            <a:avLst/>
          </a:prstGeom>
          <a:noFill/>
          <a:ln>
            <a:noFill/>
          </a:ln>
        </p:spPr>
        <p:txBody>
          <a:bodyPr anchorCtr="0" anchor="t" bIns="72350" lIns="144725" spcFirstLastPara="1" rIns="144725" wrap="square" tIns="7235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9" name="Google Shape;279;p82"/>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82"/>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1" name="Google Shape;281;p82"/>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2" name="Shape 282"/>
        <p:cNvGrpSpPr/>
        <p:nvPr/>
      </p:nvGrpSpPr>
      <p:grpSpPr>
        <a:xfrm>
          <a:off x="0" y="0"/>
          <a:ext cx="0" cy="0"/>
          <a:chOff x="0" y="0"/>
          <a:chExt cx="0" cy="0"/>
        </a:xfrm>
      </p:grpSpPr>
      <p:sp>
        <p:nvSpPr>
          <p:cNvPr id="283" name="Google Shape;283;p83"/>
          <p:cNvSpPr txBox="1"/>
          <p:nvPr>
            <p:ph type="title"/>
          </p:nvPr>
        </p:nvSpPr>
        <p:spPr>
          <a:xfrm>
            <a:off x="2389718" y="4800601"/>
            <a:ext cx="7315200" cy="566738"/>
          </a:xfrm>
          <a:prstGeom prst="rect">
            <a:avLst/>
          </a:prstGeom>
          <a:noFill/>
          <a:ln>
            <a:noFill/>
          </a:ln>
        </p:spPr>
        <p:txBody>
          <a:bodyPr anchorCtr="0" anchor="b" bIns="72350" lIns="144725" spcFirstLastPara="1" rIns="144725" wrap="square" tIns="72350">
            <a:noAutofit/>
          </a:bodyPr>
          <a:lstStyle>
            <a:lvl1pPr lvl="0" algn="l">
              <a:spcBef>
                <a:spcPts val="0"/>
              </a:spcBef>
              <a:spcAft>
                <a:spcPts val="0"/>
              </a:spcAft>
              <a:buSzPts val="1400"/>
              <a:buNone/>
              <a:defRPr b="1" sz="2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4" name="Google Shape;284;p83"/>
          <p:cNvSpPr/>
          <p:nvPr>
            <p:ph idx="2" type="pic"/>
          </p:nvPr>
        </p:nvSpPr>
        <p:spPr>
          <a:xfrm>
            <a:off x="2389718" y="612775"/>
            <a:ext cx="7315200" cy="4114800"/>
          </a:xfrm>
          <a:prstGeom prst="rect">
            <a:avLst/>
          </a:prstGeom>
          <a:noFill/>
          <a:ln>
            <a:noFill/>
          </a:ln>
        </p:spPr>
      </p:sp>
      <p:sp>
        <p:nvSpPr>
          <p:cNvPr id="285" name="Google Shape;285;p83"/>
          <p:cNvSpPr txBox="1"/>
          <p:nvPr>
            <p:ph idx="1" type="body"/>
          </p:nvPr>
        </p:nvSpPr>
        <p:spPr>
          <a:xfrm>
            <a:off x="2389718" y="5367339"/>
            <a:ext cx="7315200" cy="804862"/>
          </a:xfrm>
          <a:prstGeom prst="rect">
            <a:avLst/>
          </a:prstGeom>
          <a:noFill/>
          <a:ln>
            <a:noFill/>
          </a:ln>
        </p:spPr>
        <p:txBody>
          <a:bodyPr anchorCtr="0" anchor="t" bIns="72350" lIns="144725" spcFirstLastPara="1" rIns="144725" wrap="square" tIns="72350">
            <a:noAutofit/>
          </a:bodyPr>
          <a:lstStyle>
            <a:lvl1pPr indent="-228600" lvl="0" marL="457200" algn="l">
              <a:spcBef>
                <a:spcPts val="330"/>
              </a:spcBef>
              <a:spcAft>
                <a:spcPts val="0"/>
              </a:spcAft>
              <a:buClr>
                <a:schemeClr val="dk1"/>
              </a:buClr>
              <a:buSzPts val="1650"/>
              <a:buFont typeface="Arial"/>
              <a:buNone/>
              <a:defRPr sz="1650"/>
            </a:lvl1pPr>
            <a:lvl2pPr indent="-228600" lvl="1" marL="914400" algn="l">
              <a:spcBef>
                <a:spcPts val="285"/>
              </a:spcBef>
              <a:spcAft>
                <a:spcPts val="0"/>
              </a:spcAft>
              <a:buClr>
                <a:schemeClr val="dk1"/>
              </a:buClr>
              <a:buSzPts val="1425"/>
              <a:buFont typeface="Arial"/>
              <a:buNone/>
              <a:defRPr sz="1425"/>
            </a:lvl2pPr>
            <a:lvl3pPr indent="-228600" lvl="2" marL="1371600" algn="l">
              <a:spcBef>
                <a:spcPts val="240"/>
              </a:spcBef>
              <a:spcAft>
                <a:spcPts val="0"/>
              </a:spcAft>
              <a:buClr>
                <a:schemeClr val="dk1"/>
              </a:buClr>
              <a:buSzPts val="1200"/>
              <a:buFont typeface="Arial"/>
              <a:buNone/>
              <a:defRPr sz="1200"/>
            </a:lvl3pPr>
            <a:lvl4pPr indent="-228600" lvl="3" marL="1828800" algn="l">
              <a:spcBef>
                <a:spcPts val="210"/>
              </a:spcBef>
              <a:spcAft>
                <a:spcPts val="0"/>
              </a:spcAft>
              <a:buClr>
                <a:schemeClr val="dk1"/>
              </a:buClr>
              <a:buSzPts val="1050"/>
              <a:buFont typeface="Arial"/>
              <a:buNone/>
              <a:defRPr sz="1050"/>
            </a:lvl4pPr>
            <a:lvl5pPr indent="-228600" lvl="4" marL="2286000" algn="l">
              <a:spcBef>
                <a:spcPts val="210"/>
              </a:spcBef>
              <a:spcAft>
                <a:spcPts val="0"/>
              </a:spcAft>
              <a:buClr>
                <a:schemeClr val="dk1"/>
              </a:buClr>
              <a:buSzPts val="1050"/>
              <a:buFont typeface="Arial"/>
              <a:buNone/>
              <a:defRPr sz="1050"/>
            </a:lvl5pPr>
            <a:lvl6pPr indent="-228600" lvl="5" marL="2743200" algn="l">
              <a:spcBef>
                <a:spcPts val="210"/>
              </a:spcBef>
              <a:spcAft>
                <a:spcPts val="0"/>
              </a:spcAft>
              <a:buClr>
                <a:schemeClr val="dk1"/>
              </a:buClr>
              <a:buSzPts val="1050"/>
              <a:buFont typeface="Arial"/>
              <a:buNone/>
              <a:defRPr sz="1050"/>
            </a:lvl6pPr>
            <a:lvl7pPr indent="-228600" lvl="6" marL="3200400" algn="l">
              <a:spcBef>
                <a:spcPts val="210"/>
              </a:spcBef>
              <a:spcAft>
                <a:spcPts val="0"/>
              </a:spcAft>
              <a:buClr>
                <a:schemeClr val="dk1"/>
              </a:buClr>
              <a:buSzPts val="1050"/>
              <a:buFont typeface="Arial"/>
              <a:buNone/>
              <a:defRPr sz="1050"/>
            </a:lvl7pPr>
            <a:lvl8pPr indent="-228600" lvl="7" marL="3657600" algn="l">
              <a:spcBef>
                <a:spcPts val="210"/>
              </a:spcBef>
              <a:spcAft>
                <a:spcPts val="0"/>
              </a:spcAft>
              <a:buClr>
                <a:schemeClr val="dk1"/>
              </a:buClr>
              <a:buSzPts val="1050"/>
              <a:buFont typeface="Arial"/>
              <a:buNone/>
              <a:defRPr sz="1050"/>
            </a:lvl8pPr>
            <a:lvl9pPr indent="-228600" lvl="8" marL="4114800" algn="l">
              <a:spcBef>
                <a:spcPts val="210"/>
              </a:spcBef>
              <a:spcAft>
                <a:spcPts val="0"/>
              </a:spcAft>
              <a:buClr>
                <a:schemeClr val="dk1"/>
              </a:buClr>
              <a:buSzPts val="1050"/>
              <a:buFont typeface="Arial"/>
              <a:buNone/>
              <a:defRPr sz="1050"/>
            </a:lvl9pPr>
          </a:lstStyle>
          <a:p/>
        </p:txBody>
      </p:sp>
      <p:sp>
        <p:nvSpPr>
          <p:cNvPr id="286" name="Google Shape;286;p83"/>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7" name="Google Shape;287;p83"/>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8" name="Google Shape;288;p83"/>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1" name="Shape 31"/>
        <p:cNvGrpSpPr/>
        <p:nvPr/>
      </p:nvGrpSpPr>
      <p:grpSpPr>
        <a:xfrm>
          <a:off x="0" y="0"/>
          <a:ext cx="0" cy="0"/>
          <a:chOff x="0" y="0"/>
          <a:chExt cx="0" cy="0"/>
        </a:xfrm>
      </p:grpSpPr>
      <p:sp>
        <p:nvSpPr>
          <p:cNvPr id="32" name="Google Shape;32;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3" name="Google Shape;33;p64"/>
          <p:cNvSpPr/>
          <p:nvPr>
            <p:ph idx="2" type="pic"/>
          </p:nvPr>
        </p:nvSpPr>
        <p:spPr>
          <a:xfrm>
            <a:off x="5183188" y="987425"/>
            <a:ext cx="6172200" cy="4873625"/>
          </a:xfrm>
          <a:prstGeom prst="rect">
            <a:avLst/>
          </a:prstGeom>
          <a:noFill/>
          <a:ln>
            <a:noFill/>
          </a:ln>
        </p:spPr>
      </p:sp>
      <p:sp>
        <p:nvSpPr>
          <p:cNvPr id="34" name="Google Shape;34;p6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 name="Google Shape;35;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9" name="Shape 289"/>
        <p:cNvGrpSpPr/>
        <p:nvPr/>
      </p:nvGrpSpPr>
      <p:grpSpPr>
        <a:xfrm>
          <a:off x="0" y="0"/>
          <a:ext cx="0" cy="0"/>
          <a:chOff x="0" y="0"/>
          <a:chExt cx="0" cy="0"/>
        </a:xfrm>
      </p:grpSpPr>
      <p:sp>
        <p:nvSpPr>
          <p:cNvPr id="290" name="Google Shape;290;p84"/>
          <p:cNvSpPr txBox="1"/>
          <p:nvPr>
            <p:ph type="title"/>
          </p:nvPr>
        </p:nvSpPr>
        <p:spPr>
          <a:xfrm>
            <a:off x="609601" y="273050"/>
            <a:ext cx="4011084" cy="1162050"/>
          </a:xfrm>
          <a:prstGeom prst="rect">
            <a:avLst/>
          </a:prstGeom>
          <a:noFill/>
          <a:ln>
            <a:noFill/>
          </a:ln>
        </p:spPr>
        <p:txBody>
          <a:bodyPr anchorCtr="0" anchor="b" bIns="72350" lIns="144725" spcFirstLastPara="1" rIns="144725" wrap="square" tIns="72350">
            <a:noAutofit/>
          </a:bodyPr>
          <a:lstStyle>
            <a:lvl1pPr lvl="0" algn="l">
              <a:spcBef>
                <a:spcPts val="0"/>
              </a:spcBef>
              <a:spcAft>
                <a:spcPts val="0"/>
              </a:spcAft>
              <a:buSzPts val="1400"/>
              <a:buNone/>
              <a:defRPr b="1" sz="2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1" name="Google Shape;291;p84"/>
          <p:cNvSpPr txBox="1"/>
          <p:nvPr>
            <p:ph idx="1" type="body"/>
          </p:nvPr>
        </p:nvSpPr>
        <p:spPr>
          <a:xfrm>
            <a:off x="4766734" y="273051"/>
            <a:ext cx="6815666" cy="5853113"/>
          </a:xfrm>
          <a:prstGeom prst="rect">
            <a:avLst/>
          </a:prstGeom>
          <a:noFill/>
          <a:ln>
            <a:noFill/>
          </a:ln>
        </p:spPr>
        <p:txBody>
          <a:bodyPr anchorCtr="0" anchor="t" bIns="72350" lIns="144725" spcFirstLastPara="1" rIns="144725" wrap="square" tIns="72350">
            <a:noAutofit/>
          </a:bodyPr>
          <a:lstStyle>
            <a:lvl1pPr indent="-471487" lvl="0" marL="457200" algn="l">
              <a:spcBef>
                <a:spcPts val="765"/>
              </a:spcBef>
              <a:spcAft>
                <a:spcPts val="0"/>
              </a:spcAft>
              <a:buClr>
                <a:schemeClr val="dk1"/>
              </a:buClr>
              <a:buSzPts val="3825"/>
              <a:buFont typeface="Arial"/>
              <a:buChar char="•"/>
              <a:defRPr sz="3825"/>
            </a:lvl1pPr>
            <a:lvl2pPr indent="-438150" lvl="1" marL="914400" algn="l">
              <a:spcBef>
                <a:spcPts val="660"/>
              </a:spcBef>
              <a:spcAft>
                <a:spcPts val="0"/>
              </a:spcAft>
              <a:buClr>
                <a:schemeClr val="dk1"/>
              </a:buClr>
              <a:buSzPts val="3300"/>
              <a:buFont typeface="Arial"/>
              <a:buChar char="–"/>
              <a:defRPr sz="3300"/>
            </a:lvl2pPr>
            <a:lvl3pPr indent="-409575" lvl="2" marL="1371600" algn="l">
              <a:spcBef>
                <a:spcPts val="570"/>
              </a:spcBef>
              <a:spcAft>
                <a:spcPts val="0"/>
              </a:spcAft>
              <a:buClr>
                <a:schemeClr val="dk1"/>
              </a:buClr>
              <a:buSzPts val="2850"/>
              <a:buFont typeface="Arial"/>
              <a:buChar char="•"/>
              <a:defRPr sz="2850"/>
            </a:lvl3pPr>
            <a:lvl4pPr indent="-381000" lvl="3" marL="1828800" algn="l">
              <a:spcBef>
                <a:spcPts val="480"/>
              </a:spcBef>
              <a:spcAft>
                <a:spcPts val="0"/>
              </a:spcAft>
              <a:buClr>
                <a:schemeClr val="dk1"/>
              </a:buClr>
              <a:buSzPts val="2400"/>
              <a:buFont typeface="Arial"/>
              <a:buChar char="–"/>
              <a:defRPr sz="2400"/>
            </a:lvl4pPr>
            <a:lvl5pPr indent="-381000" lvl="4" marL="2286000" algn="l">
              <a:spcBef>
                <a:spcPts val="480"/>
              </a:spcBef>
              <a:spcAft>
                <a:spcPts val="0"/>
              </a:spcAft>
              <a:buClr>
                <a:schemeClr val="dk1"/>
              </a:buClr>
              <a:buSzPts val="2400"/>
              <a:buFont typeface="Arial"/>
              <a:buChar char="»"/>
              <a:defRPr sz="2400"/>
            </a:lvl5pPr>
            <a:lvl6pPr indent="-381000" lvl="5" marL="2743200" algn="l">
              <a:spcBef>
                <a:spcPts val="480"/>
              </a:spcBef>
              <a:spcAft>
                <a:spcPts val="0"/>
              </a:spcAft>
              <a:buClr>
                <a:schemeClr val="dk1"/>
              </a:buClr>
              <a:buSzPts val="2400"/>
              <a:buFont typeface="Arial"/>
              <a:buChar char="»"/>
              <a:defRPr sz="2400"/>
            </a:lvl6pPr>
            <a:lvl7pPr indent="-381000" lvl="6" marL="3200400" algn="l">
              <a:spcBef>
                <a:spcPts val="480"/>
              </a:spcBef>
              <a:spcAft>
                <a:spcPts val="0"/>
              </a:spcAft>
              <a:buClr>
                <a:schemeClr val="dk1"/>
              </a:buClr>
              <a:buSzPts val="2400"/>
              <a:buFont typeface="Arial"/>
              <a:buChar char="»"/>
              <a:defRPr sz="2400"/>
            </a:lvl7pPr>
            <a:lvl8pPr indent="-381000" lvl="7" marL="3657600" algn="l">
              <a:spcBef>
                <a:spcPts val="480"/>
              </a:spcBef>
              <a:spcAft>
                <a:spcPts val="0"/>
              </a:spcAft>
              <a:buClr>
                <a:schemeClr val="dk1"/>
              </a:buClr>
              <a:buSzPts val="2400"/>
              <a:buFont typeface="Arial"/>
              <a:buChar char="»"/>
              <a:defRPr sz="2400"/>
            </a:lvl8pPr>
            <a:lvl9pPr indent="-381000" lvl="8" marL="4114800" algn="l">
              <a:spcBef>
                <a:spcPts val="480"/>
              </a:spcBef>
              <a:spcAft>
                <a:spcPts val="0"/>
              </a:spcAft>
              <a:buClr>
                <a:schemeClr val="dk1"/>
              </a:buClr>
              <a:buSzPts val="2400"/>
              <a:buFont typeface="Arial"/>
              <a:buChar char="»"/>
              <a:defRPr sz="2400"/>
            </a:lvl9pPr>
          </a:lstStyle>
          <a:p/>
        </p:txBody>
      </p:sp>
      <p:sp>
        <p:nvSpPr>
          <p:cNvPr id="292" name="Google Shape;292;p84"/>
          <p:cNvSpPr txBox="1"/>
          <p:nvPr>
            <p:ph idx="2" type="body"/>
          </p:nvPr>
        </p:nvSpPr>
        <p:spPr>
          <a:xfrm>
            <a:off x="609601" y="1435101"/>
            <a:ext cx="4011084" cy="4691063"/>
          </a:xfrm>
          <a:prstGeom prst="rect">
            <a:avLst/>
          </a:prstGeom>
          <a:noFill/>
          <a:ln>
            <a:noFill/>
          </a:ln>
        </p:spPr>
        <p:txBody>
          <a:bodyPr anchorCtr="0" anchor="t" bIns="72350" lIns="144725" spcFirstLastPara="1" rIns="144725" wrap="square" tIns="72350">
            <a:noAutofit/>
          </a:bodyPr>
          <a:lstStyle>
            <a:lvl1pPr indent="-228600" lvl="0" marL="457200" algn="l">
              <a:spcBef>
                <a:spcPts val="330"/>
              </a:spcBef>
              <a:spcAft>
                <a:spcPts val="0"/>
              </a:spcAft>
              <a:buClr>
                <a:schemeClr val="dk1"/>
              </a:buClr>
              <a:buSzPts val="1650"/>
              <a:buFont typeface="Arial"/>
              <a:buNone/>
              <a:defRPr sz="1650"/>
            </a:lvl1pPr>
            <a:lvl2pPr indent="-228600" lvl="1" marL="914400" algn="l">
              <a:spcBef>
                <a:spcPts val="285"/>
              </a:spcBef>
              <a:spcAft>
                <a:spcPts val="0"/>
              </a:spcAft>
              <a:buClr>
                <a:schemeClr val="dk1"/>
              </a:buClr>
              <a:buSzPts val="1425"/>
              <a:buFont typeface="Arial"/>
              <a:buNone/>
              <a:defRPr sz="1425"/>
            </a:lvl2pPr>
            <a:lvl3pPr indent="-228600" lvl="2" marL="1371600" algn="l">
              <a:spcBef>
                <a:spcPts val="240"/>
              </a:spcBef>
              <a:spcAft>
                <a:spcPts val="0"/>
              </a:spcAft>
              <a:buClr>
                <a:schemeClr val="dk1"/>
              </a:buClr>
              <a:buSzPts val="1200"/>
              <a:buFont typeface="Arial"/>
              <a:buNone/>
              <a:defRPr sz="1200"/>
            </a:lvl3pPr>
            <a:lvl4pPr indent="-228600" lvl="3" marL="1828800" algn="l">
              <a:spcBef>
                <a:spcPts val="210"/>
              </a:spcBef>
              <a:spcAft>
                <a:spcPts val="0"/>
              </a:spcAft>
              <a:buClr>
                <a:schemeClr val="dk1"/>
              </a:buClr>
              <a:buSzPts val="1050"/>
              <a:buFont typeface="Arial"/>
              <a:buNone/>
              <a:defRPr sz="1050"/>
            </a:lvl4pPr>
            <a:lvl5pPr indent="-228600" lvl="4" marL="2286000" algn="l">
              <a:spcBef>
                <a:spcPts val="210"/>
              </a:spcBef>
              <a:spcAft>
                <a:spcPts val="0"/>
              </a:spcAft>
              <a:buClr>
                <a:schemeClr val="dk1"/>
              </a:buClr>
              <a:buSzPts val="1050"/>
              <a:buFont typeface="Arial"/>
              <a:buNone/>
              <a:defRPr sz="1050"/>
            </a:lvl5pPr>
            <a:lvl6pPr indent="-228600" lvl="5" marL="2743200" algn="l">
              <a:spcBef>
                <a:spcPts val="210"/>
              </a:spcBef>
              <a:spcAft>
                <a:spcPts val="0"/>
              </a:spcAft>
              <a:buClr>
                <a:schemeClr val="dk1"/>
              </a:buClr>
              <a:buSzPts val="1050"/>
              <a:buFont typeface="Arial"/>
              <a:buNone/>
              <a:defRPr sz="1050"/>
            </a:lvl6pPr>
            <a:lvl7pPr indent="-228600" lvl="6" marL="3200400" algn="l">
              <a:spcBef>
                <a:spcPts val="210"/>
              </a:spcBef>
              <a:spcAft>
                <a:spcPts val="0"/>
              </a:spcAft>
              <a:buClr>
                <a:schemeClr val="dk1"/>
              </a:buClr>
              <a:buSzPts val="1050"/>
              <a:buFont typeface="Arial"/>
              <a:buNone/>
              <a:defRPr sz="1050"/>
            </a:lvl7pPr>
            <a:lvl8pPr indent="-228600" lvl="7" marL="3657600" algn="l">
              <a:spcBef>
                <a:spcPts val="210"/>
              </a:spcBef>
              <a:spcAft>
                <a:spcPts val="0"/>
              </a:spcAft>
              <a:buClr>
                <a:schemeClr val="dk1"/>
              </a:buClr>
              <a:buSzPts val="1050"/>
              <a:buFont typeface="Arial"/>
              <a:buNone/>
              <a:defRPr sz="1050"/>
            </a:lvl8pPr>
            <a:lvl9pPr indent="-228600" lvl="8" marL="4114800" algn="l">
              <a:spcBef>
                <a:spcPts val="210"/>
              </a:spcBef>
              <a:spcAft>
                <a:spcPts val="0"/>
              </a:spcAft>
              <a:buClr>
                <a:schemeClr val="dk1"/>
              </a:buClr>
              <a:buSzPts val="1050"/>
              <a:buFont typeface="Arial"/>
              <a:buNone/>
              <a:defRPr sz="1050"/>
            </a:lvl9pPr>
          </a:lstStyle>
          <a:p/>
        </p:txBody>
      </p:sp>
      <p:sp>
        <p:nvSpPr>
          <p:cNvPr id="293" name="Google Shape;293;p84"/>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p84"/>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p84"/>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6" name="Shape 296"/>
        <p:cNvGrpSpPr/>
        <p:nvPr/>
      </p:nvGrpSpPr>
      <p:grpSpPr>
        <a:xfrm>
          <a:off x="0" y="0"/>
          <a:ext cx="0" cy="0"/>
          <a:chOff x="0" y="0"/>
          <a:chExt cx="0" cy="0"/>
        </a:xfrm>
      </p:grpSpPr>
      <p:sp>
        <p:nvSpPr>
          <p:cNvPr id="297" name="Google Shape;297;p85"/>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85"/>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p85"/>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0" name="Shape 300"/>
        <p:cNvGrpSpPr/>
        <p:nvPr/>
      </p:nvGrpSpPr>
      <p:grpSpPr>
        <a:xfrm>
          <a:off x="0" y="0"/>
          <a:ext cx="0" cy="0"/>
          <a:chOff x="0" y="0"/>
          <a:chExt cx="0" cy="0"/>
        </a:xfrm>
      </p:grpSpPr>
      <p:sp>
        <p:nvSpPr>
          <p:cNvPr id="301" name="Google Shape;301;p86"/>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2" name="Google Shape;302;p86"/>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3" name="Google Shape;303;p86"/>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86"/>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5" name="Shape 305"/>
        <p:cNvGrpSpPr/>
        <p:nvPr/>
      </p:nvGrpSpPr>
      <p:grpSpPr>
        <a:xfrm>
          <a:off x="0" y="0"/>
          <a:ext cx="0" cy="0"/>
          <a:chOff x="0" y="0"/>
          <a:chExt cx="0" cy="0"/>
        </a:xfrm>
      </p:grpSpPr>
      <p:sp>
        <p:nvSpPr>
          <p:cNvPr id="306" name="Google Shape;306;p87"/>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7" name="Google Shape;307;p87"/>
          <p:cNvSpPr txBox="1"/>
          <p:nvPr>
            <p:ph idx="1" type="body"/>
          </p:nvPr>
        </p:nvSpPr>
        <p:spPr>
          <a:xfrm>
            <a:off x="609600" y="1535113"/>
            <a:ext cx="5386918" cy="639762"/>
          </a:xfrm>
          <a:prstGeom prst="rect">
            <a:avLst/>
          </a:prstGeom>
          <a:noFill/>
          <a:ln>
            <a:noFill/>
          </a:ln>
        </p:spPr>
        <p:txBody>
          <a:bodyPr anchorCtr="0" anchor="b" bIns="72350" lIns="144725" spcFirstLastPara="1" rIns="144725" wrap="square" tIns="72350">
            <a:noAutofit/>
          </a:bodyPr>
          <a:lstStyle>
            <a:lvl1pPr indent="-228600" lvl="0" marL="457200" algn="l">
              <a:spcBef>
                <a:spcPts val="570"/>
              </a:spcBef>
              <a:spcAft>
                <a:spcPts val="0"/>
              </a:spcAft>
              <a:buClr>
                <a:schemeClr val="dk1"/>
              </a:buClr>
              <a:buSzPts val="2850"/>
              <a:buFont typeface="Arial"/>
              <a:buNone/>
              <a:defRPr b="1" sz="2850"/>
            </a:lvl1pPr>
            <a:lvl2pPr indent="-228600" lvl="1" marL="914400" algn="l">
              <a:spcBef>
                <a:spcPts val="480"/>
              </a:spcBef>
              <a:spcAft>
                <a:spcPts val="0"/>
              </a:spcAft>
              <a:buClr>
                <a:schemeClr val="dk1"/>
              </a:buClr>
              <a:buSzPts val="2400"/>
              <a:buFont typeface="Arial"/>
              <a:buNone/>
              <a:defRPr b="1" sz="2400"/>
            </a:lvl2pPr>
            <a:lvl3pPr indent="-228600" lvl="2" marL="1371600" algn="l">
              <a:spcBef>
                <a:spcPts val="420"/>
              </a:spcBef>
              <a:spcAft>
                <a:spcPts val="0"/>
              </a:spcAft>
              <a:buClr>
                <a:schemeClr val="dk1"/>
              </a:buClr>
              <a:buSzPts val="2100"/>
              <a:buFont typeface="Arial"/>
              <a:buNone/>
              <a:defRPr b="1" sz="2100"/>
            </a:lvl3pPr>
            <a:lvl4pPr indent="-228600" lvl="3" marL="1828800" algn="l">
              <a:spcBef>
                <a:spcPts val="375"/>
              </a:spcBef>
              <a:spcAft>
                <a:spcPts val="0"/>
              </a:spcAft>
              <a:buClr>
                <a:schemeClr val="dk1"/>
              </a:buClr>
              <a:buSzPts val="1875"/>
              <a:buFont typeface="Arial"/>
              <a:buNone/>
              <a:defRPr b="1" sz="1875"/>
            </a:lvl4pPr>
            <a:lvl5pPr indent="-228600" lvl="4" marL="2286000" algn="l">
              <a:spcBef>
                <a:spcPts val="375"/>
              </a:spcBef>
              <a:spcAft>
                <a:spcPts val="0"/>
              </a:spcAft>
              <a:buClr>
                <a:schemeClr val="dk1"/>
              </a:buClr>
              <a:buSzPts val="1875"/>
              <a:buFont typeface="Arial"/>
              <a:buNone/>
              <a:defRPr b="1" sz="1875"/>
            </a:lvl5pPr>
            <a:lvl6pPr indent="-228600" lvl="5" marL="2743200" algn="l">
              <a:spcBef>
                <a:spcPts val="375"/>
              </a:spcBef>
              <a:spcAft>
                <a:spcPts val="0"/>
              </a:spcAft>
              <a:buClr>
                <a:schemeClr val="dk1"/>
              </a:buClr>
              <a:buSzPts val="1875"/>
              <a:buFont typeface="Arial"/>
              <a:buNone/>
              <a:defRPr b="1" sz="1875"/>
            </a:lvl6pPr>
            <a:lvl7pPr indent="-228600" lvl="6" marL="3200400" algn="l">
              <a:spcBef>
                <a:spcPts val="375"/>
              </a:spcBef>
              <a:spcAft>
                <a:spcPts val="0"/>
              </a:spcAft>
              <a:buClr>
                <a:schemeClr val="dk1"/>
              </a:buClr>
              <a:buSzPts val="1875"/>
              <a:buFont typeface="Arial"/>
              <a:buNone/>
              <a:defRPr b="1" sz="1875"/>
            </a:lvl7pPr>
            <a:lvl8pPr indent="-228600" lvl="7" marL="3657600" algn="l">
              <a:spcBef>
                <a:spcPts val="375"/>
              </a:spcBef>
              <a:spcAft>
                <a:spcPts val="0"/>
              </a:spcAft>
              <a:buClr>
                <a:schemeClr val="dk1"/>
              </a:buClr>
              <a:buSzPts val="1875"/>
              <a:buFont typeface="Arial"/>
              <a:buNone/>
              <a:defRPr b="1" sz="1875"/>
            </a:lvl8pPr>
            <a:lvl9pPr indent="-228600" lvl="8" marL="4114800" algn="l">
              <a:spcBef>
                <a:spcPts val="375"/>
              </a:spcBef>
              <a:spcAft>
                <a:spcPts val="0"/>
              </a:spcAft>
              <a:buClr>
                <a:schemeClr val="dk1"/>
              </a:buClr>
              <a:buSzPts val="1875"/>
              <a:buFont typeface="Arial"/>
              <a:buNone/>
              <a:defRPr b="1" sz="1875"/>
            </a:lvl9pPr>
          </a:lstStyle>
          <a:p/>
        </p:txBody>
      </p:sp>
      <p:sp>
        <p:nvSpPr>
          <p:cNvPr id="308" name="Google Shape;308;p87"/>
          <p:cNvSpPr txBox="1"/>
          <p:nvPr>
            <p:ph idx="2" type="body"/>
          </p:nvPr>
        </p:nvSpPr>
        <p:spPr>
          <a:xfrm>
            <a:off x="609600" y="2174875"/>
            <a:ext cx="5386918" cy="3951288"/>
          </a:xfrm>
          <a:prstGeom prst="rect">
            <a:avLst/>
          </a:prstGeom>
          <a:noFill/>
          <a:ln>
            <a:noFill/>
          </a:ln>
        </p:spPr>
        <p:txBody>
          <a:bodyPr anchorCtr="0" anchor="t" bIns="72350" lIns="144725" spcFirstLastPara="1" rIns="144725" wrap="square" tIns="72350">
            <a:noAutofit/>
          </a:bodyPr>
          <a:lstStyle>
            <a:lvl1pPr indent="-409575" lvl="0" marL="457200" algn="l">
              <a:spcBef>
                <a:spcPts val="570"/>
              </a:spcBef>
              <a:spcAft>
                <a:spcPts val="0"/>
              </a:spcAft>
              <a:buClr>
                <a:schemeClr val="dk1"/>
              </a:buClr>
              <a:buSzPts val="2850"/>
              <a:buFont typeface="Arial"/>
              <a:buChar char="•"/>
              <a:defRPr sz="2850"/>
            </a:lvl1pPr>
            <a:lvl2pPr indent="-381000" lvl="1" marL="914400" algn="l">
              <a:spcBef>
                <a:spcPts val="480"/>
              </a:spcBef>
              <a:spcAft>
                <a:spcPts val="0"/>
              </a:spcAft>
              <a:buClr>
                <a:schemeClr val="dk1"/>
              </a:buClr>
              <a:buSzPts val="2400"/>
              <a:buFont typeface="Arial"/>
              <a:buChar char="–"/>
              <a:defRPr sz="2400"/>
            </a:lvl2pPr>
            <a:lvl3pPr indent="-361950" lvl="2" marL="1371600" algn="l">
              <a:spcBef>
                <a:spcPts val="420"/>
              </a:spcBef>
              <a:spcAft>
                <a:spcPts val="0"/>
              </a:spcAft>
              <a:buClr>
                <a:schemeClr val="dk1"/>
              </a:buClr>
              <a:buSzPts val="2100"/>
              <a:buFont typeface="Arial"/>
              <a:buChar char="•"/>
              <a:defRPr sz="2100"/>
            </a:lvl3pPr>
            <a:lvl4pPr indent="-347662" lvl="3" marL="1828800" algn="l">
              <a:spcBef>
                <a:spcPts val="375"/>
              </a:spcBef>
              <a:spcAft>
                <a:spcPts val="0"/>
              </a:spcAft>
              <a:buClr>
                <a:schemeClr val="dk1"/>
              </a:buClr>
              <a:buSzPts val="1875"/>
              <a:buFont typeface="Arial"/>
              <a:buChar char="–"/>
              <a:defRPr sz="1875"/>
            </a:lvl4pPr>
            <a:lvl5pPr indent="-347662" lvl="4" marL="2286000" algn="l">
              <a:spcBef>
                <a:spcPts val="375"/>
              </a:spcBef>
              <a:spcAft>
                <a:spcPts val="0"/>
              </a:spcAft>
              <a:buClr>
                <a:schemeClr val="dk1"/>
              </a:buClr>
              <a:buSzPts val="1875"/>
              <a:buFont typeface="Arial"/>
              <a:buChar char="»"/>
              <a:defRPr sz="1875"/>
            </a:lvl5pPr>
            <a:lvl6pPr indent="-347662" lvl="5" marL="2743200" algn="l">
              <a:spcBef>
                <a:spcPts val="375"/>
              </a:spcBef>
              <a:spcAft>
                <a:spcPts val="0"/>
              </a:spcAft>
              <a:buClr>
                <a:schemeClr val="dk1"/>
              </a:buClr>
              <a:buSzPts val="1875"/>
              <a:buFont typeface="Arial"/>
              <a:buChar char="»"/>
              <a:defRPr sz="1875"/>
            </a:lvl6pPr>
            <a:lvl7pPr indent="-347662" lvl="6" marL="3200400" algn="l">
              <a:spcBef>
                <a:spcPts val="375"/>
              </a:spcBef>
              <a:spcAft>
                <a:spcPts val="0"/>
              </a:spcAft>
              <a:buClr>
                <a:schemeClr val="dk1"/>
              </a:buClr>
              <a:buSzPts val="1875"/>
              <a:buFont typeface="Arial"/>
              <a:buChar char="»"/>
              <a:defRPr sz="1875"/>
            </a:lvl7pPr>
            <a:lvl8pPr indent="-347662" lvl="7" marL="3657600" algn="l">
              <a:spcBef>
                <a:spcPts val="375"/>
              </a:spcBef>
              <a:spcAft>
                <a:spcPts val="0"/>
              </a:spcAft>
              <a:buClr>
                <a:schemeClr val="dk1"/>
              </a:buClr>
              <a:buSzPts val="1875"/>
              <a:buFont typeface="Arial"/>
              <a:buChar char="»"/>
              <a:defRPr sz="1875"/>
            </a:lvl8pPr>
            <a:lvl9pPr indent="-347662" lvl="8" marL="4114800" algn="l">
              <a:spcBef>
                <a:spcPts val="375"/>
              </a:spcBef>
              <a:spcAft>
                <a:spcPts val="0"/>
              </a:spcAft>
              <a:buClr>
                <a:schemeClr val="dk1"/>
              </a:buClr>
              <a:buSzPts val="1875"/>
              <a:buFont typeface="Arial"/>
              <a:buChar char="»"/>
              <a:defRPr sz="1875"/>
            </a:lvl9pPr>
          </a:lstStyle>
          <a:p/>
        </p:txBody>
      </p:sp>
      <p:sp>
        <p:nvSpPr>
          <p:cNvPr id="309" name="Google Shape;309;p87"/>
          <p:cNvSpPr txBox="1"/>
          <p:nvPr>
            <p:ph idx="3" type="body"/>
          </p:nvPr>
        </p:nvSpPr>
        <p:spPr>
          <a:xfrm>
            <a:off x="6193367" y="1535113"/>
            <a:ext cx="5389034" cy="639762"/>
          </a:xfrm>
          <a:prstGeom prst="rect">
            <a:avLst/>
          </a:prstGeom>
          <a:noFill/>
          <a:ln>
            <a:noFill/>
          </a:ln>
        </p:spPr>
        <p:txBody>
          <a:bodyPr anchorCtr="0" anchor="b" bIns="72350" lIns="144725" spcFirstLastPara="1" rIns="144725" wrap="square" tIns="72350">
            <a:noAutofit/>
          </a:bodyPr>
          <a:lstStyle>
            <a:lvl1pPr indent="-228600" lvl="0" marL="457200" algn="l">
              <a:spcBef>
                <a:spcPts val="570"/>
              </a:spcBef>
              <a:spcAft>
                <a:spcPts val="0"/>
              </a:spcAft>
              <a:buClr>
                <a:schemeClr val="dk1"/>
              </a:buClr>
              <a:buSzPts val="2850"/>
              <a:buFont typeface="Arial"/>
              <a:buNone/>
              <a:defRPr b="1" sz="2850"/>
            </a:lvl1pPr>
            <a:lvl2pPr indent="-228600" lvl="1" marL="914400" algn="l">
              <a:spcBef>
                <a:spcPts val="480"/>
              </a:spcBef>
              <a:spcAft>
                <a:spcPts val="0"/>
              </a:spcAft>
              <a:buClr>
                <a:schemeClr val="dk1"/>
              </a:buClr>
              <a:buSzPts val="2400"/>
              <a:buFont typeface="Arial"/>
              <a:buNone/>
              <a:defRPr b="1" sz="2400"/>
            </a:lvl2pPr>
            <a:lvl3pPr indent="-228600" lvl="2" marL="1371600" algn="l">
              <a:spcBef>
                <a:spcPts val="420"/>
              </a:spcBef>
              <a:spcAft>
                <a:spcPts val="0"/>
              </a:spcAft>
              <a:buClr>
                <a:schemeClr val="dk1"/>
              </a:buClr>
              <a:buSzPts val="2100"/>
              <a:buFont typeface="Arial"/>
              <a:buNone/>
              <a:defRPr b="1" sz="2100"/>
            </a:lvl3pPr>
            <a:lvl4pPr indent="-228600" lvl="3" marL="1828800" algn="l">
              <a:spcBef>
                <a:spcPts val="375"/>
              </a:spcBef>
              <a:spcAft>
                <a:spcPts val="0"/>
              </a:spcAft>
              <a:buClr>
                <a:schemeClr val="dk1"/>
              </a:buClr>
              <a:buSzPts val="1875"/>
              <a:buFont typeface="Arial"/>
              <a:buNone/>
              <a:defRPr b="1" sz="1875"/>
            </a:lvl4pPr>
            <a:lvl5pPr indent="-228600" lvl="4" marL="2286000" algn="l">
              <a:spcBef>
                <a:spcPts val="375"/>
              </a:spcBef>
              <a:spcAft>
                <a:spcPts val="0"/>
              </a:spcAft>
              <a:buClr>
                <a:schemeClr val="dk1"/>
              </a:buClr>
              <a:buSzPts val="1875"/>
              <a:buFont typeface="Arial"/>
              <a:buNone/>
              <a:defRPr b="1" sz="1875"/>
            </a:lvl5pPr>
            <a:lvl6pPr indent="-228600" lvl="5" marL="2743200" algn="l">
              <a:spcBef>
                <a:spcPts val="375"/>
              </a:spcBef>
              <a:spcAft>
                <a:spcPts val="0"/>
              </a:spcAft>
              <a:buClr>
                <a:schemeClr val="dk1"/>
              </a:buClr>
              <a:buSzPts val="1875"/>
              <a:buFont typeface="Arial"/>
              <a:buNone/>
              <a:defRPr b="1" sz="1875"/>
            </a:lvl6pPr>
            <a:lvl7pPr indent="-228600" lvl="6" marL="3200400" algn="l">
              <a:spcBef>
                <a:spcPts val="375"/>
              </a:spcBef>
              <a:spcAft>
                <a:spcPts val="0"/>
              </a:spcAft>
              <a:buClr>
                <a:schemeClr val="dk1"/>
              </a:buClr>
              <a:buSzPts val="1875"/>
              <a:buFont typeface="Arial"/>
              <a:buNone/>
              <a:defRPr b="1" sz="1875"/>
            </a:lvl7pPr>
            <a:lvl8pPr indent="-228600" lvl="7" marL="3657600" algn="l">
              <a:spcBef>
                <a:spcPts val="375"/>
              </a:spcBef>
              <a:spcAft>
                <a:spcPts val="0"/>
              </a:spcAft>
              <a:buClr>
                <a:schemeClr val="dk1"/>
              </a:buClr>
              <a:buSzPts val="1875"/>
              <a:buFont typeface="Arial"/>
              <a:buNone/>
              <a:defRPr b="1" sz="1875"/>
            </a:lvl8pPr>
            <a:lvl9pPr indent="-228600" lvl="8" marL="4114800" algn="l">
              <a:spcBef>
                <a:spcPts val="375"/>
              </a:spcBef>
              <a:spcAft>
                <a:spcPts val="0"/>
              </a:spcAft>
              <a:buClr>
                <a:schemeClr val="dk1"/>
              </a:buClr>
              <a:buSzPts val="1875"/>
              <a:buFont typeface="Arial"/>
              <a:buNone/>
              <a:defRPr b="1" sz="1875"/>
            </a:lvl9pPr>
          </a:lstStyle>
          <a:p/>
        </p:txBody>
      </p:sp>
      <p:sp>
        <p:nvSpPr>
          <p:cNvPr id="310" name="Google Shape;310;p87"/>
          <p:cNvSpPr txBox="1"/>
          <p:nvPr>
            <p:ph idx="4" type="body"/>
          </p:nvPr>
        </p:nvSpPr>
        <p:spPr>
          <a:xfrm>
            <a:off x="6193367" y="2174875"/>
            <a:ext cx="5389034" cy="3951288"/>
          </a:xfrm>
          <a:prstGeom prst="rect">
            <a:avLst/>
          </a:prstGeom>
          <a:noFill/>
          <a:ln>
            <a:noFill/>
          </a:ln>
        </p:spPr>
        <p:txBody>
          <a:bodyPr anchorCtr="0" anchor="t" bIns="72350" lIns="144725" spcFirstLastPara="1" rIns="144725" wrap="square" tIns="72350">
            <a:noAutofit/>
          </a:bodyPr>
          <a:lstStyle>
            <a:lvl1pPr indent="-409575" lvl="0" marL="457200" algn="l">
              <a:spcBef>
                <a:spcPts val="570"/>
              </a:spcBef>
              <a:spcAft>
                <a:spcPts val="0"/>
              </a:spcAft>
              <a:buClr>
                <a:schemeClr val="dk1"/>
              </a:buClr>
              <a:buSzPts val="2850"/>
              <a:buFont typeface="Arial"/>
              <a:buChar char="•"/>
              <a:defRPr sz="2850"/>
            </a:lvl1pPr>
            <a:lvl2pPr indent="-381000" lvl="1" marL="914400" algn="l">
              <a:spcBef>
                <a:spcPts val="480"/>
              </a:spcBef>
              <a:spcAft>
                <a:spcPts val="0"/>
              </a:spcAft>
              <a:buClr>
                <a:schemeClr val="dk1"/>
              </a:buClr>
              <a:buSzPts val="2400"/>
              <a:buFont typeface="Arial"/>
              <a:buChar char="–"/>
              <a:defRPr sz="2400"/>
            </a:lvl2pPr>
            <a:lvl3pPr indent="-361950" lvl="2" marL="1371600" algn="l">
              <a:spcBef>
                <a:spcPts val="420"/>
              </a:spcBef>
              <a:spcAft>
                <a:spcPts val="0"/>
              </a:spcAft>
              <a:buClr>
                <a:schemeClr val="dk1"/>
              </a:buClr>
              <a:buSzPts val="2100"/>
              <a:buFont typeface="Arial"/>
              <a:buChar char="•"/>
              <a:defRPr sz="2100"/>
            </a:lvl3pPr>
            <a:lvl4pPr indent="-347662" lvl="3" marL="1828800" algn="l">
              <a:spcBef>
                <a:spcPts val="375"/>
              </a:spcBef>
              <a:spcAft>
                <a:spcPts val="0"/>
              </a:spcAft>
              <a:buClr>
                <a:schemeClr val="dk1"/>
              </a:buClr>
              <a:buSzPts val="1875"/>
              <a:buFont typeface="Arial"/>
              <a:buChar char="–"/>
              <a:defRPr sz="1875"/>
            </a:lvl4pPr>
            <a:lvl5pPr indent="-347662" lvl="4" marL="2286000" algn="l">
              <a:spcBef>
                <a:spcPts val="375"/>
              </a:spcBef>
              <a:spcAft>
                <a:spcPts val="0"/>
              </a:spcAft>
              <a:buClr>
                <a:schemeClr val="dk1"/>
              </a:buClr>
              <a:buSzPts val="1875"/>
              <a:buFont typeface="Arial"/>
              <a:buChar char="»"/>
              <a:defRPr sz="1875"/>
            </a:lvl5pPr>
            <a:lvl6pPr indent="-347662" lvl="5" marL="2743200" algn="l">
              <a:spcBef>
                <a:spcPts val="375"/>
              </a:spcBef>
              <a:spcAft>
                <a:spcPts val="0"/>
              </a:spcAft>
              <a:buClr>
                <a:schemeClr val="dk1"/>
              </a:buClr>
              <a:buSzPts val="1875"/>
              <a:buFont typeface="Arial"/>
              <a:buChar char="»"/>
              <a:defRPr sz="1875"/>
            </a:lvl6pPr>
            <a:lvl7pPr indent="-347662" lvl="6" marL="3200400" algn="l">
              <a:spcBef>
                <a:spcPts val="375"/>
              </a:spcBef>
              <a:spcAft>
                <a:spcPts val="0"/>
              </a:spcAft>
              <a:buClr>
                <a:schemeClr val="dk1"/>
              </a:buClr>
              <a:buSzPts val="1875"/>
              <a:buFont typeface="Arial"/>
              <a:buChar char="»"/>
              <a:defRPr sz="1875"/>
            </a:lvl7pPr>
            <a:lvl8pPr indent="-347662" lvl="7" marL="3657600" algn="l">
              <a:spcBef>
                <a:spcPts val="375"/>
              </a:spcBef>
              <a:spcAft>
                <a:spcPts val="0"/>
              </a:spcAft>
              <a:buClr>
                <a:schemeClr val="dk1"/>
              </a:buClr>
              <a:buSzPts val="1875"/>
              <a:buFont typeface="Arial"/>
              <a:buChar char="»"/>
              <a:defRPr sz="1875"/>
            </a:lvl8pPr>
            <a:lvl9pPr indent="-347662" lvl="8" marL="4114800" algn="l">
              <a:spcBef>
                <a:spcPts val="375"/>
              </a:spcBef>
              <a:spcAft>
                <a:spcPts val="0"/>
              </a:spcAft>
              <a:buClr>
                <a:schemeClr val="dk1"/>
              </a:buClr>
              <a:buSzPts val="1875"/>
              <a:buFont typeface="Arial"/>
              <a:buChar char="»"/>
              <a:defRPr sz="1875"/>
            </a:lvl9pPr>
          </a:lstStyle>
          <a:p/>
        </p:txBody>
      </p:sp>
      <p:sp>
        <p:nvSpPr>
          <p:cNvPr id="311" name="Google Shape;311;p87"/>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p87"/>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3" name="Google Shape;313;p87"/>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4" name="Shape 314"/>
        <p:cNvGrpSpPr/>
        <p:nvPr/>
      </p:nvGrpSpPr>
      <p:grpSpPr>
        <a:xfrm>
          <a:off x="0" y="0"/>
          <a:ext cx="0" cy="0"/>
          <a:chOff x="0" y="0"/>
          <a:chExt cx="0" cy="0"/>
        </a:xfrm>
      </p:grpSpPr>
      <p:sp>
        <p:nvSpPr>
          <p:cNvPr id="315" name="Google Shape;315;p88"/>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16" name="Google Shape;316;p88"/>
          <p:cNvSpPr txBox="1"/>
          <p:nvPr>
            <p:ph idx="1" type="body"/>
          </p:nvPr>
        </p:nvSpPr>
        <p:spPr>
          <a:xfrm>
            <a:off x="609600" y="1600201"/>
            <a:ext cx="5384800" cy="4525963"/>
          </a:xfrm>
          <a:prstGeom prst="rect">
            <a:avLst/>
          </a:prstGeom>
          <a:noFill/>
          <a:ln>
            <a:noFill/>
          </a:ln>
        </p:spPr>
        <p:txBody>
          <a:bodyPr anchorCtr="0" anchor="t" bIns="72350" lIns="144725" spcFirstLastPara="1" rIns="144725" wrap="square" tIns="72350">
            <a:noAutofit/>
          </a:bodyPr>
          <a:lstStyle>
            <a:lvl1pPr indent="-438150" lvl="0" marL="457200" algn="l">
              <a:spcBef>
                <a:spcPts val="660"/>
              </a:spcBef>
              <a:spcAft>
                <a:spcPts val="0"/>
              </a:spcAft>
              <a:buClr>
                <a:schemeClr val="dk1"/>
              </a:buClr>
              <a:buSzPts val="3300"/>
              <a:buFont typeface="Arial"/>
              <a:buChar char="•"/>
              <a:defRPr sz="3300"/>
            </a:lvl1pPr>
            <a:lvl2pPr indent="-409575" lvl="1" marL="914400" algn="l">
              <a:spcBef>
                <a:spcPts val="570"/>
              </a:spcBef>
              <a:spcAft>
                <a:spcPts val="0"/>
              </a:spcAft>
              <a:buClr>
                <a:schemeClr val="dk1"/>
              </a:buClr>
              <a:buSzPts val="2850"/>
              <a:buFont typeface="Arial"/>
              <a:buChar char="–"/>
              <a:defRPr sz="2850"/>
            </a:lvl2pPr>
            <a:lvl3pPr indent="-381000" lvl="2" marL="1371600" algn="l">
              <a:spcBef>
                <a:spcPts val="480"/>
              </a:spcBef>
              <a:spcAft>
                <a:spcPts val="0"/>
              </a:spcAft>
              <a:buClr>
                <a:schemeClr val="dk1"/>
              </a:buClr>
              <a:buSzPts val="2400"/>
              <a:buFont typeface="Arial"/>
              <a:buChar char="•"/>
              <a:defRPr sz="2400"/>
            </a:lvl3pPr>
            <a:lvl4pPr indent="-361950" lvl="3" marL="1828800" algn="l">
              <a:spcBef>
                <a:spcPts val="420"/>
              </a:spcBef>
              <a:spcAft>
                <a:spcPts val="0"/>
              </a:spcAft>
              <a:buClr>
                <a:schemeClr val="dk1"/>
              </a:buClr>
              <a:buSzPts val="2100"/>
              <a:buFont typeface="Arial"/>
              <a:buChar char="–"/>
              <a:defRPr sz="2100"/>
            </a:lvl4pPr>
            <a:lvl5pPr indent="-361950" lvl="4" marL="2286000" algn="l">
              <a:spcBef>
                <a:spcPts val="420"/>
              </a:spcBef>
              <a:spcAft>
                <a:spcPts val="0"/>
              </a:spcAft>
              <a:buClr>
                <a:schemeClr val="dk1"/>
              </a:buClr>
              <a:buSzPts val="2100"/>
              <a:buFont typeface="Arial"/>
              <a:buChar char="»"/>
              <a:defRPr sz="2100"/>
            </a:lvl5pPr>
            <a:lvl6pPr indent="-361950" lvl="5" marL="2743200" algn="l">
              <a:spcBef>
                <a:spcPts val="420"/>
              </a:spcBef>
              <a:spcAft>
                <a:spcPts val="0"/>
              </a:spcAft>
              <a:buClr>
                <a:schemeClr val="dk1"/>
              </a:buClr>
              <a:buSzPts val="2100"/>
              <a:buFont typeface="Arial"/>
              <a:buChar char="»"/>
              <a:defRPr sz="2100"/>
            </a:lvl6pPr>
            <a:lvl7pPr indent="-361950" lvl="6" marL="3200400" algn="l">
              <a:spcBef>
                <a:spcPts val="420"/>
              </a:spcBef>
              <a:spcAft>
                <a:spcPts val="0"/>
              </a:spcAft>
              <a:buClr>
                <a:schemeClr val="dk1"/>
              </a:buClr>
              <a:buSzPts val="2100"/>
              <a:buFont typeface="Arial"/>
              <a:buChar char="»"/>
              <a:defRPr sz="2100"/>
            </a:lvl7pPr>
            <a:lvl8pPr indent="-361950" lvl="7" marL="3657600" algn="l">
              <a:spcBef>
                <a:spcPts val="420"/>
              </a:spcBef>
              <a:spcAft>
                <a:spcPts val="0"/>
              </a:spcAft>
              <a:buClr>
                <a:schemeClr val="dk1"/>
              </a:buClr>
              <a:buSzPts val="2100"/>
              <a:buFont typeface="Arial"/>
              <a:buChar char="»"/>
              <a:defRPr sz="2100"/>
            </a:lvl8pPr>
            <a:lvl9pPr indent="-361950" lvl="8" marL="4114800" algn="l">
              <a:spcBef>
                <a:spcPts val="420"/>
              </a:spcBef>
              <a:spcAft>
                <a:spcPts val="0"/>
              </a:spcAft>
              <a:buClr>
                <a:schemeClr val="dk1"/>
              </a:buClr>
              <a:buSzPts val="2100"/>
              <a:buFont typeface="Arial"/>
              <a:buChar char="»"/>
              <a:defRPr sz="2100"/>
            </a:lvl9pPr>
          </a:lstStyle>
          <a:p/>
        </p:txBody>
      </p:sp>
      <p:sp>
        <p:nvSpPr>
          <p:cNvPr id="317" name="Google Shape;317;p88"/>
          <p:cNvSpPr txBox="1"/>
          <p:nvPr>
            <p:ph idx="2" type="body"/>
          </p:nvPr>
        </p:nvSpPr>
        <p:spPr>
          <a:xfrm>
            <a:off x="6197600" y="1600201"/>
            <a:ext cx="5384800" cy="4525963"/>
          </a:xfrm>
          <a:prstGeom prst="rect">
            <a:avLst/>
          </a:prstGeom>
          <a:noFill/>
          <a:ln>
            <a:noFill/>
          </a:ln>
        </p:spPr>
        <p:txBody>
          <a:bodyPr anchorCtr="0" anchor="t" bIns="72350" lIns="144725" spcFirstLastPara="1" rIns="144725" wrap="square" tIns="72350">
            <a:noAutofit/>
          </a:bodyPr>
          <a:lstStyle>
            <a:lvl1pPr indent="-438150" lvl="0" marL="457200" algn="l">
              <a:spcBef>
                <a:spcPts val="660"/>
              </a:spcBef>
              <a:spcAft>
                <a:spcPts val="0"/>
              </a:spcAft>
              <a:buClr>
                <a:schemeClr val="dk1"/>
              </a:buClr>
              <a:buSzPts val="3300"/>
              <a:buFont typeface="Arial"/>
              <a:buChar char="•"/>
              <a:defRPr sz="3300"/>
            </a:lvl1pPr>
            <a:lvl2pPr indent="-409575" lvl="1" marL="914400" algn="l">
              <a:spcBef>
                <a:spcPts val="570"/>
              </a:spcBef>
              <a:spcAft>
                <a:spcPts val="0"/>
              </a:spcAft>
              <a:buClr>
                <a:schemeClr val="dk1"/>
              </a:buClr>
              <a:buSzPts val="2850"/>
              <a:buFont typeface="Arial"/>
              <a:buChar char="–"/>
              <a:defRPr sz="2850"/>
            </a:lvl2pPr>
            <a:lvl3pPr indent="-381000" lvl="2" marL="1371600" algn="l">
              <a:spcBef>
                <a:spcPts val="480"/>
              </a:spcBef>
              <a:spcAft>
                <a:spcPts val="0"/>
              </a:spcAft>
              <a:buClr>
                <a:schemeClr val="dk1"/>
              </a:buClr>
              <a:buSzPts val="2400"/>
              <a:buFont typeface="Arial"/>
              <a:buChar char="•"/>
              <a:defRPr sz="2400"/>
            </a:lvl3pPr>
            <a:lvl4pPr indent="-361950" lvl="3" marL="1828800" algn="l">
              <a:spcBef>
                <a:spcPts val="420"/>
              </a:spcBef>
              <a:spcAft>
                <a:spcPts val="0"/>
              </a:spcAft>
              <a:buClr>
                <a:schemeClr val="dk1"/>
              </a:buClr>
              <a:buSzPts val="2100"/>
              <a:buFont typeface="Arial"/>
              <a:buChar char="–"/>
              <a:defRPr sz="2100"/>
            </a:lvl4pPr>
            <a:lvl5pPr indent="-361950" lvl="4" marL="2286000" algn="l">
              <a:spcBef>
                <a:spcPts val="420"/>
              </a:spcBef>
              <a:spcAft>
                <a:spcPts val="0"/>
              </a:spcAft>
              <a:buClr>
                <a:schemeClr val="dk1"/>
              </a:buClr>
              <a:buSzPts val="2100"/>
              <a:buFont typeface="Arial"/>
              <a:buChar char="»"/>
              <a:defRPr sz="2100"/>
            </a:lvl5pPr>
            <a:lvl6pPr indent="-361950" lvl="5" marL="2743200" algn="l">
              <a:spcBef>
                <a:spcPts val="420"/>
              </a:spcBef>
              <a:spcAft>
                <a:spcPts val="0"/>
              </a:spcAft>
              <a:buClr>
                <a:schemeClr val="dk1"/>
              </a:buClr>
              <a:buSzPts val="2100"/>
              <a:buFont typeface="Arial"/>
              <a:buChar char="»"/>
              <a:defRPr sz="2100"/>
            </a:lvl6pPr>
            <a:lvl7pPr indent="-361950" lvl="6" marL="3200400" algn="l">
              <a:spcBef>
                <a:spcPts val="420"/>
              </a:spcBef>
              <a:spcAft>
                <a:spcPts val="0"/>
              </a:spcAft>
              <a:buClr>
                <a:schemeClr val="dk1"/>
              </a:buClr>
              <a:buSzPts val="2100"/>
              <a:buFont typeface="Arial"/>
              <a:buChar char="»"/>
              <a:defRPr sz="2100"/>
            </a:lvl7pPr>
            <a:lvl8pPr indent="-361950" lvl="7" marL="3657600" algn="l">
              <a:spcBef>
                <a:spcPts val="420"/>
              </a:spcBef>
              <a:spcAft>
                <a:spcPts val="0"/>
              </a:spcAft>
              <a:buClr>
                <a:schemeClr val="dk1"/>
              </a:buClr>
              <a:buSzPts val="2100"/>
              <a:buFont typeface="Arial"/>
              <a:buChar char="»"/>
              <a:defRPr sz="2100"/>
            </a:lvl8pPr>
            <a:lvl9pPr indent="-361950" lvl="8" marL="4114800" algn="l">
              <a:spcBef>
                <a:spcPts val="420"/>
              </a:spcBef>
              <a:spcAft>
                <a:spcPts val="0"/>
              </a:spcAft>
              <a:buClr>
                <a:schemeClr val="dk1"/>
              </a:buClr>
              <a:buSzPts val="2100"/>
              <a:buFont typeface="Arial"/>
              <a:buChar char="»"/>
              <a:defRPr sz="2100"/>
            </a:lvl9pPr>
          </a:lstStyle>
          <a:p/>
        </p:txBody>
      </p:sp>
      <p:sp>
        <p:nvSpPr>
          <p:cNvPr id="318" name="Google Shape;318;p88"/>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9" name="Google Shape;319;p88"/>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0" name="Google Shape;320;p88"/>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1" name="Shape 321"/>
        <p:cNvGrpSpPr/>
        <p:nvPr/>
      </p:nvGrpSpPr>
      <p:grpSpPr>
        <a:xfrm>
          <a:off x="0" y="0"/>
          <a:ext cx="0" cy="0"/>
          <a:chOff x="0" y="0"/>
          <a:chExt cx="0" cy="0"/>
        </a:xfrm>
      </p:grpSpPr>
      <p:sp>
        <p:nvSpPr>
          <p:cNvPr id="322" name="Google Shape;322;p89"/>
          <p:cNvSpPr txBox="1"/>
          <p:nvPr>
            <p:ph type="title"/>
          </p:nvPr>
        </p:nvSpPr>
        <p:spPr>
          <a:xfrm>
            <a:off x="963085" y="4406900"/>
            <a:ext cx="10363200" cy="1362075"/>
          </a:xfrm>
          <a:prstGeom prst="rect">
            <a:avLst/>
          </a:prstGeom>
          <a:noFill/>
          <a:ln>
            <a:noFill/>
          </a:ln>
        </p:spPr>
        <p:txBody>
          <a:bodyPr anchorCtr="0" anchor="t" bIns="72350" lIns="144725" spcFirstLastPara="1" rIns="144725" wrap="square" tIns="72350">
            <a:noAutofit/>
          </a:bodyPr>
          <a:lstStyle>
            <a:lvl1pPr lvl="0" algn="l">
              <a:spcBef>
                <a:spcPts val="0"/>
              </a:spcBef>
              <a:spcAft>
                <a:spcPts val="0"/>
              </a:spcAft>
              <a:buSzPts val="1400"/>
              <a:buNone/>
              <a:defRPr b="1" sz="4725"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23" name="Google Shape;323;p89"/>
          <p:cNvSpPr txBox="1"/>
          <p:nvPr>
            <p:ph idx="1" type="body"/>
          </p:nvPr>
        </p:nvSpPr>
        <p:spPr>
          <a:xfrm>
            <a:off x="963085" y="2906714"/>
            <a:ext cx="10363200" cy="1500187"/>
          </a:xfrm>
          <a:prstGeom prst="rect">
            <a:avLst/>
          </a:prstGeom>
          <a:noFill/>
          <a:ln>
            <a:noFill/>
          </a:ln>
        </p:spPr>
        <p:txBody>
          <a:bodyPr anchorCtr="0" anchor="b" bIns="72350" lIns="144725" spcFirstLastPara="1" rIns="144725" wrap="square" tIns="72350">
            <a:noAutofit/>
          </a:bodyPr>
          <a:lstStyle>
            <a:lvl1pPr indent="-228600" lvl="0" marL="457200" algn="l">
              <a:spcBef>
                <a:spcPts val="480"/>
              </a:spcBef>
              <a:spcAft>
                <a:spcPts val="0"/>
              </a:spcAft>
              <a:buClr>
                <a:schemeClr val="dk1"/>
              </a:buClr>
              <a:buSzPts val="2400"/>
              <a:buFont typeface="Arial"/>
              <a:buNone/>
              <a:defRPr sz="2400"/>
            </a:lvl1pPr>
            <a:lvl2pPr indent="-228600" lvl="1" marL="914400" algn="l">
              <a:spcBef>
                <a:spcPts val="420"/>
              </a:spcBef>
              <a:spcAft>
                <a:spcPts val="0"/>
              </a:spcAft>
              <a:buClr>
                <a:schemeClr val="dk1"/>
              </a:buClr>
              <a:buSzPts val="2100"/>
              <a:buFont typeface="Arial"/>
              <a:buNone/>
              <a:defRPr sz="2100"/>
            </a:lvl2pPr>
            <a:lvl3pPr indent="-228600" lvl="2" marL="1371600" algn="l">
              <a:spcBef>
                <a:spcPts val="375"/>
              </a:spcBef>
              <a:spcAft>
                <a:spcPts val="0"/>
              </a:spcAft>
              <a:buClr>
                <a:schemeClr val="dk1"/>
              </a:buClr>
              <a:buSzPts val="1875"/>
              <a:buFont typeface="Arial"/>
              <a:buNone/>
              <a:defRPr sz="1875"/>
            </a:lvl3pPr>
            <a:lvl4pPr indent="-228600" lvl="3" marL="1828800" algn="l">
              <a:spcBef>
                <a:spcPts val="330"/>
              </a:spcBef>
              <a:spcAft>
                <a:spcPts val="0"/>
              </a:spcAft>
              <a:buClr>
                <a:schemeClr val="dk1"/>
              </a:buClr>
              <a:buSzPts val="1650"/>
              <a:buFont typeface="Arial"/>
              <a:buNone/>
              <a:defRPr sz="1650"/>
            </a:lvl4pPr>
            <a:lvl5pPr indent="-228600" lvl="4" marL="2286000" algn="l">
              <a:spcBef>
                <a:spcPts val="330"/>
              </a:spcBef>
              <a:spcAft>
                <a:spcPts val="0"/>
              </a:spcAft>
              <a:buClr>
                <a:schemeClr val="dk1"/>
              </a:buClr>
              <a:buSzPts val="1650"/>
              <a:buFont typeface="Arial"/>
              <a:buNone/>
              <a:defRPr sz="1650"/>
            </a:lvl5pPr>
            <a:lvl6pPr indent="-228600" lvl="5" marL="2743200" algn="l">
              <a:spcBef>
                <a:spcPts val="330"/>
              </a:spcBef>
              <a:spcAft>
                <a:spcPts val="0"/>
              </a:spcAft>
              <a:buClr>
                <a:schemeClr val="dk1"/>
              </a:buClr>
              <a:buSzPts val="1650"/>
              <a:buFont typeface="Arial"/>
              <a:buNone/>
              <a:defRPr sz="1650"/>
            </a:lvl6pPr>
            <a:lvl7pPr indent="-228600" lvl="6" marL="3200400" algn="l">
              <a:spcBef>
                <a:spcPts val="330"/>
              </a:spcBef>
              <a:spcAft>
                <a:spcPts val="0"/>
              </a:spcAft>
              <a:buClr>
                <a:schemeClr val="dk1"/>
              </a:buClr>
              <a:buSzPts val="1650"/>
              <a:buFont typeface="Arial"/>
              <a:buNone/>
              <a:defRPr sz="1650"/>
            </a:lvl7pPr>
            <a:lvl8pPr indent="-228600" lvl="7" marL="3657600" algn="l">
              <a:spcBef>
                <a:spcPts val="330"/>
              </a:spcBef>
              <a:spcAft>
                <a:spcPts val="0"/>
              </a:spcAft>
              <a:buClr>
                <a:schemeClr val="dk1"/>
              </a:buClr>
              <a:buSzPts val="1650"/>
              <a:buFont typeface="Arial"/>
              <a:buNone/>
              <a:defRPr sz="1650"/>
            </a:lvl8pPr>
            <a:lvl9pPr indent="-228600" lvl="8" marL="4114800" algn="l">
              <a:spcBef>
                <a:spcPts val="330"/>
              </a:spcBef>
              <a:spcAft>
                <a:spcPts val="0"/>
              </a:spcAft>
              <a:buClr>
                <a:schemeClr val="dk1"/>
              </a:buClr>
              <a:buSzPts val="1650"/>
              <a:buFont typeface="Arial"/>
              <a:buNone/>
              <a:defRPr sz="1650"/>
            </a:lvl9pPr>
          </a:lstStyle>
          <a:p/>
        </p:txBody>
      </p:sp>
      <p:sp>
        <p:nvSpPr>
          <p:cNvPr id="324" name="Google Shape;324;p89"/>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5" name="Google Shape;325;p89"/>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6" name="Google Shape;326;p89"/>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7" name="Shape 327"/>
        <p:cNvGrpSpPr/>
        <p:nvPr/>
      </p:nvGrpSpPr>
      <p:grpSpPr>
        <a:xfrm>
          <a:off x="0" y="0"/>
          <a:ext cx="0" cy="0"/>
          <a:chOff x="0" y="0"/>
          <a:chExt cx="0" cy="0"/>
        </a:xfrm>
      </p:grpSpPr>
      <p:sp>
        <p:nvSpPr>
          <p:cNvPr id="328" name="Google Shape;328;p90"/>
          <p:cNvSpPr txBox="1"/>
          <p:nvPr>
            <p:ph type="ctrTitle"/>
          </p:nvPr>
        </p:nvSpPr>
        <p:spPr>
          <a:xfrm>
            <a:off x="914400" y="2130426"/>
            <a:ext cx="10363200" cy="1470025"/>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29" name="Google Shape;329;p90"/>
          <p:cNvSpPr txBox="1"/>
          <p:nvPr>
            <p:ph idx="1" type="subTitle"/>
          </p:nvPr>
        </p:nvSpPr>
        <p:spPr>
          <a:xfrm>
            <a:off x="1828800" y="3886200"/>
            <a:ext cx="8534400" cy="1752600"/>
          </a:xfrm>
          <a:prstGeom prst="rect">
            <a:avLst/>
          </a:prstGeom>
          <a:noFill/>
          <a:ln>
            <a:noFill/>
          </a:ln>
        </p:spPr>
        <p:txBody>
          <a:bodyPr anchorCtr="0" anchor="t" bIns="72350" lIns="144725" spcFirstLastPara="1" rIns="144725" wrap="square" tIns="72350">
            <a:noAutofit/>
          </a:bodyPr>
          <a:lstStyle>
            <a:lvl1pPr lvl="0" algn="ctr">
              <a:spcBef>
                <a:spcPts val="760"/>
              </a:spcBef>
              <a:spcAft>
                <a:spcPts val="0"/>
              </a:spcAft>
              <a:buClr>
                <a:schemeClr val="dk1"/>
              </a:buClr>
              <a:buSzPts val="3800"/>
              <a:buFont typeface="Arial"/>
              <a:buNone/>
              <a:defRPr/>
            </a:lvl1pPr>
            <a:lvl2pPr lvl="1" algn="ctr">
              <a:spcBef>
                <a:spcPts val="660"/>
              </a:spcBef>
              <a:spcAft>
                <a:spcPts val="0"/>
              </a:spcAft>
              <a:buClr>
                <a:schemeClr val="dk1"/>
              </a:buClr>
              <a:buSzPts val="3300"/>
              <a:buFont typeface="Arial"/>
              <a:buNone/>
              <a:defRPr/>
            </a:lvl2pPr>
            <a:lvl3pPr lvl="2" algn="ctr">
              <a:spcBef>
                <a:spcPts val="560"/>
              </a:spcBef>
              <a:spcAft>
                <a:spcPts val="0"/>
              </a:spcAft>
              <a:buClr>
                <a:schemeClr val="dk1"/>
              </a:buClr>
              <a:buSzPts val="2800"/>
              <a:buFont typeface="Arial"/>
              <a:buNone/>
              <a:defRPr/>
            </a:lvl3pPr>
            <a:lvl4pPr lvl="3" algn="ctr">
              <a:spcBef>
                <a:spcPts val="480"/>
              </a:spcBef>
              <a:spcAft>
                <a:spcPts val="0"/>
              </a:spcAft>
              <a:buClr>
                <a:schemeClr val="dk1"/>
              </a:buClr>
              <a:buSzPts val="2400"/>
              <a:buFont typeface="Arial"/>
              <a:buNone/>
              <a:defRPr/>
            </a:lvl4pPr>
            <a:lvl5pPr lvl="4" algn="ctr">
              <a:spcBef>
                <a:spcPts val="480"/>
              </a:spcBef>
              <a:spcAft>
                <a:spcPts val="0"/>
              </a:spcAft>
              <a:buClr>
                <a:schemeClr val="dk1"/>
              </a:buClr>
              <a:buSzPts val="2400"/>
              <a:buFont typeface="Arial"/>
              <a:buNone/>
              <a:defRPr/>
            </a:lvl5pPr>
            <a:lvl6pPr lvl="5" algn="ctr">
              <a:spcBef>
                <a:spcPts val="480"/>
              </a:spcBef>
              <a:spcAft>
                <a:spcPts val="0"/>
              </a:spcAft>
              <a:buClr>
                <a:schemeClr val="dk1"/>
              </a:buClr>
              <a:buSzPts val="2400"/>
              <a:buFont typeface="Arial"/>
              <a:buNone/>
              <a:defRPr/>
            </a:lvl6pPr>
            <a:lvl7pPr lvl="6" algn="ctr">
              <a:spcBef>
                <a:spcPts val="480"/>
              </a:spcBef>
              <a:spcAft>
                <a:spcPts val="0"/>
              </a:spcAft>
              <a:buClr>
                <a:schemeClr val="dk1"/>
              </a:buClr>
              <a:buSzPts val="2400"/>
              <a:buFont typeface="Arial"/>
              <a:buNone/>
              <a:defRPr/>
            </a:lvl7pPr>
            <a:lvl8pPr lvl="7" algn="ctr">
              <a:spcBef>
                <a:spcPts val="480"/>
              </a:spcBef>
              <a:spcAft>
                <a:spcPts val="0"/>
              </a:spcAft>
              <a:buClr>
                <a:schemeClr val="dk1"/>
              </a:buClr>
              <a:buSzPts val="2400"/>
              <a:buFont typeface="Arial"/>
              <a:buNone/>
              <a:defRPr/>
            </a:lvl8pPr>
            <a:lvl9pPr lvl="8" algn="ctr">
              <a:spcBef>
                <a:spcPts val="480"/>
              </a:spcBef>
              <a:spcAft>
                <a:spcPts val="0"/>
              </a:spcAft>
              <a:buClr>
                <a:schemeClr val="dk1"/>
              </a:buClr>
              <a:buSzPts val="2400"/>
              <a:buFont typeface="Arial"/>
              <a:buNone/>
              <a:defRPr/>
            </a:lvl9pPr>
          </a:lstStyle>
          <a:p/>
        </p:txBody>
      </p:sp>
      <p:sp>
        <p:nvSpPr>
          <p:cNvPr id="330" name="Google Shape;330;p90"/>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1" name="Google Shape;331;p90"/>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2" name="Google Shape;332;p90"/>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8" name="Shape 38"/>
        <p:cNvGrpSpPr/>
        <p:nvPr/>
      </p:nvGrpSpPr>
      <p:grpSpPr>
        <a:xfrm>
          <a:off x="0" y="0"/>
          <a:ext cx="0" cy="0"/>
          <a:chOff x="0" y="0"/>
          <a:chExt cx="0" cy="0"/>
        </a:xfrm>
      </p:grpSpPr>
      <p:sp>
        <p:nvSpPr>
          <p:cNvPr id="39" name="Google Shape;39;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0" name="Google Shape;40;p6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1" name="Google Shape;41;p6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 name="Google Shape;42;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66"/>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7" name="Google Shape;47;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6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2" name="Google Shape;52;p6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6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6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6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9" name="Shape 59"/>
        <p:cNvGrpSpPr/>
        <p:nvPr/>
      </p:nvGrpSpPr>
      <p:grpSpPr>
        <a:xfrm>
          <a:off x="0" y="0"/>
          <a:ext cx="0" cy="0"/>
          <a:chOff x="0" y="0"/>
          <a:chExt cx="0" cy="0"/>
        </a:xfrm>
      </p:grpSpPr>
      <p:sp>
        <p:nvSpPr>
          <p:cNvPr id="60" name="Google Shape;60;p68"/>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1" name="Google Shape;61;p6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6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6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8" name="Google Shape;68;p6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9" name="Google Shape;69;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3.xml"/><Relationship Id="rId12" Type="http://schemas.openxmlformats.org/officeDocument/2006/relationships/slideLayout" Target="../slideLayouts/slideLayout22.xml"/><Relationship Id="rId1" Type="http://schemas.openxmlformats.org/officeDocument/2006/relationships/image" Target="../media/image1.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4.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theme" Target="../theme/theme5.xml"/><Relationship Id="rId12" Type="http://schemas.openxmlformats.org/officeDocument/2006/relationships/slideLayout" Target="../slideLayouts/slideLayout46.xml"/><Relationship Id="rId1" Type="http://schemas.openxmlformats.org/officeDocument/2006/relationships/image" Target="../media/image1.jpg"/><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3"/>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53"/>
          <p:cNvSpPr txBox="1"/>
          <p:nvPr>
            <p:ph idx="1" type="body"/>
          </p:nvPr>
        </p:nvSpPr>
        <p:spPr>
          <a:xfrm>
            <a:off x="838200" y="1825625"/>
            <a:ext cx="10515600" cy="435133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13" name="Google Shape;13;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14" name="Google Shape;14;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4" name="Shape 84"/>
        <p:cNvGrpSpPr/>
        <p:nvPr/>
      </p:nvGrpSpPr>
      <p:grpSpPr>
        <a:xfrm>
          <a:off x="0" y="0"/>
          <a:ext cx="0" cy="0"/>
          <a:chOff x="0" y="0"/>
          <a:chExt cx="0" cy="0"/>
        </a:xfrm>
      </p:grpSpPr>
      <p:sp>
        <p:nvSpPr>
          <p:cNvPr id="85" name="Google Shape;85;p55"/>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marR="0" rtl="0" algn="ctr">
              <a:spcBef>
                <a:spcPts val="0"/>
              </a:spcBef>
              <a:spcAft>
                <a:spcPts val="0"/>
              </a:spcAft>
              <a:buSzPts val="1400"/>
              <a:buNone/>
              <a:defRPr b="0" i="0" sz="52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52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52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52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52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525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525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525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5250" u="none" cap="none" strike="noStrike">
                <a:solidFill>
                  <a:schemeClr val="dk2"/>
                </a:solidFill>
                <a:latin typeface="Arial"/>
                <a:ea typeface="Arial"/>
                <a:cs typeface="Arial"/>
                <a:sym typeface="Arial"/>
              </a:defRPr>
            </a:lvl9pPr>
          </a:lstStyle>
          <a:p/>
        </p:txBody>
      </p:sp>
      <p:sp>
        <p:nvSpPr>
          <p:cNvPr id="86" name="Google Shape;86;p55"/>
          <p:cNvSpPr txBox="1"/>
          <p:nvPr>
            <p:ph idx="1" type="body"/>
          </p:nvPr>
        </p:nvSpPr>
        <p:spPr>
          <a:xfrm>
            <a:off x="609600" y="1600200"/>
            <a:ext cx="10972800" cy="4525962"/>
          </a:xfrm>
          <a:prstGeom prst="rect">
            <a:avLst/>
          </a:prstGeom>
          <a:noFill/>
          <a:ln>
            <a:noFill/>
          </a:ln>
        </p:spPr>
        <p:txBody>
          <a:bodyPr anchorCtr="0" anchor="t" bIns="72350" lIns="144725" spcFirstLastPara="1" rIns="144725" wrap="square" tIns="72350">
            <a:noAutofit/>
          </a:bodyPr>
          <a:lstStyle>
            <a:lvl1pPr indent="-469900" lvl="0" marL="457200" marR="0" rtl="0" algn="l">
              <a:spcBef>
                <a:spcPts val="760"/>
              </a:spcBef>
              <a:spcAft>
                <a:spcPts val="0"/>
              </a:spcAft>
              <a:buClr>
                <a:schemeClr val="dk1"/>
              </a:buClr>
              <a:buSzPts val="3800"/>
              <a:buFont typeface="Arial"/>
              <a:buChar char="•"/>
              <a:defRPr b="0" i="0" sz="3800" u="none" cap="none" strike="noStrike">
                <a:solidFill>
                  <a:schemeClr val="dk1"/>
                </a:solidFill>
                <a:latin typeface="Arial"/>
                <a:ea typeface="Arial"/>
                <a:cs typeface="Arial"/>
                <a:sym typeface="Arial"/>
              </a:defRPr>
            </a:lvl1pPr>
            <a:lvl2pPr indent="-438150" lvl="1" marL="914400" marR="0" rtl="0" algn="l">
              <a:spcBef>
                <a:spcPts val="66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2pPr>
            <a:lvl3pPr indent="-406400" lvl="2" marL="13716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3pPr>
            <a:lvl4pPr indent="-381000" lvl="3" marL="18288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4pPr>
            <a:lvl5pPr indent="-381000" lvl="4" marL="22860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9pPr>
          </a:lstStyle>
          <a:p/>
        </p:txBody>
      </p:sp>
      <p:sp>
        <p:nvSpPr>
          <p:cNvPr id="87" name="Google Shape;87;p55"/>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88" name="Google Shape;88;p55"/>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89" name="Google Shape;89;p55"/>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grpSp>
        <p:nvGrpSpPr>
          <p:cNvPr id="160" name="Google Shape;160;p57"/>
          <p:cNvGrpSpPr/>
          <p:nvPr/>
        </p:nvGrpSpPr>
        <p:grpSpPr>
          <a:xfrm>
            <a:off x="0" y="-7937"/>
            <a:ext cx="12192000" cy="6865937"/>
            <a:chOff x="0" y="-8467"/>
            <a:chExt cx="12192000" cy="6866467"/>
          </a:xfrm>
        </p:grpSpPr>
        <p:cxnSp>
          <p:nvCxnSpPr>
            <p:cNvPr id="161" name="Google Shape;161;p57"/>
            <p:cNvCxnSpPr/>
            <p:nvPr/>
          </p:nvCxnSpPr>
          <p:spPr>
            <a:xfrm>
              <a:off x="9371013" y="-528"/>
              <a:ext cx="1219200" cy="6858528"/>
            </a:xfrm>
            <a:prstGeom prst="straightConnector1">
              <a:avLst/>
            </a:prstGeom>
            <a:noFill/>
            <a:ln cap="rnd" cmpd="sng" w="9525">
              <a:solidFill>
                <a:srgbClr val="BFBFBF"/>
              </a:solidFill>
              <a:prstDash val="solid"/>
              <a:miter lim="800000"/>
              <a:headEnd len="med" w="med" type="none"/>
              <a:tailEnd len="med" w="med" type="none"/>
            </a:ln>
          </p:spPr>
        </p:cxnSp>
        <p:cxnSp>
          <p:nvCxnSpPr>
            <p:cNvPr id="162" name="Google Shape;162;p57"/>
            <p:cNvCxnSpPr/>
            <p:nvPr/>
          </p:nvCxnSpPr>
          <p:spPr>
            <a:xfrm flipH="1">
              <a:off x="7424738" y="3681168"/>
              <a:ext cx="4764087" cy="3176832"/>
            </a:xfrm>
            <a:prstGeom prst="straightConnector1">
              <a:avLst/>
            </a:prstGeom>
            <a:noFill/>
            <a:ln cap="rnd" cmpd="sng" w="9525">
              <a:solidFill>
                <a:srgbClr val="D9D9D9"/>
              </a:solidFill>
              <a:prstDash val="solid"/>
              <a:miter lim="800000"/>
              <a:headEnd len="med" w="med" type="none"/>
              <a:tailEnd len="med" w="med" type="none"/>
            </a:ln>
          </p:spPr>
        </p:cxnSp>
        <p:sp>
          <p:nvSpPr>
            <p:cNvPr id="163" name="Google Shape;163;p57"/>
            <p:cNvSpPr/>
            <p:nvPr/>
          </p:nvSpPr>
          <p:spPr>
            <a:xfrm>
              <a:off x="9182100" y="-8467"/>
              <a:ext cx="3006725"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164" name="Google Shape;164;p57"/>
            <p:cNvSpPr/>
            <p:nvPr/>
          </p:nvSpPr>
          <p:spPr>
            <a:xfrm>
              <a:off x="9602788" y="-8467"/>
              <a:ext cx="2589212"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1960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165" name="Google Shape;165;p57"/>
            <p:cNvSpPr/>
            <p:nvPr/>
          </p:nvSpPr>
          <p:spPr>
            <a:xfrm>
              <a:off x="8932863" y="3047706"/>
              <a:ext cx="3259137" cy="3810294"/>
            </a:xfrm>
            <a:prstGeom prst="triangle">
              <a:avLst>
                <a:gd fmla="val 21600" name="adj"/>
              </a:avLst>
            </a:prstGeom>
            <a:solidFill>
              <a:schemeClr val="accent2">
                <a:alpha val="71764"/>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166" name="Google Shape;166;p57"/>
            <p:cNvSpPr/>
            <p:nvPr/>
          </p:nvSpPr>
          <p:spPr>
            <a:xfrm>
              <a:off x="9334500" y="-8467"/>
              <a:ext cx="2854325"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9">
                <a:alpha val="6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167" name="Google Shape;167;p57"/>
            <p:cNvSpPr/>
            <p:nvPr/>
          </p:nvSpPr>
          <p:spPr>
            <a:xfrm>
              <a:off x="10898188" y="-8467"/>
              <a:ext cx="1290637"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C0E474">
                <a:alpha val="6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168" name="Google Shape;168;p57"/>
            <p:cNvSpPr/>
            <p:nvPr/>
          </p:nvSpPr>
          <p:spPr>
            <a:xfrm>
              <a:off x="10939463" y="-8467"/>
              <a:ext cx="1249362"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169" name="Google Shape;169;p57"/>
            <p:cNvSpPr/>
            <p:nvPr/>
          </p:nvSpPr>
          <p:spPr>
            <a:xfrm>
              <a:off x="10371138" y="3589086"/>
              <a:ext cx="1817687" cy="3268914"/>
            </a:xfrm>
            <a:prstGeom prst="triangle">
              <a:avLst>
                <a:gd fmla="val 21600" name="adj"/>
              </a:avLst>
            </a:prstGeom>
            <a:solidFill>
              <a:schemeClr val="accent1">
                <a:alpha val="7960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170" name="Google Shape;170;p57"/>
            <p:cNvSpPr/>
            <p:nvPr/>
          </p:nvSpPr>
          <p:spPr>
            <a:xfrm>
              <a:off x="0" y="4012981"/>
              <a:ext cx="449263" cy="2845019"/>
            </a:xfrm>
            <a:prstGeom prst="triangle">
              <a:avLst>
                <a:gd fmla="val 0" name="adj"/>
              </a:avLst>
            </a:prstGeom>
            <a:solidFill>
              <a:schemeClr val="accent1">
                <a:alpha val="84705"/>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grpSp>
      <p:sp>
        <p:nvSpPr>
          <p:cNvPr id="171" name="Google Shape;171;p57"/>
          <p:cNvSpPr txBox="1"/>
          <p:nvPr>
            <p:ph type="title"/>
          </p:nvPr>
        </p:nvSpPr>
        <p:spPr>
          <a:xfrm>
            <a:off x="677862" y="609600"/>
            <a:ext cx="8596312" cy="1320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3600" u="none" cap="none" strike="noStrike">
                <a:solidFill>
                  <a:schemeClr val="accent1"/>
                </a:solidFill>
                <a:latin typeface="Trebuchet MS"/>
                <a:ea typeface="Trebuchet MS"/>
                <a:cs typeface="Trebuchet MS"/>
                <a:sym typeface="Trebuchet MS"/>
              </a:defRPr>
            </a:lvl2pPr>
            <a:lvl3pPr lvl="2" marR="0" rtl="0" algn="l">
              <a:spcBef>
                <a:spcPts val="0"/>
              </a:spcBef>
              <a:spcAft>
                <a:spcPts val="0"/>
              </a:spcAft>
              <a:buSzPts val="1400"/>
              <a:buNone/>
              <a:defRPr b="0" i="0" sz="3600" u="none" cap="none" strike="noStrike">
                <a:solidFill>
                  <a:schemeClr val="accent1"/>
                </a:solidFill>
                <a:latin typeface="Trebuchet MS"/>
                <a:ea typeface="Trebuchet MS"/>
                <a:cs typeface="Trebuchet MS"/>
                <a:sym typeface="Trebuchet MS"/>
              </a:defRPr>
            </a:lvl3pPr>
            <a:lvl4pPr lvl="3" marR="0" rtl="0" algn="l">
              <a:spcBef>
                <a:spcPts val="0"/>
              </a:spcBef>
              <a:spcAft>
                <a:spcPts val="0"/>
              </a:spcAft>
              <a:buSzPts val="1400"/>
              <a:buNone/>
              <a:defRPr b="0" i="0" sz="3600" u="none" cap="none" strike="noStrike">
                <a:solidFill>
                  <a:schemeClr val="accent1"/>
                </a:solidFill>
                <a:latin typeface="Trebuchet MS"/>
                <a:ea typeface="Trebuchet MS"/>
                <a:cs typeface="Trebuchet MS"/>
                <a:sym typeface="Trebuchet MS"/>
              </a:defRPr>
            </a:lvl4pPr>
            <a:lvl5pPr lvl="4" marR="0" rtl="0" algn="l">
              <a:spcBef>
                <a:spcPts val="0"/>
              </a:spcBef>
              <a:spcAft>
                <a:spcPts val="0"/>
              </a:spcAft>
              <a:buSzPts val="1400"/>
              <a:buNone/>
              <a:defRPr b="0" i="0" sz="3600" u="none" cap="none" strike="noStrike">
                <a:solidFill>
                  <a:schemeClr val="accen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72" name="Google Shape;172;p57"/>
          <p:cNvSpPr txBox="1"/>
          <p:nvPr>
            <p:ph idx="1" type="body"/>
          </p:nvPr>
        </p:nvSpPr>
        <p:spPr>
          <a:xfrm>
            <a:off x="677862" y="2160587"/>
            <a:ext cx="8596312" cy="3881437"/>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404040"/>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404040"/>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404040"/>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404040"/>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404040"/>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73" name="Google Shape;173;p57"/>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SzPts val="1400"/>
              <a:buNone/>
              <a:defRPr b="0" i="0" sz="900" u="none">
                <a:solidFill>
                  <a:srgbClr val="898989"/>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174" name="Google Shape;174;p57"/>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175" name="Google Shape;175;p57"/>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58" name="Shape 258"/>
        <p:cNvGrpSpPr/>
        <p:nvPr/>
      </p:nvGrpSpPr>
      <p:grpSpPr>
        <a:xfrm>
          <a:off x="0" y="0"/>
          <a:ext cx="0" cy="0"/>
          <a:chOff x="0" y="0"/>
          <a:chExt cx="0" cy="0"/>
        </a:xfrm>
      </p:grpSpPr>
      <p:sp>
        <p:nvSpPr>
          <p:cNvPr id="259" name="Google Shape;259;p59"/>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marR="0" rtl="0" algn="ctr">
              <a:spcBef>
                <a:spcPts val="0"/>
              </a:spcBef>
              <a:spcAft>
                <a:spcPts val="0"/>
              </a:spcAft>
              <a:buSzPts val="1400"/>
              <a:buNone/>
              <a:defRPr b="0" i="0" sz="52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52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52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52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52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525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525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525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5250" u="none" cap="none" strike="noStrike">
                <a:solidFill>
                  <a:schemeClr val="dk2"/>
                </a:solidFill>
                <a:latin typeface="Arial"/>
                <a:ea typeface="Arial"/>
                <a:cs typeface="Arial"/>
                <a:sym typeface="Arial"/>
              </a:defRPr>
            </a:lvl9pPr>
          </a:lstStyle>
          <a:p/>
        </p:txBody>
      </p:sp>
      <p:sp>
        <p:nvSpPr>
          <p:cNvPr id="260" name="Google Shape;260;p59"/>
          <p:cNvSpPr txBox="1"/>
          <p:nvPr>
            <p:ph idx="1" type="body"/>
          </p:nvPr>
        </p:nvSpPr>
        <p:spPr>
          <a:xfrm>
            <a:off x="609600" y="1600200"/>
            <a:ext cx="10972800" cy="4525962"/>
          </a:xfrm>
          <a:prstGeom prst="rect">
            <a:avLst/>
          </a:prstGeom>
          <a:noFill/>
          <a:ln>
            <a:noFill/>
          </a:ln>
        </p:spPr>
        <p:txBody>
          <a:bodyPr anchorCtr="0" anchor="t" bIns="72350" lIns="144725" spcFirstLastPara="1" rIns="144725" wrap="square" tIns="72350">
            <a:noAutofit/>
          </a:bodyPr>
          <a:lstStyle>
            <a:lvl1pPr indent="-469900" lvl="0" marL="457200" marR="0" rtl="0" algn="l">
              <a:spcBef>
                <a:spcPts val="760"/>
              </a:spcBef>
              <a:spcAft>
                <a:spcPts val="0"/>
              </a:spcAft>
              <a:buClr>
                <a:schemeClr val="dk1"/>
              </a:buClr>
              <a:buSzPts val="3800"/>
              <a:buFont typeface="Arial"/>
              <a:buChar char="•"/>
              <a:defRPr b="0" i="0" sz="3800" u="none" cap="none" strike="noStrike">
                <a:solidFill>
                  <a:schemeClr val="dk1"/>
                </a:solidFill>
                <a:latin typeface="Arial"/>
                <a:ea typeface="Arial"/>
                <a:cs typeface="Arial"/>
                <a:sym typeface="Arial"/>
              </a:defRPr>
            </a:lvl1pPr>
            <a:lvl2pPr indent="-438150" lvl="1" marL="914400" marR="0" rtl="0" algn="l">
              <a:spcBef>
                <a:spcPts val="66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2pPr>
            <a:lvl3pPr indent="-406400" lvl="2" marL="13716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3pPr>
            <a:lvl4pPr indent="-381000" lvl="3" marL="18288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4pPr>
            <a:lvl5pPr indent="-381000" lvl="4" marL="22860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9pPr>
          </a:lstStyle>
          <a:p/>
        </p:txBody>
      </p:sp>
      <p:sp>
        <p:nvSpPr>
          <p:cNvPr id="261" name="Google Shape;261;p59"/>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marR="0" rtl="0" algn="l">
              <a:lnSpc>
                <a:spcPct val="100000"/>
              </a:lnSpc>
              <a:spcBef>
                <a:spcPts val="0"/>
              </a:spcBef>
              <a:spcAft>
                <a:spcPts val="0"/>
              </a:spcAft>
              <a:buSzPts val="1400"/>
              <a:buNone/>
              <a:defRPr b="0" i="0" sz="1800" u="non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262" name="Google Shape;262;p59"/>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marR="0" rtl="0" algn="l">
              <a:lnSpc>
                <a:spcPct val="100000"/>
              </a:lnSpc>
              <a:spcBef>
                <a:spcPts val="0"/>
              </a:spcBef>
              <a:spcAft>
                <a:spcPts val="0"/>
              </a:spcAft>
              <a:buSzPts val="1400"/>
              <a:buNone/>
              <a:defRPr b="0" i="0" sz="1800" u="non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263" name="Google Shape;263;p59"/>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rtl="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p>
        </p:txBody>
      </p:sp>
    </p:spTree>
  </p:cSld>
  <p:clrMap accent1="accent1" accent2="accent2" accent3="accent3" accent4="accent4" accent5="accent5" accent6="accent6" bg1="lt1" bg2="dk2" tx1="dk1" tx2="lt2" folHlink="folHlink" hlink="hlink"/>
  <p:sldLayoutIdLst>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21.png"/><Relationship Id="rId8"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3.jpg"/><Relationship Id="rId7"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3.jpg"/><Relationship Id="rId7"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3.jpg"/><Relationship Id="rId7"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3.jpg"/><Relationship Id="rId7"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3.jpg"/><Relationship Id="rId6"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17.png"/><Relationship Id="rId6" Type="http://schemas.openxmlformats.org/officeDocument/2006/relationships/image" Target="../media/image9.png"/><Relationship Id="rId7"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3.jpg"/><Relationship Id="rId6"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3.jpg"/><Relationship Id="rId6"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3.jpg"/><Relationship Id="rId6"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3.jpg"/><Relationship Id="rId6"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35.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19.png"/><Relationship Id="rId8"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31.png"/><Relationship Id="rId8"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3.jpg"/></Relationships>
</file>

<file path=ppt/slides/_rels/slide30.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44.png"/><Relationship Id="rId12"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61.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26.jpg"/><Relationship Id="rId8" Type="http://schemas.openxmlformats.org/officeDocument/2006/relationships/image" Target="../media/image30.jpg"/></Relationships>
</file>

<file path=ppt/slides/_rels/slide31.xml.rels><?xml version="1.0" encoding="UTF-8" standalone="yes"?><Relationships xmlns="http://schemas.openxmlformats.org/package/2006/relationships"><Relationship Id="rId10" Type="http://schemas.openxmlformats.org/officeDocument/2006/relationships/image" Target="../media/image41.jpg"/><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37.jp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32.jpg"/><Relationship Id="rId8" Type="http://schemas.openxmlformats.org/officeDocument/2006/relationships/image" Target="../media/image4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6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3.jp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47.png"/><Relationship Id="rId8"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image" Target="../media/image13.jpg"/><Relationship Id="rId5"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48.jpg"/><Relationship Id="rId8" Type="http://schemas.openxmlformats.org/officeDocument/2006/relationships/image" Target="../media/image5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49.jpg"/><Relationship Id="rId4" Type="http://schemas.openxmlformats.org/officeDocument/2006/relationships/image" Target="../media/image56.png"/><Relationship Id="rId5" Type="http://schemas.openxmlformats.org/officeDocument/2006/relationships/image" Target="../media/image53.png"/><Relationship Id="rId6" Type="http://schemas.openxmlformats.org/officeDocument/2006/relationships/image" Target="../media/image9.png"/><Relationship Id="rId7" Type="http://schemas.openxmlformats.org/officeDocument/2006/relationships/image" Target="../media/image4.png"/><Relationship Id="rId8"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3.jpg"/><Relationship Id="rId6" Type="http://schemas.openxmlformats.org/officeDocument/2006/relationships/image" Target="../media/image8.png"/><Relationship Id="rId7"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 Id="rId3" Type="http://schemas.openxmlformats.org/officeDocument/2006/relationships/image" Target="../media/image55.jpg"/><Relationship Id="rId4" Type="http://schemas.openxmlformats.org/officeDocument/2006/relationships/image" Target="../media/image9.png"/><Relationship Id="rId5"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 Id="rId3" Type="http://schemas.openxmlformats.org/officeDocument/2006/relationships/image" Target="../media/image5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3.jpg"/><Relationship Id="rId6" Type="http://schemas.openxmlformats.org/officeDocument/2006/relationships/image" Target="../media/image11.jpg"/><Relationship Id="rId7"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image" Target="../media/image25.png"/><Relationship Id="rId5" Type="http://schemas.openxmlformats.org/officeDocument/2006/relationships/image" Target="../media/image9.png"/><Relationship Id="rId6" Type="http://schemas.openxmlformats.org/officeDocument/2006/relationships/image" Target="../media/image21.png"/><Relationship Id="rId7" Type="http://schemas.openxmlformats.org/officeDocument/2006/relationships/image" Target="../media/image16.png"/><Relationship Id="rId8"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17.png"/><Relationship Id="rId6"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descr="Copy of KJ027038" id="337" name="Google Shape;337;p1"/>
          <p:cNvPicPr preferRelativeResize="0"/>
          <p:nvPr/>
        </p:nvPicPr>
        <p:blipFill rotWithShape="1">
          <a:blip r:embed="rId3">
            <a:alphaModFix/>
          </a:blip>
          <a:srcRect b="0" l="0" r="0" t="0"/>
          <a:stretch/>
        </p:blipFill>
        <p:spPr>
          <a:xfrm>
            <a:off x="0" y="0"/>
            <a:ext cx="12309475"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descr="POINSET2" id="448" name="Google Shape;448;p10"/>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449" name="Google Shape;449;p10"/>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sp>
        <p:nvSpPr>
          <p:cNvPr id="450" name="Google Shape;450;p10"/>
          <p:cNvSpPr/>
          <p:nvPr/>
        </p:nvSpPr>
        <p:spPr>
          <a:xfrm>
            <a:off x="2818477" y="613371"/>
            <a:ext cx="6437572"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I. CẤU TẠO CỦA TRÁI ĐẤT</a:t>
            </a:r>
            <a:endParaRPr/>
          </a:p>
        </p:txBody>
      </p:sp>
      <p:pic>
        <p:nvPicPr>
          <p:cNvPr descr="POINSET2" id="451" name="Google Shape;451;p10"/>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452" name="Google Shape;452;p10"/>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pic>
        <p:nvPicPr>
          <p:cNvPr id="453" name="Google Shape;453;p10"/>
          <p:cNvPicPr preferRelativeResize="0"/>
          <p:nvPr/>
        </p:nvPicPr>
        <p:blipFill rotWithShape="1">
          <a:blip r:embed="rId7">
            <a:alphaModFix/>
          </a:blip>
          <a:srcRect b="0" l="0" r="0" t="0"/>
          <a:stretch/>
        </p:blipFill>
        <p:spPr>
          <a:xfrm>
            <a:off x="1531937" y="2576512"/>
            <a:ext cx="3475037" cy="3182937"/>
          </a:xfrm>
          <a:prstGeom prst="rect">
            <a:avLst/>
          </a:prstGeom>
          <a:noFill/>
          <a:ln>
            <a:noFill/>
          </a:ln>
        </p:spPr>
      </p:pic>
      <p:pic>
        <p:nvPicPr>
          <p:cNvPr id="454" name="Google Shape;454;p10"/>
          <p:cNvPicPr preferRelativeResize="0"/>
          <p:nvPr/>
        </p:nvPicPr>
        <p:blipFill rotWithShape="1">
          <a:blip r:embed="rId8">
            <a:alphaModFix/>
          </a:blip>
          <a:srcRect b="0" l="0" r="0" t="0"/>
          <a:stretch/>
        </p:blipFill>
        <p:spPr>
          <a:xfrm>
            <a:off x="6369050" y="2911475"/>
            <a:ext cx="3954462" cy="2847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descr="POINSET2" id="460" name="Google Shape;460;p11"/>
          <p:cNvPicPr preferRelativeResize="0"/>
          <p:nvPr/>
        </p:nvPicPr>
        <p:blipFill rotWithShape="1">
          <a:blip r:embed="rId3">
            <a:alphaModFix/>
          </a:blip>
          <a:srcRect b="0" l="0" r="0" t="0"/>
          <a:stretch/>
        </p:blipFill>
        <p:spPr>
          <a:xfrm rot="5400000">
            <a:off x="11096625" y="103187"/>
            <a:ext cx="895350" cy="1041400"/>
          </a:xfrm>
          <a:prstGeom prst="rect">
            <a:avLst/>
          </a:prstGeom>
          <a:noFill/>
          <a:ln>
            <a:noFill/>
          </a:ln>
        </p:spPr>
      </p:pic>
      <p:pic>
        <p:nvPicPr>
          <p:cNvPr descr="POINSET2" id="461" name="Google Shape;461;p11"/>
          <p:cNvPicPr preferRelativeResize="0"/>
          <p:nvPr/>
        </p:nvPicPr>
        <p:blipFill rotWithShape="1">
          <a:blip r:embed="rId4">
            <a:alphaModFix/>
          </a:blip>
          <a:srcRect b="0" l="0" r="0" t="0"/>
          <a:stretch/>
        </p:blipFill>
        <p:spPr>
          <a:xfrm flipH="1" rot="-5400000">
            <a:off x="277812" y="92075"/>
            <a:ext cx="915987" cy="1154112"/>
          </a:xfrm>
          <a:prstGeom prst="rect">
            <a:avLst/>
          </a:prstGeom>
          <a:noFill/>
          <a:ln>
            <a:noFill/>
          </a:ln>
        </p:spPr>
      </p:pic>
      <p:pic>
        <p:nvPicPr>
          <p:cNvPr descr="POINSET2" id="462" name="Google Shape;462;p11"/>
          <p:cNvPicPr preferRelativeResize="0"/>
          <p:nvPr/>
        </p:nvPicPr>
        <p:blipFill rotWithShape="1">
          <a:blip r:embed="rId5">
            <a:alphaModFix/>
          </a:blip>
          <a:srcRect b="0" l="0" r="0" t="0"/>
          <a:stretch/>
        </p:blipFill>
        <p:spPr>
          <a:xfrm rot="-5400000">
            <a:off x="218281" y="5817393"/>
            <a:ext cx="798512" cy="927100"/>
          </a:xfrm>
          <a:prstGeom prst="rect">
            <a:avLst/>
          </a:prstGeom>
          <a:noFill/>
          <a:ln>
            <a:noFill/>
          </a:ln>
        </p:spPr>
      </p:pic>
      <p:pic>
        <p:nvPicPr>
          <p:cNvPr descr="Diagram&#10;&#10;Description automatically generated" id="463" name="Google Shape;463;p11"/>
          <p:cNvPicPr preferRelativeResize="0"/>
          <p:nvPr/>
        </p:nvPicPr>
        <p:blipFill rotWithShape="1">
          <a:blip r:embed="rId6">
            <a:alphaModFix/>
          </a:blip>
          <a:srcRect b="8302" l="0" r="0" t="0"/>
          <a:stretch/>
        </p:blipFill>
        <p:spPr>
          <a:xfrm>
            <a:off x="11320462" y="5980112"/>
            <a:ext cx="647700" cy="641350"/>
          </a:xfrm>
          <a:prstGeom prst="rect">
            <a:avLst/>
          </a:prstGeom>
          <a:noFill/>
          <a:ln>
            <a:noFill/>
          </a:ln>
        </p:spPr>
      </p:pic>
      <p:sp>
        <p:nvSpPr>
          <p:cNvPr id="464" name="Google Shape;464;p11"/>
          <p:cNvSpPr txBox="1"/>
          <p:nvPr/>
        </p:nvSpPr>
        <p:spPr>
          <a:xfrm>
            <a:off x="5872162" y="90487"/>
            <a:ext cx="5448300" cy="258445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Qua hình 9.1, 9.2, cho biết: Trái Đất gồm những lớp nào? </a:t>
            </a:r>
            <a:endParaRPr/>
          </a:p>
        </p:txBody>
      </p:sp>
      <p:pic>
        <p:nvPicPr>
          <p:cNvPr id="465" name="Google Shape;465;p11"/>
          <p:cNvPicPr preferRelativeResize="0"/>
          <p:nvPr/>
        </p:nvPicPr>
        <p:blipFill rotWithShape="1">
          <a:blip r:embed="rId7">
            <a:alphaModFix/>
          </a:blip>
          <a:srcRect b="0" l="0" r="0" t="0"/>
          <a:stretch/>
        </p:blipFill>
        <p:spPr>
          <a:xfrm>
            <a:off x="698500" y="1127125"/>
            <a:ext cx="4530725" cy="4513262"/>
          </a:xfrm>
          <a:prstGeom prst="rect">
            <a:avLst/>
          </a:prstGeom>
          <a:noFill/>
          <a:ln>
            <a:noFill/>
          </a:ln>
        </p:spPr>
      </p:pic>
      <p:sp>
        <p:nvSpPr>
          <p:cNvPr id="466" name="Google Shape;466;p11"/>
          <p:cNvSpPr txBox="1"/>
          <p:nvPr/>
        </p:nvSpPr>
        <p:spPr>
          <a:xfrm>
            <a:off x="6450012" y="3297237"/>
            <a:ext cx="4292600" cy="258445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600"/>
              <a:buFont typeface="Times New Roman"/>
              <a:buNone/>
            </a:pPr>
            <a:r>
              <a:rPr b="1" i="0" lang="en-US" sz="3600" u="none">
                <a:solidFill>
                  <a:srgbClr val="00B050"/>
                </a:solidFill>
                <a:latin typeface="Times New Roman"/>
                <a:ea typeface="Times New Roman"/>
                <a:cs typeface="Times New Roman"/>
                <a:sym typeface="Times New Roman"/>
              </a:rPr>
              <a:t>Cấu tạo của Trái Đất gồm 3 lớp: vỏ Trái Đất, manti và nhân.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2000"/>
                                        <p:tgtEl>
                                          <p:spTgt spid="4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20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descr="POINSET2" id="472" name="Google Shape;472;p12"/>
          <p:cNvPicPr preferRelativeResize="0"/>
          <p:nvPr/>
        </p:nvPicPr>
        <p:blipFill rotWithShape="1">
          <a:blip r:embed="rId3">
            <a:alphaModFix/>
          </a:blip>
          <a:srcRect b="0" l="0" r="0" t="0"/>
          <a:stretch/>
        </p:blipFill>
        <p:spPr>
          <a:xfrm rot="5400000">
            <a:off x="11096625" y="103187"/>
            <a:ext cx="895350" cy="1041400"/>
          </a:xfrm>
          <a:prstGeom prst="rect">
            <a:avLst/>
          </a:prstGeom>
          <a:noFill/>
          <a:ln>
            <a:noFill/>
          </a:ln>
        </p:spPr>
      </p:pic>
      <p:pic>
        <p:nvPicPr>
          <p:cNvPr descr="POINSET2" id="473" name="Google Shape;473;p12"/>
          <p:cNvPicPr preferRelativeResize="0"/>
          <p:nvPr/>
        </p:nvPicPr>
        <p:blipFill rotWithShape="1">
          <a:blip r:embed="rId4">
            <a:alphaModFix/>
          </a:blip>
          <a:srcRect b="0" l="0" r="0" t="0"/>
          <a:stretch/>
        </p:blipFill>
        <p:spPr>
          <a:xfrm flipH="1" rot="-5400000">
            <a:off x="277812" y="92075"/>
            <a:ext cx="915987" cy="1154112"/>
          </a:xfrm>
          <a:prstGeom prst="rect">
            <a:avLst/>
          </a:prstGeom>
          <a:noFill/>
          <a:ln>
            <a:noFill/>
          </a:ln>
        </p:spPr>
      </p:pic>
      <p:pic>
        <p:nvPicPr>
          <p:cNvPr descr="POINSET2" id="474" name="Google Shape;474;p12"/>
          <p:cNvPicPr preferRelativeResize="0"/>
          <p:nvPr/>
        </p:nvPicPr>
        <p:blipFill rotWithShape="1">
          <a:blip r:embed="rId5">
            <a:alphaModFix/>
          </a:blip>
          <a:srcRect b="0" l="0" r="0" t="0"/>
          <a:stretch/>
        </p:blipFill>
        <p:spPr>
          <a:xfrm rot="-5400000">
            <a:off x="218281" y="5817393"/>
            <a:ext cx="798512" cy="927100"/>
          </a:xfrm>
          <a:prstGeom prst="rect">
            <a:avLst/>
          </a:prstGeom>
          <a:noFill/>
          <a:ln>
            <a:noFill/>
          </a:ln>
        </p:spPr>
      </p:pic>
      <p:pic>
        <p:nvPicPr>
          <p:cNvPr descr="Diagram&#10;&#10;Description automatically generated" id="475" name="Google Shape;475;p12"/>
          <p:cNvPicPr preferRelativeResize="0"/>
          <p:nvPr/>
        </p:nvPicPr>
        <p:blipFill rotWithShape="1">
          <a:blip r:embed="rId6">
            <a:alphaModFix/>
          </a:blip>
          <a:srcRect b="8302" l="0" r="0" t="0"/>
          <a:stretch/>
        </p:blipFill>
        <p:spPr>
          <a:xfrm>
            <a:off x="11320462" y="5980112"/>
            <a:ext cx="647700" cy="641350"/>
          </a:xfrm>
          <a:prstGeom prst="rect">
            <a:avLst/>
          </a:prstGeom>
          <a:noFill/>
          <a:ln>
            <a:noFill/>
          </a:ln>
        </p:spPr>
      </p:pic>
      <p:sp>
        <p:nvSpPr>
          <p:cNvPr id="476" name="Google Shape;476;p12"/>
          <p:cNvSpPr txBox="1"/>
          <p:nvPr/>
        </p:nvSpPr>
        <p:spPr>
          <a:xfrm>
            <a:off x="4829175" y="300037"/>
            <a:ext cx="6967537" cy="80327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Nêu đặc điểm cấu tạo của Trái Đất.</a:t>
            </a:r>
            <a:endParaRPr/>
          </a:p>
        </p:txBody>
      </p:sp>
      <p:pic>
        <p:nvPicPr>
          <p:cNvPr id="477" name="Google Shape;477;p12"/>
          <p:cNvPicPr preferRelativeResize="0"/>
          <p:nvPr/>
        </p:nvPicPr>
        <p:blipFill rotWithShape="1">
          <a:blip r:embed="rId7">
            <a:alphaModFix/>
          </a:blip>
          <a:srcRect b="0" l="0" r="0" t="0"/>
          <a:stretch/>
        </p:blipFill>
        <p:spPr>
          <a:xfrm>
            <a:off x="736600" y="1257300"/>
            <a:ext cx="4049712" cy="4138612"/>
          </a:xfrm>
          <a:prstGeom prst="rect">
            <a:avLst/>
          </a:prstGeom>
          <a:noFill/>
          <a:ln>
            <a:noFill/>
          </a:ln>
        </p:spPr>
      </p:pic>
      <p:sp>
        <p:nvSpPr>
          <p:cNvPr id="478" name="Google Shape;478;p12"/>
          <p:cNvSpPr txBox="1"/>
          <p:nvPr/>
        </p:nvSpPr>
        <p:spPr>
          <a:xfrm>
            <a:off x="5332412" y="1422400"/>
            <a:ext cx="6635750" cy="49784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 Lớp vỏ Trái Đất: </a:t>
            </a:r>
            <a:endParaRPr/>
          </a:p>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Độ dày: từ 5km - 70km</a:t>
            </a:r>
            <a:endParaRPr/>
          </a:p>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Trạng thái vật chất: rắn chắc</a:t>
            </a:r>
            <a:endParaRPr/>
          </a:p>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Nhiệt độ: Càng xuống sâu nhiệt độ càng tăng, tối đa không quá 1000</a:t>
            </a:r>
            <a:r>
              <a:rPr b="1" baseline="30000" i="0" lang="en-US" sz="3500" u="none">
                <a:solidFill>
                  <a:srgbClr val="00B050"/>
                </a:solidFill>
                <a:latin typeface="Times New Roman"/>
                <a:ea typeface="Times New Roman"/>
                <a:cs typeface="Times New Roman"/>
                <a:sym typeface="Times New Roman"/>
              </a:rPr>
              <a:t>0</a:t>
            </a:r>
            <a:r>
              <a:rPr b="1" i="0" lang="en-US" sz="3500" u="none">
                <a:solidFill>
                  <a:srgbClr val="00B050"/>
                </a:solidFill>
                <a:latin typeface="Times New Roman"/>
                <a:ea typeface="Times New Roman"/>
                <a:cs typeface="Times New Roman"/>
                <a:sym typeface="Times New Roman"/>
              </a:rPr>
              <a:t>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000"/>
                                        <p:tgtEl>
                                          <p:spTgt spid="4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2000"/>
                                        <p:tgtEl>
                                          <p:spTgt spid="4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2000"/>
                                        <p:tgtEl>
                                          <p:spTgt spid="4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descr="POINSET2" id="484" name="Google Shape;484;p13"/>
          <p:cNvPicPr preferRelativeResize="0"/>
          <p:nvPr/>
        </p:nvPicPr>
        <p:blipFill rotWithShape="1">
          <a:blip r:embed="rId3">
            <a:alphaModFix/>
          </a:blip>
          <a:srcRect b="0" l="0" r="0" t="0"/>
          <a:stretch/>
        </p:blipFill>
        <p:spPr>
          <a:xfrm rot="5400000">
            <a:off x="11096625" y="103187"/>
            <a:ext cx="895350" cy="1041400"/>
          </a:xfrm>
          <a:prstGeom prst="rect">
            <a:avLst/>
          </a:prstGeom>
          <a:noFill/>
          <a:ln>
            <a:noFill/>
          </a:ln>
        </p:spPr>
      </p:pic>
      <p:pic>
        <p:nvPicPr>
          <p:cNvPr descr="POINSET2" id="485" name="Google Shape;485;p13"/>
          <p:cNvPicPr preferRelativeResize="0"/>
          <p:nvPr/>
        </p:nvPicPr>
        <p:blipFill rotWithShape="1">
          <a:blip r:embed="rId4">
            <a:alphaModFix/>
          </a:blip>
          <a:srcRect b="0" l="0" r="0" t="0"/>
          <a:stretch/>
        </p:blipFill>
        <p:spPr>
          <a:xfrm flipH="1" rot="-5400000">
            <a:off x="277812" y="92075"/>
            <a:ext cx="915987" cy="1154112"/>
          </a:xfrm>
          <a:prstGeom prst="rect">
            <a:avLst/>
          </a:prstGeom>
          <a:noFill/>
          <a:ln>
            <a:noFill/>
          </a:ln>
        </p:spPr>
      </p:pic>
      <p:pic>
        <p:nvPicPr>
          <p:cNvPr descr="POINSET2" id="486" name="Google Shape;486;p13"/>
          <p:cNvPicPr preferRelativeResize="0"/>
          <p:nvPr/>
        </p:nvPicPr>
        <p:blipFill rotWithShape="1">
          <a:blip r:embed="rId5">
            <a:alphaModFix/>
          </a:blip>
          <a:srcRect b="0" l="0" r="0" t="0"/>
          <a:stretch/>
        </p:blipFill>
        <p:spPr>
          <a:xfrm rot="-5400000">
            <a:off x="218281" y="5817393"/>
            <a:ext cx="798512" cy="927100"/>
          </a:xfrm>
          <a:prstGeom prst="rect">
            <a:avLst/>
          </a:prstGeom>
          <a:noFill/>
          <a:ln>
            <a:noFill/>
          </a:ln>
        </p:spPr>
      </p:pic>
      <p:pic>
        <p:nvPicPr>
          <p:cNvPr descr="Diagram&#10;&#10;Description automatically generated" id="487" name="Google Shape;487;p13"/>
          <p:cNvPicPr preferRelativeResize="0"/>
          <p:nvPr/>
        </p:nvPicPr>
        <p:blipFill rotWithShape="1">
          <a:blip r:embed="rId6">
            <a:alphaModFix/>
          </a:blip>
          <a:srcRect b="8302" l="0" r="0" t="0"/>
          <a:stretch/>
        </p:blipFill>
        <p:spPr>
          <a:xfrm>
            <a:off x="11320462" y="5980112"/>
            <a:ext cx="647700" cy="641350"/>
          </a:xfrm>
          <a:prstGeom prst="rect">
            <a:avLst/>
          </a:prstGeom>
          <a:noFill/>
          <a:ln>
            <a:noFill/>
          </a:ln>
        </p:spPr>
      </p:pic>
      <p:sp>
        <p:nvSpPr>
          <p:cNvPr id="488" name="Google Shape;488;p13"/>
          <p:cNvSpPr txBox="1"/>
          <p:nvPr/>
        </p:nvSpPr>
        <p:spPr>
          <a:xfrm>
            <a:off x="4829175" y="300037"/>
            <a:ext cx="6967537" cy="80327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Nêu đặc điểm cấu tạo của Trái Đất.</a:t>
            </a:r>
            <a:endParaRPr/>
          </a:p>
        </p:txBody>
      </p:sp>
      <p:pic>
        <p:nvPicPr>
          <p:cNvPr id="489" name="Google Shape;489;p13"/>
          <p:cNvPicPr preferRelativeResize="0"/>
          <p:nvPr/>
        </p:nvPicPr>
        <p:blipFill rotWithShape="1">
          <a:blip r:embed="rId7">
            <a:alphaModFix/>
          </a:blip>
          <a:srcRect b="0" l="0" r="0" t="0"/>
          <a:stretch/>
        </p:blipFill>
        <p:spPr>
          <a:xfrm>
            <a:off x="515937" y="1127125"/>
            <a:ext cx="4506912" cy="4500562"/>
          </a:xfrm>
          <a:prstGeom prst="rect">
            <a:avLst/>
          </a:prstGeom>
          <a:noFill/>
          <a:ln>
            <a:noFill/>
          </a:ln>
        </p:spPr>
      </p:pic>
      <p:sp>
        <p:nvSpPr>
          <p:cNvPr id="490" name="Google Shape;490;p13"/>
          <p:cNvSpPr txBox="1"/>
          <p:nvPr/>
        </p:nvSpPr>
        <p:spPr>
          <a:xfrm>
            <a:off x="5430837" y="1368425"/>
            <a:ext cx="6213475" cy="49387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 Lớp man - ti: </a:t>
            </a:r>
            <a:endParaRPr/>
          </a:p>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Độ dày: gần 3000km</a:t>
            </a:r>
            <a:endParaRPr/>
          </a:p>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Trạng thái vật chất: từ quánh dẻo đến rắn</a:t>
            </a:r>
            <a:endParaRPr/>
          </a:p>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Nhiệt độ: khoảng từ  1500</a:t>
            </a:r>
            <a:r>
              <a:rPr b="1" baseline="30000" i="0" lang="en-US" sz="3500" u="none">
                <a:solidFill>
                  <a:srgbClr val="00B050"/>
                </a:solidFill>
                <a:latin typeface="Times New Roman"/>
                <a:ea typeface="Times New Roman"/>
                <a:cs typeface="Times New Roman"/>
                <a:sym typeface="Times New Roman"/>
              </a:rPr>
              <a:t>0</a:t>
            </a:r>
            <a:r>
              <a:rPr b="1" i="0" lang="en-US" sz="3500" u="none">
                <a:solidFill>
                  <a:srgbClr val="00B050"/>
                </a:solidFill>
                <a:latin typeface="Times New Roman"/>
                <a:ea typeface="Times New Roman"/>
                <a:cs typeface="Times New Roman"/>
                <a:sym typeface="Times New Roman"/>
              </a:rPr>
              <a:t>C đến 3700</a:t>
            </a:r>
            <a:r>
              <a:rPr b="1" baseline="30000" i="0" lang="en-US" sz="3500" u="none">
                <a:solidFill>
                  <a:srgbClr val="00B050"/>
                </a:solidFill>
                <a:latin typeface="Times New Roman"/>
                <a:ea typeface="Times New Roman"/>
                <a:cs typeface="Times New Roman"/>
                <a:sym typeface="Times New Roman"/>
              </a:rPr>
              <a:t>0</a:t>
            </a:r>
            <a:r>
              <a:rPr b="1" i="0" lang="en-US" sz="3500" u="none">
                <a:solidFill>
                  <a:srgbClr val="00B050"/>
                </a:solidFill>
                <a:latin typeface="Times New Roman"/>
                <a:ea typeface="Times New Roman"/>
                <a:cs typeface="Times New Roman"/>
                <a:sym typeface="Times New Roman"/>
              </a:rPr>
              <a:t>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2000"/>
                                        <p:tgtEl>
                                          <p:spTgt spid="4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2000"/>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descr="POINSET2" id="496" name="Google Shape;496;p14"/>
          <p:cNvPicPr preferRelativeResize="0"/>
          <p:nvPr/>
        </p:nvPicPr>
        <p:blipFill rotWithShape="1">
          <a:blip r:embed="rId3">
            <a:alphaModFix/>
          </a:blip>
          <a:srcRect b="0" l="0" r="0" t="0"/>
          <a:stretch/>
        </p:blipFill>
        <p:spPr>
          <a:xfrm rot="5400000">
            <a:off x="11096625" y="103187"/>
            <a:ext cx="895350" cy="1041400"/>
          </a:xfrm>
          <a:prstGeom prst="rect">
            <a:avLst/>
          </a:prstGeom>
          <a:noFill/>
          <a:ln>
            <a:noFill/>
          </a:ln>
        </p:spPr>
      </p:pic>
      <p:pic>
        <p:nvPicPr>
          <p:cNvPr descr="POINSET2" id="497" name="Google Shape;497;p14"/>
          <p:cNvPicPr preferRelativeResize="0"/>
          <p:nvPr/>
        </p:nvPicPr>
        <p:blipFill rotWithShape="1">
          <a:blip r:embed="rId4">
            <a:alphaModFix/>
          </a:blip>
          <a:srcRect b="0" l="0" r="0" t="0"/>
          <a:stretch/>
        </p:blipFill>
        <p:spPr>
          <a:xfrm flipH="1" rot="-5400000">
            <a:off x="277812" y="92075"/>
            <a:ext cx="915987" cy="1154112"/>
          </a:xfrm>
          <a:prstGeom prst="rect">
            <a:avLst/>
          </a:prstGeom>
          <a:noFill/>
          <a:ln>
            <a:noFill/>
          </a:ln>
        </p:spPr>
      </p:pic>
      <p:pic>
        <p:nvPicPr>
          <p:cNvPr descr="POINSET2" id="498" name="Google Shape;498;p14"/>
          <p:cNvPicPr preferRelativeResize="0"/>
          <p:nvPr/>
        </p:nvPicPr>
        <p:blipFill rotWithShape="1">
          <a:blip r:embed="rId5">
            <a:alphaModFix/>
          </a:blip>
          <a:srcRect b="0" l="0" r="0" t="0"/>
          <a:stretch/>
        </p:blipFill>
        <p:spPr>
          <a:xfrm rot="-5400000">
            <a:off x="218281" y="5817393"/>
            <a:ext cx="798512" cy="927100"/>
          </a:xfrm>
          <a:prstGeom prst="rect">
            <a:avLst/>
          </a:prstGeom>
          <a:noFill/>
          <a:ln>
            <a:noFill/>
          </a:ln>
        </p:spPr>
      </p:pic>
      <p:pic>
        <p:nvPicPr>
          <p:cNvPr descr="Diagram&#10;&#10;Description automatically generated" id="499" name="Google Shape;499;p14"/>
          <p:cNvPicPr preferRelativeResize="0"/>
          <p:nvPr/>
        </p:nvPicPr>
        <p:blipFill rotWithShape="1">
          <a:blip r:embed="rId6">
            <a:alphaModFix/>
          </a:blip>
          <a:srcRect b="8302" l="0" r="0" t="0"/>
          <a:stretch/>
        </p:blipFill>
        <p:spPr>
          <a:xfrm>
            <a:off x="11320462" y="5980112"/>
            <a:ext cx="647700" cy="641350"/>
          </a:xfrm>
          <a:prstGeom prst="rect">
            <a:avLst/>
          </a:prstGeom>
          <a:noFill/>
          <a:ln>
            <a:noFill/>
          </a:ln>
        </p:spPr>
      </p:pic>
      <p:sp>
        <p:nvSpPr>
          <p:cNvPr id="500" name="Google Shape;500;p14"/>
          <p:cNvSpPr txBox="1"/>
          <p:nvPr/>
        </p:nvSpPr>
        <p:spPr>
          <a:xfrm>
            <a:off x="4829175" y="300037"/>
            <a:ext cx="6967537" cy="80327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Nêu đặc điểm cấu tạo của Trái Đất.</a:t>
            </a:r>
            <a:endParaRPr/>
          </a:p>
        </p:txBody>
      </p:sp>
      <p:pic>
        <p:nvPicPr>
          <p:cNvPr id="501" name="Google Shape;501;p14"/>
          <p:cNvPicPr preferRelativeResize="0"/>
          <p:nvPr/>
        </p:nvPicPr>
        <p:blipFill rotWithShape="1">
          <a:blip r:embed="rId7">
            <a:alphaModFix/>
          </a:blip>
          <a:srcRect b="0" l="0" r="0" t="0"/>
          <a:stretch/>
        </p:blipFill>
        <p:spPr>
          <a:xfrm>
            <a:off x="684212" y="1071562"/>
            <a:ext cx="4446587" cy="4427537"/>
          </a:xfrm>
          <a:prstGeom prst="rect">
            <a:avLst/>
          </a:prstGeom>
          <a:noFill/>
          <a:ln>
            <a:noFill/>
          </a:ln>
        </p:spPr>
      </p:pic>
      <p:sp>
        <p:nvSpPr>
          <p:cNvPr id="502" name="Google Shape;502;p14"/>
          <p:cNvSpPr txBox="1"/>
          <p:nvPr/>
        </p:nvSpPr>
        <p:spPr>
          <a:xfrm>
            <a:off x="5789612" y="1474787"/>
            <a:ext cx="5459412" cy="49387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 Lớp nhân: </a:t>
            </a:r>
            <a:endParaRPr/>
          </a:p>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Độ dày: trên 3000km</a:t>
            </a:r>
            <a:endParaRPr/>
          </a:p>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Trạng thái vật chất: từ lỏng đến rắn</a:t>
            </a:r>
            <a:endParaRPr/>
          </a:p>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Nhiệt độ: cao nhất khoảng 5000</a:t>
            </a:r>
            <a:r>
              <a:rPr b="1" baseline="30000" i="0" lang="en-US" sz="3500" u="none">
                <a:solidFill>
                  <a:srgbClr val="00B050"/>
                </a:solidFill>
                <a:latin typeface="Times New Roman"/>
                <a:ea typeface="Times New Roman"/>
                <a:cs typeface="Times New Roman"/>
                <a:sym typeface="Times New Roman"/>
              </a:rPr>
              <a:t>0</a:t>
            </a:r>
            <a:r>
              <a:rPr b="1" i="0" lang="en-US" sz="3500" u="none">
                <a:solidFill>
                  <a:srgbClr val="00B050"/>
                </a:solidFill>
                <a:latin typeface="Times New Roman"/>
                <a:ea typeface="Times New Roman"/>
                <a:cs typeface="Times New Roman"/>
                <a:sym typeface="Times New Roman"/>
              </a:rPr>
              <a:t>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2000"/>
                                        <p:tgtEl>
                                          <p:spTgt spid="5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2000"/>
                                        <p:tgtEl>
                                          <p:spTgt spid="5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descr="POINSET2" id="508" name="Google Shape;508;p15"/>
          <p:cNvPicPr preferRelativeResize="0"/>
          <p:nvPr/>
        </p:nvPicPr>
        <p:blipFill rotWithShape="1">
          <a:blip r:embed="rId3">
            <a:alphaModFix/>
          </a:blip>
          <a:srcRect b="0" l="0" r="0" t="0"/>
          <a:stretch/>
        </p:blipFill>
        <p:spPr>
          <a:xfrm rot="5400000">
            <a:off x="10722768" y="75406"/>
            <a:ext cx="1241425" cy="1443037"/>
          </a:xfrm>
          <a:prstGeom prst="rect">
            <a:avLst/>
          </a:prstGeom>
          <a:noFill/>
          <a:ln>
            <a:noFill/>
          </a:ln>
        </p:spPr>
      </p:pic>
      <p:pic>
        <p:nvPicPr>
          <p:cNvPr descr="POINSET2" id="509" name="Google Shape;509;p15"/>
          <p:cNvPicPr preferRelativeResize="0"/>
          <p:nvPr/>
        </p:nvPicPr>
        <p:blipFill rotWithShape="1">
          <a:blip r:embed="rId4">
            <a:alphaModFix/>
          </a:blip>
          <a:srcRect b="0" l="0" r="0" t="0"/>
          <a:stretch/>
        </p:blipFill>
        <p:spPr>
          <a:xfrm flipH="1" rot="-5400000">
            <a:off x="311943" y="57943"/>
            <a:ext cx="1171575" cy="1477962"/>
          </a:xfrm>
          <a:prstGeom prst="rect">
            <a:avLst/>
          </a:prstGeom>
          <a:noFill/>
          <a:ln>
            <a:noFill/>
          </a:ln>
        </p:spPr>
      </p:pic>
      <p:pic>
        <p:nvPicPr>
          <p:cNvPr descr="POINSET2" id="510" name="Google Shape;510;p15"/>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511" name="Google Shape;511;p15"/>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
        <p:nvSpPr>
          <p:cNvPr id="512" name="Google Shape;512;p15"/>
          <p:cNvSpPr txBox="1"/>
          <p:nvPr/>
        </p:nvSpPr>
        <p:spPr>
          <a:xfrm>
            <a:off x="1287462" y="557212"/>
            <a:ext cx="10239375" cy="5651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Cấu tạo của Trái Đất gồm 3 lớp: vỏ Trái Đất, manti và nhân.</a:t>
            </a:r>
            <a:endParaRPr/>
          </a:p>
          <a:p>
            <a:pPr indent="0" lvl="0" marL="0" marR="0" rtl="0" algn="l">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Lớp vỏ Trái Đất: </a:t>
            </a:r>
            <a:endParaRPr/>
          </a:p>
          <a:p>
            <a:pPr indent="0" lvl="0" marL="0" marR="0" rtl="0" algn="l">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 Độ dày: từ 5km - 70km</a:t>
            </a:r>
            <a:endParaRPr/>
          </a:p>
          <a:p>
            <a:pPr indent="0" lvl="0" marL="0" marR="0" rtl="0" algn="l">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 Trạng thái vật chất: rắn chắc</a:t>
            </a:r>
            <a:endParaRPr/>
          </a:p>
          <a:p>
            <a:pPr indent="0" lvl="0" marL="0" marR="0" rtl="0" algn="l">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 Nhiệt độ: Càng xuống sâu nhiệt độ càng tăng, tối đa không quá 1000</a:t>
            </a:r>
            <a:r>
              <a:rPr b="1" baseline="30000" i="0" lang="en-US" sz="3500" u="none">
                <a:solidFill>
                  <a:schemeClr val="dk1"/>
                </a:solidFill>
                <a:latin typeface="Times New Roman"/>
                <a:ea typeface="Times New Roman"/>
                <a:cs typeface="Times New Roman"/>
                <a:sym typeface="Times New Roman"/>
              </a:rPr>
              <a:t>0</a:t>
            </a:r>
            <a:r>
              <a:rPr b="1" i="0" lang="en-US" sz="3500" u="none">
                <a:solidFill>
                  <a:schemeClr val="dk1"/>
                </a:solidFill>
                <a:latin typeface="Times New Roman"/>
                <a:ea typeface="Times New Roman"/>
                <a:cs typeface="Times New Roman"/>
                <a:sym typeface="Times New Roman"/>
              </a:rPr>
              <a:t>C.</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descr="POINSET2" id="518" name="Google Shape;518;p16"/>
          <p:cNvPicPr preferRelativeResize="0"/>
          <p:nvPr/>
        </p:nvPicPr>
        <p:blipFill rotWithShape="1">
          <a:blip r:embed="rId3">
            <a:alphaModFix/>
          </a:blip>
          <a:srcRect b="0" l="0" r="0" t="0"/>
          <a:stretch/>
        </p:blipFill>
        <p:spPr>
          <a:xfrm rot="5400000">
            <a:off x="10722768" y="75406"/>
            <a:ext cx="1241425" cy="1443037"/>
          </a:xfrm>
          <a:prstGeom prst="rect">
            <a:avLst/>
          </a:prstGeom>
          <a:noFill/>
          <a:ln>
            <a:noFill/>
          </a:ln>
        </p:spPr>
      </p:pic>
      <p:pic>
        <p:nvPicPr>
          <p:cNvPr descr="POINSET2" id="519" name="Google Shape;519;p16"/>
          <p:cNvPicPr preferRelativeResize="0"/>
          <p:nvPr/>
        </p:nvPicPr>
        <p:blipFill rotWithShape="1">
          <a:blip r:embed="rId4">
            <a:alphaModFix/>
          </a:blip>
          <a:srcRect b="0" l="0" r="0" t="0"/>
          <a:stretch/>
        </p:blipFill>
        <p:spPr>
          <a:xfrm flipH="1" rot="-5400000">
            <a:off x="311943" y="57943"/>
            <a:ext cx="1171575" cy="1477962"/>
          </a:xfrm>
          <a:prstGeom prst="rect">
            <a:avLst/>
          </a:prstGeom>
          <a:noFill/>
          <a:ln>
            <a:noFill/>
          </a:ln>
        </p:spPr>
      </p:pic>
      <p:pic>
        <p:nvPicPr>
          <p:cNvPr descr="POINSET2" id="520" name="Google Shape;520;p16"/>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521" name="Google Shape;521;p16"/>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
        <p:nvSpPr>
          <p:cNvPr id="522" name="Google Shape;522;p16"/>
          <p:cNvSpPr txBox="1"/>
          <p:nvPr/>
        </p:nvSpPr>
        <p:spPr>
          <a:xfrm>
            <a:off x="1312862" y="171450"/>
            <a:ext cx="10161587" cy="655637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Lớp man - ti: </a:t>
            </a:r>
            <a:endParaRPr/>
          </a:p>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 Độ dày: gần 3000km</a:t>
            </a:r>
            <a:endParaRPr/>
          </a:p>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 Trạng thái vật chất: từ quánh dẻo đến rắn</a:t>
            </a:r>
            <a:endParaRPr/>
          </a:p>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 Nhiệt độ: khoảng từ  1500</a:t>
            </a:r>
            <a:r>
              <a:rPr b="1" baseline="30000" i="0" lang="en-US" sz="3500" u="none">
                <a:solidFill>
                  <a:schemeClr val="dk1"/>
                </a:solidFill>
                <a:latin typeface="Times New Roman"/>
                <a:ea typeface="Times New Roman"/>
                <a:cs typeface="Times New Roman"/>
                <a:sym typeface="Times New Roman"/>
              </a:rPr>
              <a:t>0</a:t>
            </a:r>
            <a:r>
              <a:rPr b="1" i="0" lang="en-US" sz="3500" u="none">
                <a:solidFill>
                  <a:schemeClr val="dk1"/>
                </a:solidFill>
                <a:latin typeface="Times New Roman"/>
                <a:ea typeface="Times New Roman"/>
                <a:cs typeface="Times New Roman"/>
                <a:sym typeface="Times New Roman"/>
              </a:rPr>
              <a:t>C đến 3700</a:t>
            </a:r>
            <a:r>
              <a:rPr b="1" baseline="30000" i="0" lang="en-US" sz="3500" u="none">
                <a:solidFill>
                  <a:schemeClr val="dk1"/>
                </a:solidFill>
                <a:latin typeface="Times New Roman"/>
                <a:ea typeface="Times New Roman"/>
                <a:cs typeface="Times New Roman"/>
                <a:sym typeface="Times New Roman"/>
              </a:rPr>
              <a:t>0</a:t>
            </a:r>
            <a:r>
              <a:rPr b="1" i="0" lang="en-US" sz="3500" u="none">
                <a:solidFill>
                  <a:schemeClr val="dk1"/>
                </a:solidFill>
                <a:latin typeface="Times New Roman"/>
                <a:ea typeface="Times New Roman"/>
                <a:cs typeface="Times New Roman"/>
                <a:sym typeface="Times New Roman"/>
              </a:rPr>
              <a:t>C</a:t>
            </a:r>
            <a:endParaRPr/>
          </a:p>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Lớp nhân: </a:t>
            </a:r>
            <a:endParaRPr/>
          </a:p>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 Độ dày: trên 3000km</a:t>
            </a:r>
            <a:endParaRPr/>
          </a:p>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 Trạng thái vật chất: từ lỏng đến rắn</a:t>
            </a:r>
            <a:endParaRPr/>
          </a:p>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 Nhiệt độ: cao nhất khoảng 5000</a:t>
            </a:r>
            <a:r>
              <a:rPr b="1" baseline="30000" i="0" lang="en-US" sz="3500" u="none">
                <a:solidFill>
                  <a:schemeClr val="dk1"/>
                </a:solidFill>
                <a:latin typeface="Times New Roman"/>
                <a:ea typeface="Times New Roman"/>
                <a:cs typeface="Times New Roman"/>
                <a:sym typeface="Times New Roman"/>
              </a:rPr>
              <a:t>0</a:t>
            </a:r>
            <a:r>
              <a:rPr b="1" i="0" lang="en-US" sz="3500" u="none">
                <a:solidFill>
                  <a:schemeClr val="dk1"/>
                </a:solidFill>
                <a:latin typeface="Times New Roman"/>
                <a:ea typeface="Times New Roman"/>
                <a:cs typeface="Times New Roman"/>
                <a:sym typeface="Times New Roman"/>
              </a:rPr>
              <a:t>C</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descr="POINSET2" id="528" name="Google Shape;528;p17"/>
          <p:cNvPicPr preferRelativeResize="0"/>
          <p:nvPr/>
        </p:nvPicPr>
        <p:blipFill rotWithShape="1">
          <a:blip r:embed="rId3">
            <a:alphaModFix/>
          </a:blip>
          <a:srcRect b="0" l="0" r="0" t="0"/>
          <a:stretch/>
        </p:blipFill>
        <p:spPr>
          <a:xfrm rot="5400000">
            <a:off x="10722768" y="75406"/>
            <a:ext cx="1241425" cy="1443037"/>
          </a:xfrm>
          <a:prstGeom prst="rect">
            <a:avLst/>
          </a:prstGeom>
          <a:noFill/>
          <a:ln>
            <a:noFill/>
          </a:ln>
        </p:spPr>
      </p:pic>
      <p:pic>
        <p:nvPicPr>
          <p:cNvPr descr="POINSET2" id="529" name="Google Shape;529;p17"/>
          <p:cNvPicPr preferRelativeResize="0"/>
          <p:nvPr/>
        </p:nvPicPr>
        <p:blipFill rotWithShape="1">
          <a:blip r:embed="rId4">
            <a:alphaModFix/>
          </a:blip>
          <a:srcRect b="0" l="0" r="0" t="0"/>
          <a:stretch/>
        </p:blipFill>
        <p:spPr>
          <a:xfrm flipH="1" rot="-5400000">
            <a:off x="311943" y="57943"/>
            <a:ext cx="1171575" cy="1477962"/>
          </a:xfrm>
          <a:prstGeom prst="rect">
            <a:avLst/>
          </a:prstGeom>
          <a:noFill/>
          <a:ln>
            <a:noFill/>
          </a:ln>
        </p:spPr>
      </p:pic>
      <p:pic>
        <p:nvPicPr>
          <p:cNvPr descr="POINSET2" id="530" name="Google Shape;530;p17"/>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531" name="Google Shape;531;p17"/>
          <p:cNvPicPr preferRelativeResize="0"/>
          <p:nvPr/>
        </p:nvPicPr>
        <p:blipFill rotWithShape="1">
          <a:blip r:embed="rId5">
            <a:alphaModFix/>
          </a:blip>
          <a:srcRect b="8302" l="0" r="0" t="0"/>
          <a:stretch/>
        </p:blipFill>
        <p:spPr>
          <a:xfrm>
            <a:off x="10960100" y="5626100"/>
            <a:ext cx="1008062" cy="995362"/>
          </a:xfrm>
          <a:prstGeom prst="rect">
            <a:avLst/>
          </a:prstGeom>
          <a:noFill/>
          <a:ln>
            <a:noFill/>
          </a:ln>
        </p:spPr>
      </p:pic>
      <p:pic>
        <p:nvPicPr>
          <p:cNvPr id="532" name="Google Shape;532;p17"/>
          <p:cNvPicPr preferRelativeResize="0"/>
          <p:nvPr/>
        </p:nvPicPr>
        <p:blipFill rotWithShape="1">
          <a:blip r:embed="rId6">
            <a:alphaModFix/>
          </a:blip>
          <a:srcRect b="0" l="0" r="0" t="0"/>
          <a:stretch/>
        </p:blipFill>
        <p:spPr>
          <a:xfrm>
            <a:off x="1587" y="2071687"/>
            <a:ext cx="5275262" cy="3268662"/>
          </a:xfrm>
          <a:prstGeom prst="rect">
            <a:avLst/>
          </a:prstGeom>
          <a:noFill/>
          <a:ln>
            <a:noFill/>
          </a:ln>
        </p:spPr>
      </p:pic>
      <p:sp>
        <p:nvSpPr>
          <p:cNvPr id="533" name="Google Shape;533;p17"/>
          <p:cNvSpPr txBox="1"/>
          <p:nvPr/>
        </p:nvSpPr>
        <p:spPr>
          <a:xfrm>
            <a:off x="2241550" y="173037"/>
            <a:ext cx="7572375" cy="156845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400"/>
              <a:buFont typeface="Times New Roman"/>
              <a:buNone/>
            </a:pPr>
            <a:r>
              <a:rPr b="1" i="0" lang="en-US" sz="3400" u="none">
                <a:solidFill>
                  <a:srgbClr val="0000FF"/>
                </a:solidFill>
                <a:latin typeface="Times New Roman"/>
                <a:ea typeface="Times New Roman"/>
                <a:cs typeface="Times New Roman"/>
                <a:sym typeface="Times New Roman"/>
              </a:rPr>
              <a:t>Lớp vỏ Trái Đất bao gồm mấy lớp? Nêu vai trò của lớp vỏ Trái Đất.</a:t>
            </a:r>
            <a:endParaRPr/>
          </a:p>
        </p:txBody>
      </p:sp>
      <p:sp>
        <p:nvSpPr>
          <p:cNvPr id="534" name="Google Shape;534;p17"/>
          <p:cNvSpPr txBox="1"/>
          <p:nvPr/>
        </p:nvSpPr>
        <p:spPr>
          <a:xfrm>
            <a:off x="5197475" y="1836737"/>
            <a:ext cx="6432550" cy="470693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400"/>
              <a:buFont typeface="Times New Roman"/>
              <a:buNone/>
            </a:pPr>
            <a:r>
              <a:rPr b="1" i="0" lang="en-US" sz="3400" u="none">
                <a:solidFill>
                  <a:srgbClr val="00B050"/>
                </a:solidFill>
                <a:latin typeface="Times New Roman"/>
                <a:ea typeface="Times New Roman"/>
                <a:cs typeface="Times New Roman"/>
                <a:sym typeface="Times New Roman"/>
              </a:rPr>
              <a:t>- Vỏ Trái Đất gồm 2 lớp: vỏ lục địa và vỏ đại dương.</a:t>
            </a:r>
            <a:endParaRPr/>
          </a:p>
          <a:p>
            <a:pPr indent="0" lvl="0" marL="0" marR="0" rtl="0" algn="just">
              <a:lnSpc>
                <a:spcPct val="150000"/>
              </a:lnSpc>
              <a:spcBef>
                <a:spcPts val="0"/>
              </a:spcBef>
              <a:spcAft>
                <a:spcPts val="0"/>
              </a:spcAft>
              <a:buClr>
                <a:srgbClr val="00B050"/>
              </a:buClr>
              <a:buSzPts val="3400"/>
              <a:buFont typeface="Times New Roman"/>
              <a:buNone/>
            </a:pPr>
            <a:r>
              <a:rPr b="1" i="0" lang="en-US" sz="3400" u="none">
                <a:solidFill>
                  <a:srgbClr val="00B050"/>
                </a:solidFill>
                <a:latin typeface="Times New Roman"/>
                <a:ea typeface="Times New Roman"/>
                <a:cs typeface="Times New Roman"/>
                <a:sym typeface="Times New Roman"/>
              </a:rPr>
              <a:t>- Vai trò: rất quan trọng vì là nơi tồn tại của các thành phần tự nhiên khác, nơi sinh sống, hoạt động của xã hội loài người.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000"/>
                                        <p:tgtEl>
                                          <p:spTgt spid="5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2000"/>
                                        <p:tgtEl>
                                          <p:spTgt spid="5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2000"/>
                                        <p:tgtEl>
                                          <p:spTgt spid="5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descr="POINSET2" id="540" name="Google Shape;540;p18"/>
          <p:cNvPicPr preferRelativeResize="0"/>
          <p:nvPr/>
        </p:nvPicPr>
        <p:blipFill rotWithShape="1">
          <a:blip r:embed="rId3">
            <a:alphaModFix/>
          </a:blip>
          <a:srcRect b="0" l="0" r="0" t="0"/>
          <a:stretch/>
        </p:blipFill>
        <p:spPr>
          <a:xfrm rot="5400000">
            <a:off x="10722768" y="75406"/>
            <a:ext cx="1241425" cy="1443037"/>
          </a:xfrm>
          <a:prstGeom prst="rect">
            <a:avLst/>
          </a:prstGeom>
          <a:noFill/>
          <a:ln>
            <a:noFill/>
          </a:ln>
        </p:spPr>
      </p:pic>
      <p:pic>
        <p:nvPicPr>
          <p:cNvPr descr="POINSET2" id="541" name="Google Shape;541;p18"/>
          <p:cNvPicPr preferRelativeResize="0"/>
          <p:nvPr/>
        </p:nvPicPr>
        <p:blipFill rotWithShape="1">
          <a:blip r:embed="rId4">
            <a:alphaModFix/>
          </a:blip>
          <a:srcRect b="0" l="0" r="0" t="0"/>
          <a:stretch/>
        </p:blipFill>
        <p:spPr>
          <a:xfrm flipH="1" rot="-5400000">
            <a:off x="311943" y="57943"/>
            <a:ext cx="1171575" cy="1477962"/>
          </a:xfrm>
          <a:prstGeom prst="rect">
            <a:avLst/>
          </a:prstGeom>
          <a:noFill/>
          <a:ln>
            <a:noFill/>
          </a:ln>
        </p:spPr>
      </p:pic>
      <p:pic>
        <p:nvPicPr>
          <p:cNvPr descr="POINSET2" id="542" name="Google Shape;542;p18"/>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543" name="Google Shape;543;p18"/>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
        <p:nvSpPr>
          <p:cNvPr id="544" name="Google Shape;544;p18"/>
          <p:cNvSpPr txBox="1"/>
          <p:nvPr/>
        </p:nvSpPr>
        <p:spPr>
          <a:xfrm>
            <a:off x="1481137" y="1306512"/>
            <a:ext cx="9024937" cy="413226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Vỏ Trái Đất gồm 2 lớp: vỏ lục địa và vỏ đại dương.</a:t>
            </a:r>
            <a:endParaRPr/>
          </a:p>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Vai trò: rất quan trọng vì là nơi tồn tại của các thành phần tự nhiên khác, nơi sinh sống, hoạt động của xã hội loài người.</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descr="POINSET2" id="550" name="Google Shape;550;p19"/>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551" name="Google Shape;551;p19"/>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sp>
        <p:nvSpPr>
          <p:cNvPr id="552" name="Google Shape;552;p19"/>
          <p:cNvSpPr/>
          <p:nvPr/>
        </p:nvSpPr>
        <p:spPr>
          <a:xfrm>
            <a:off x="2818477" y="613371"/>
            <a:ext cx="6437572" cy="82375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II. CÁC MẢNG KIẾN TẠO</a:t>
            </a:r>
            <a:endParaRPr/>
          </a:p>
        </p:txBody>
      </p:sp>
      <p:pic>
        <p:nvPicPr>
          <p:cNvPr descr="POINSET2" id="553" name="Google Shape;553;p19"/>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554" name="Google Shape;554;p19"/>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pic>
        <p:nvPicPr>
          <p:cNvPr id="555" name="Google Shape;555;p19"/>
          <p:cNvPicPr preferRelativeResize="0"/>
          <p:nvPr/>
        </p:nvPicPr>
        <p:blipFill rotWithShape="1">
          <a:blip r:embed="rId7">
            <a:alphaModFix/>
          </a:blip>
          <a:srcRect b="0" l="0" r="0" t="0"/>
          <a:stretch/>
        </p:blipFill>
        <p:spPr>
          <a:xfrm>
            <a:off x="2817812" y="2390775"/>
            <a:ext cx="6332537" cy="3314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2" name="Shape 342"/>
        <p:cNvGrpSpPr/>
        <p:nvPr/>
      </p:nvGrpSpPr>
      <p:grpSpPr>
        <a:xfrm>
          <a:off x="0" y="0"/>
          <a:ext cx="0" cy="0"/>
          <a:chOff x="0" y="0"/>
          <a:chExt cx="0" cy="0"/>
        </a:xfrm>
      </p:grpSpPr>
      <p:pic>
        <p:nvPicPr>
          <p:cNvPr descr="POINSET2" id="343" name="Google Shape;343;p2"/>
          <p:cNvPicPr preferRelativeResize="0"/>
          <p:nvPr/>
        </p:nvPicPr>
        <p:blipFill rotWithShape="1">
          <a:blip r:embed="rId4">
            <a:alphaModFix/>
          </a:blip>
          <a:srcRect b="0" l="0" r="0" t="0"/>
          <a:stretch/>
        </p:blipFill>
        <p:spPr>
          <a:xfrm rot="5400000">
            <a:off x="10253662" y="265112"/>
            <a:ext cx="1243012" cy="1443037"/>
          </a:xfrm>
          <a:prstGeom prst="rect">
            <a:avLst/>
          </a:prstGeom>
          <a:noFill/>
          <a:ln>
            <a:noFill/>
          </a:ln>
        </p:spPr>
      </p:pic>
      <p:pic>
        <p:nvPicPr>
          <p:cNvPr descr="POINSET3" id="344" name="Google Shape;344;p2"/>
          <p:cNvPicPr preferRelativeResize="0"/>
          <p:nvPr/>
        </p:nvPicPr>
        <p:blipFill rotWithShape="1">
          <a:blip r:embed="rId5">
            <a:alphaModFix/>
          </a:blip>
          <a:srcRect b="0" l="0" r="0" t="0"/>
          <a:stretch/>
        </p:blipFill>
        <p:spPr>
          <a:xfrm>
            <a:off x="9983787" y="5260975"/>
            <a:ext cx="2139950" cy="1597025"/>
          </a:xfrm>
          <a:prstGeom prst="rect">
            <a:avLst/>
          </a:prstGeom>
          <a:noFill/>
          <a:ln>
            <a:noFill/>
          </a:ln>
        </p:spPr>
      </p:pic>
      <p:pic>
        <p:nvPicPr>
          <p:cNvPr descr="POINSET2" id="345" name="Google Shape;345;p2"/>
          <p:cNvPicPr preferRelativeResize="0"/>
          <p:nvPr/>
        </p:nvPicPr>
        <p:blipFill rotWithShape="1">
          <a:blip r:embed="rId6">
            <a:alphaModFix/>
          </a:blip>
          <a:srcRect b="0" l="0" r="0" t="0"/>
          <a:stretch/>
        </p:blipFill>
        <p:spPr>
          <a:xfrm flipH="1" rot="-5400000">
            <a:off x="819150" y="322262"/>
            <a:ext cx="1171575" cy="1476375"/>
          </a:xfrm>
          <a:prstGeom prst="rect">
            <a:avLst/>
          </a:prstGeom>
          <a:noFill/>
          <a:ln>
            <a:noFill/>
          </a:ln>
        </p:spPr>
      </p:pic>
      <p:pic>
        <p:nvPicPr>
          <p:cNvPr descr="POINSET2" id="346" name="Google Shape;346;p2"/>
          <p:cNvPicPr preferRelativeResize="0"/>
          <p:nvPr/>
        </p:nvPicPr>
        <p:blipFill rotWithShape="1">
          <a:blip r:embed="rId7">
            <a:alphaModFix/>
          </a:blip>
          <a:srcRect b="0" l="0" r="0" t="0"/>
          <a:stretch/>
        </p:blipFill>
        <p:spPr>
          <a:xfrm rot="-5400000">
            <a:off x="653256" y="4717256"/>
            <a:ext cx="1241425" cy="1443037"/>
          </a:xfrm>
          <a:prstGeom prst="rect">
            <a:avLst/>
          </a:prstGeom>
          <a:noFill/>
          <a:ln>
            <a:noFill/>
          </a:ln>
        </p:spPr>
      </p:pic>
      <p:sp>
        <p:nvSpPr>
          <p:cNvPr id="347" name="Google Shape;347;p2"/>
          <p:cNvSpPr/>
          <p:nvPr/>
        </p:nvSpPr>
        <p:spPr>
          <a:xfrm>
            <a:off x="993913" y="1270278"/>
            <a:ext cx="10204174" cy="3208571"/>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4500"/>
              <a:buFont typeface="Times New Roman"/>
              <a:buNone/>
            </a:pPr>
            <a:r>
              <a:rPr b="1" i="0" lang="en-US" sz="4500" u="none" cap="none" strike="noStrike">
                <a:solidFill>
                  <a:srgbClr val="C00000"/>
                </a:solidFill>
                <a:latin typeface="Times New Roman"/>
                <a:ea typeface="Times New Roman"/>
                <a:cs typeface="Times New Roman"/>
                <a:sym typeface="Times New Roman"/>
              </a:rPr>
              <a:t>CHƯƠNG 3. </a:t>
            </a:r>
            <a:endParaRPr/>
          </a:p>
          <a:p>
            <a:pPr indent="0" lvl="0" marL="0" marR="0" rtl="0" algn="ctr">
              <a:lnSpc>
                <a:spcPct val="150000"/>
              </a:lnSpc>
              <a:spcBef>
                <a:spcPts val="0"/>
              </a:spcBef>
              <a:spcAft>
                <a:spcPts val="0"/>
              </a:spcAft>
              <a:buClr>
                <a:srgbClr val="C00000"/>
              </a:buClr>
              <a:buSzPts val="4500"/>
              <a:buFont typeface="Times New Roman"/>
              <a:buNone/>
            </a:pPr>
            <a:r>
              <a:rPr b="1" i="0" lang="en-US" sz="4500" u="none" cap="none" strike="noStrike">
                <a:solidFill>
                  <a:srgbClr val="C00000"/>
                </a:solidFill>
                <a:latin typeface="Times New Roman"/>
                <a:ea typeface="Times New Roman"/>
                <a:cs typeface="Times New Roman"/>
                <a:sym typeface="Times New Roman"/>
              </a:rPr>
              <a:t>CẤU TẠO CỦA TRÁI ĐẤT. </a:t>
            </a:r>
            <a:endParaRPr/>
          </a:p>
          <a:p>
            <a:pPr indent="0" lvl="0" marL="0" marR="0" rtl="0" algn="ctr">
              <a:lnSpc>
                <a:spcPct val="150000"/>
              </a:lnSpc>
              <a:spcBef>
                <a:spcPts val="0"/>
              </a:spcBef>
              <a:spcAft>
                <a:spcPts val="0"/>
              </a:spcAft>
              <a:buClr>
                <a:srgbClr val="C00000"/>
              </a:buClr>
              <a:buSzPts val="4500"/>
              <a:buFont typeface="Times New Roman"/>
              <a:buNone/>
            </a:pPr>
            <a:r>
              <a:rPr b="1" i="0" lang="en-US" sz="4500" u="none" cap="none" strike="noStrike">
                <a:solidFill>
                  <a:srgbClr val="C00000"/>
                </a:solidFill>
                <a:latin typeface="Times New Roman"/>
                <a:ea typeface="Times New Roman"/>
                <a:cs typeface="Times New Roman"/>
                <a:sym typeface="Times New Roman"/>
              </a:rPr>
              <a:t>VỎ TRÁI ĐẤT.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descr="POINSET2" id="561" name="Google Shape;561;p20"/>
          <p:cNvPicPr preferRelativeResize="0"/>
          <p:nvPr/>
        </p:nvPicPr>
        <p:blipFill rotWithShape="1">
          <a:blip r:embed="rId3">
            <a:alphaModFix/>
          </a:blip>
          <a:srcRect b="0" l="0" r="0" t="0"/>
          <a:stretch/>
        </p:blipFill>
        <p:spPr>
          <a:xfrm rot="5400000">
            <a:off x="10895012" y="219075"/>
            <a:ext cx="947737" cy="1100137"/>
          </a:xfrm>
          <a:prstGeom prst="rect">
            <a:avLst/>
          </a:prstGeom>
          <a:noFill/>
          <a:ln>
            <a:noFill/>
          </a:ln>
        </p:spPr>
      </p:pic>
      <p:pic>
        <p:nvPicPr>
          <p:cNvPr descr="POINSET2" id="562" name="Google Shape;562;p20"/>
          <p:cNvPicPr preferRelativeResize="0"/>
          <p:nvPr/>
        </p:nvPicPr>
        <p:blipFill rotWithShape="1">
          <a:blip r:embed="rId4">
            <a:alphaModFix/>
          </a:blip>
          <a:srcRect b="0" l="0" r="0" t="0"/>
          <a:stretch/>
        </p:blipFill>
        <p:spPr>
          <a:xfrm flipH="1" rot="-5400000">
            <a:off x="311150" y="66675"/>
            <a:ext cx="852487" cy="1074737"/>
          </a:xfrm>
          <a:prstGeom prst="rect">
            <a:avLst/>
          </a:prstGeom>
          <a:noFill/>
          <a:ln>
            <a:noFill/>
          </a:ln>
        </p:spPr>
      </p:pic>
      <p:pic>
        <p:nvPicPr>
          <p:cNvPr descr="POINSET2" id="563" name="Google Shape;563;p20"/>
          <p:cNvPicPr preferRelativeResize="0"/>
          <p:nvPr/>
        </p:nvPicPr>
        <p:blipFill rotWithShape="1">
          <a:blip r:embed="rId3">
            <a:alphaModFix/>
          </a:blip>
          <a:srcRect b="0" l="0" r="0" t="0"/>
          <a:stretch/>
        </p:blipFill>
        <p:spPr>
          <a:xfrm rot="-5400000">
            <a:off x="290512" y="5781675"/>
            <a:ext cx="911225" cy="1057275"/>
          </a:xfrm>
          <a:prstGeom prst="rect">
            <a:avLst/>
          </a:prstGeom>
          <a:noFill/>
          <a:ln>
            <a:noFill/>
          </a:ln>
        </p:spPr>
      </p:pic>
      <p:pic>
        <p:nvPicPr>
          <p:cNvPr descr="Diagram&#10;&#10;Description automatically generated" id="564" name="Google Shape;564;p20"/>
          <p:cNvPicPr preferRelativeResize="0"/>
          <p:nvPr/>
        </p:nvPicPr>
        <p:blipFill rotWithShape="1">
          <a:blip r:embed="rId5">
            <a:alphaModFix/>
          </a:blip>
          <a:srcRect b="8302" l="0" r="0" t="0"/>
          <a:stretch/>
        </p:blipFill>
        <p:spPr>
          <a:xfrm>
            <a:off x="11320462" y="5980112"/>
            <a:ext cx="647700" cy="641350"/>
          </a:xfrm>
          <a:prstGeom prst="rect">
            <a:avLst/>
          </a:prstGeom>
          <a:noFill/>
          <a:ln>
            <a:noFill/>
          </a:ln>
        </p:spPr>
      </p:pic>
      <p:sp>
        <p:nvSpPr>
          <p:cNvPr id="565" name="Google Shape;565;p20"/>
          <p:cNvSpPr txBox="1"/>
          <p:nvPr/>
        </p:nvSpPr>
        <p:spPr>
          <a:xfrm>
            <a:off x="1468437" y="177800"/>
            <a:ext cx="9350375" cy="16383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Qua hình 9.3 và sách giáo khoa trang 140, cho biết: Thạch quyển là gì? </a:t>
            </a:r>
            <a:endParaRPr/>
          </a:p>
        </p:txBody>
      </p:sp>
      <p:pic>
        <p:nvPicPr>
          <p:cNvPr id="566" name="Google Shape;566;p20"/>
          <p:cNvPicPr preferRelativeResize="0"/>
          <p:nvPr/>
        </p:nvPicPr>
        <p:blipFill rotWithShape="1">
          <a:blip r:embed="rId6">
            <a:alphaModFix/>
          </a:blip>
          <a:srcRect b="0" l="0" r="0" t="0"/>
          <a:stretch/>
        </p:blipFill>
        <p:spPr>
          <a:xfrm>
            <a:off x="415925" y="1978025"/>
            <a:ext cx="8255000" cy="4500562"/>
          </a:xfrm>
          <a:prstGeom prst="rect">
            <a:avLst/>
          </a:prstGeom>
          <a:noFill/>
          <a:ln>
            <a:noFill/>
          </a:ln>
        </p:spPr>
      </p:pic>
      <p:sp>
        <p:nvSpPr>
          <p:cNvPr id="567" name="Google Shape;567;p20"/>
          <p:cNvSpPr txBox="1"/>
          <p:nvPr/>
        </p:nvSpPr>
        <p:spPr>
          <a:xfrm>
            <a:off x="8140700" y="1758950"/>
            <a:ext cx="3503612" cy="49387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Thạch quyển là lớp ngoài cùng của Trái Đất, bao gồm vỏ Trái Đất và phần trên của man – ti.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2000"/>
                                        <p:tgtEl>
                                          <p:spTgt spid="5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2000"/>
                                        <p:tgtEl>
                                          <p:spTgt spid="5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descr="POINSET2" id="573" name="Google Shape;573;p21"/>
          <p:cNvPicPr preferRelativeResize="0"/>
          <p:nvPr/>
        </p:nvPicPr>
        <p:blipFill rotWithShape="1">
          <a:blip r:embed="rId3">
            <a:alphaModFix/>
          </a:blip>
          <a:srcRect b="0" l="0" r="0" t="0"/>
          <a:stretch/>
        </p:blipFill>
        <p:spPr>
          <a:xfrm rot="5400000">
            <a:off x="10895012" y="219075"/>
            <a:ext cx="947737" cy="1100137"/>
          </a:xfrm>
          <a:prstGeom prst="rect">
            <a:avLst/>
          </a:prstGeom>
          <a:noFill/>
          <a:ln>
            <a:noFill/>
          </a:ln>
        </p:spPr>
      </p:pic>
      <p:pic>
        <p:nvPicPr>
          <p:cNvPr descr="POINSET2" id="574" name="Google Shape;574;p21"/>
          <p:cNvPicPr preferRelativeResize="0"/>
          <p:nvPr/>
        </p:nvPicPr>
        <p:blipFill rotWithShape="1">
          <a:blip r:embed="rId4">
            <a:alphaModFix/>
          </a:blip>
          <a:srcRect b="0" l="0" r="0" t="0"/>
          <a:stretch/>
        </p:blipFill>
        <p:spPr>
          <a:xfrm flipH="1" rot="-5400000">
            <a:off x="311150" y="66675"/>
            <a:ext cx="852487" cy="1074737"/>
          </a:xfrm>
          <a:prstGeom prst="rect">
            <a:avLst/>
          </a:prstGeom>
          <a:noFill/>
          <a:ln>
            <a:noFill/>
          </a:ln>
        </p:spPr>
      </p:pic>
      <p:pic>
        <p:nvPicPr>
          <p:cNvPr descr="POINSET2" id="575" name="Google Shape;575;p21"/>
          <p:cNvPicPr preferRelativeResize="0"/>
          <p:nvPr/>
        </p:nvPicPr>
        <p:blipFill rotWithShape="1">
          <a:blip r:embed="rId3">
            <a:alphaModFix/>
          </a:blip>
          <a:srcRect b="0" l="0" r="0" t="0"/>
          <a:stretch/>
        </p:blipFill>
        <p:spPr>
          <a:xfrm rot="-5400000">
            <a:off x="290512" y="5781675"/>
            <a:ext cx="911225" cy="1057275"/>
          </a:xfrm>
          <a:prstGeom prst="rect">
            <a:avLst/>
          </a:prstGeom>
          <a:noFill/>
          <a:ln>
            <a:noFill/>
          </a:ln>
        </p:spPr>
      </p:pic>
      <p:pic>
        <p:nvPicPr>
          <p:cNvPr descr="Diagram&#10;&#10;Description automatically generated" id="576" name="Google Shape;576;p21"/>
          <p:cNvPicPr preferRelativeResize="0"/>
          <p:nvPr/>
        </p:nvPicPr>
        <p:blipFill rotWithShape="1">
          <a:blip r:embed="rId5">
            <a:alphaModFix/>
          </a:blip>
          <a:srcRect b="8302" l="0" r="0" t="0"/>
          <a:stretch/>
        </p:blipFill>
        <p:spPr>
          <a:xfrm>
            <a:off x="11320462" y="5980112"/>
            <a:ext cx="647700" cy="641350"/>
          </a:xfrm>
          <a:prstGeom prst="rect">
            <a:avLst/>
          </a:prstGeom>
          <a:noFill/>
          <a:ln>
            <a:noFill/>
          </a:ln>
        </p:spPr>
      </p:pic>
      <p:sp>
        <p:nvSpPr>
          <p:cNvPr id="577" name="Google Shape;577;p21"/>
          <p:cNvSpPr txBox="1"/>
          <p:nvPr/>
        </p:nvSpPr>
        <p:spPr>
          <a:xfrm>
            <a:off x="2679700" y="50800"/>
            <a:ext cx="6672262" cy="170815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Qua đoạn video kết hợp hình 9.3 </a:t>
            </a:r>
            <a:endParaRPr/>
          </a:p>
          <a:p>
            <a:pPr indent="0" lvl="0" marL="0" marR="0" rtl="0" algn="just">
              <a:lnSpc>
                <a:spcPct val="15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Mảng kiến tạo là gì?</a:t>
            </a:r>
            <a:endParaRPr/>
          </a:p>
        </p:txBody>
      </p:sp>
      <p:pic>
        <p:nvPicPr>
          <p:cNvPr id="578" name="Google Shape;578;p21"/>
          <p:cNvPicPr preferRelativeResize="0"/>
          <p:nvPr/>
        </p:nvPicPr>
        <p:blipFill rotWithShape="1">
          <a:blip r:embed="rId6">
            <a:alphaModFix/>
          </a:blip>
          <a:srcRect b="0" l="0" r="0" t="0"/>
          <a:stretch/>
        </p:blipFill>
        <p:spPr>
          <a:xfrm>
            <a:off x="415925" y="1978025"/>
            <a:ext cx="8255000" cy="4500562"/>
          </a:xfrm>
          <a:prstGeom prst="rect">
            <a:avLst/>
          </a:prstGeom>
          <a:noFill/>
          <a:ln>
            <a:noFill/>
          </a:ln>
        </p:spPr>
      </p:pic>
      <p:sp>
        <p:nvSpPr>
          <p:cNvPr id="579" name="Google Shape;579;p21"/>
          <p:cNvSpPr txBox="1"/>
          <p:nvPr/>
        </p:nvSpPr>
        <p:spPr>
          <a:xfrm>
            <a:off x="8140700" y="1758950"/>
            <a:ext cx="3503612" cy="414655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600"/>
              <a:buFont typeface="Times New Roman"/>
              <a:buNone/>
            </a:pPr>
            <a:r>
              <a:rPr b="1" i="0" lang="en-US" sz="3600" u="none">
                <a:solidFill>
                  <a:srgbClr val="00B050"/>
                </a:solidFill>
                <a:latin typeface="Times New Roman"/>
                <a:ea typeface="Times New Roman"/>
                <a:cs typeface="Times New Roman"/>
                <a:sym typeface="Times New Roman"/>
              </a:rPr>
              <a:t>Thạch quyển bị chia cắt ra thành các mảng tương đối lớn gọi là mảng kiến tạo.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2000"/>
                                        <p:tgtEl>
                                          <p:spTgt spid="5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2000"/>
                                        <p:tgtEl>
                                          <p:spTgt spid="5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descr="POINSET2" id="585" name="Google Shape;585;p22"/>
          <p:cNvPicPr preferRelativeResize="0"/>
          <p:nvPr/>
        </p:nvPicPr>
        <p:blipFill rotWithShape="1">
          <a:blip r:embed="rId3">
            <a:alphaModFix/>
          </a:blip>
          <a:srcRect b="0" l="0" r="0" t="0"/>
          <a:stretch/>
        </p:blipFill>
        <p:spPr>
          <a:xfrm rot="5400000">
            <a:off x="10895012" y="219075"/>
            <a:ext cx="947737" cy="1100137"/>
          </a:xfrm>
          <a:prstGeom prst="rect">
            <a:avLst/>
          </a:prstGeom>
          <a:noFill/>
          <a:ln>
            <a:noFill/>
          </a:ln>
        </p:spPr>
      </p:pic>
      <p:pic>
        <p:nvPicPr>
          <p:cNvPr descr="POINSET2" id="586" name="Google Shape;586;p22"/>
          <p:cNvPicPr preferRelativeResize="0"/>
          <p:nvPr/>
        </p:nvPicPr>
        <p:blipFill rotWithShape="1">
          <a:blip r:embed="rId4">
            <a:alphaModFix/>
          </a:blip>
          <a:srcRect b="0" l="0" r="0" t="0"/>
          <a:stretch/>
        </p:blipFill>
        <p:spPr>
          <a:xfrm flipH="1" rot="-5400000">
            <a:off x="311150" y="66675"/>
            <a:ext cx="852487" cy="1074737"/>
          </a:xfrm>
          <a:prstGeom prst="rect">
            <a:avLst/>
          </a:prstGeom>
          <a:noFill/>
          <a:ln>
            <a:noFill/>
          </a:ln>
        </p:spPr>
      </p:pic>
      <p:pic>
        <p:nvPicPr>
          <p:cNvPr descr="POINSET2" id="587" name="Google Shape;587;p22"/>
          <p:cNvPicPr preferRelativeResize="0"/>
          <p:nvPr/>
        </p:nvPicPr>
        <p:blipFill rotWithShape="1">
          <a:blip r:embed="rId3">
            <a:alphaModFix/>
          </a:blip>
          <a:srcRect b="0" l="0" r="0" t="0"/>
          <a:stretch/>
        </p:blipFill>
        <p:spPr>
          <a:xfrm rot="-5400000">
            <a:off x="290512" y="5781675"/>
            <a:ext cx="911225" cy="1057275"/>
          </a:xfrm>
          <a:prstGeom prst="rect">
            <a:avLst/>
          </a:prstGeom>
          <a:noFill/>
          <a:ln>
            <a:noFill/>
          </a:ln>
        </p:spPr>
      </p:pic>
      <p:pic>
        <p:nvPicPr>
          <p:cNvPr descr="Diagram&#10;&#10;Description automatically generated" id="588" name="Google Shape;588;p22"/>
          <p:cNvPicPr preferRelativeResize="0"/>
          <p:nvPr/>
        </p:nvPicPr>
        <p:blipFill rotWithShape="1">
          <a:blip r:embed="rId5">
            <a:alphaModFix/>
          </a:blip>
          <a:srcRect b="8302" l="0" r="0" t="0"/>
          <a:stretch/>
        </p:blipFill>
        <p:spPr>
          <a:xfrm>
            <a:off x="11320462" y="5980112"/>
            <a:ext cx="647700" cy="641350"/>
          </a:xfrm>
          <a:prstGeom prst="rect">
            <a:avLst/>
          </a:prstGeom>
          <a:noFill/>
          <a:ln>
            <a:noFill/>
          </a:ln>
        </p:spPr>
      </p:pic>
      <p:sp>
        <p:nvSpPr>
          <p:cNvPr id="589" name="Google Shape;589;p22"/>
          <p:cNvSpPr txBox="1"/>
          <p:nvPr/>
        </p:nvSpPr>
        <p:spPr>
          <a:xfrm>
            <a:off x="1468437" y="-15875"/>
            <a:ext cx="9350375" cy="16113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Kể tên các mảng kiến tạo lớn của lớp vỏ Trái Đất và lên xác định trên lược đồ.</a:t>
            </a:r>
            <a:endParaRPr/>
          </a:p>
        </p:txBody>
      </p:sp>
      <p:pic>
        <p:nvPicPr>
          <p:cNvPr id="590" name="Google Shape;590;p22"/>
          <p:cNvPicPr preferRelativeResize="0"/>
          <p:nvPr/>
        </p:nvPicPr>
        <p:blipFill rotWithShape="1">
          <a:blip r:embed="rId6">
            <a:alphaModFix/>
          </a:blip>
          <a:srcRect b="0" l="0" r="0" t="0"/>
          <a:stretch/>
        </p:blipFill>
        <p:spPr>
          <a:xfrm>
            <a:off x="200025" y="1789112"/>
            <a:ext cx="6723062" cy="4302125"/>
          </a:xfrm>
          <a:prstGeom prst="rect">
            <a:avLst/>
          </a:prstGeom>
          <a:noFill/>
          <a:ln>
            <a:noFill/>
          </a:ln>
        </p:spPr>
      </p:pic>
      <p:sp>
        <p:nvSpPr>
          <p:cNvPr id="591" name="Google Shape;591;p22"/>
          <p:cNvSpPr txBox="1"/>
          <p:nvPr/>
        </p:nvSpPr>
        <p:spPr>
          <a:xfrm>
            <a:off x="6697662" y="1608137"/>
            <a:ext cx="5221287" cy="49403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7 mảng kiến tạo lớn là: Màng Thái Bình Dương, mảng Bắc Mĩ, Mảng Nam Mĩ,  mảng Phi, mảng Nam Cực, mảng Ấn Độ - Ôxtrâylia, mảng Âu - Á</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2000"/>
                                        <p:tgtEl>
                                          <p:spTgt spid="5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2000"/>
                                        <p:tgtEl>
                                          <p:spTgt spid="5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descr="POINSET2" id="597" name="Google Shape;597;p23"/>
          <p:cNvPicPr preferRelativeResize="0"/>
          <p:nvPr/>
        </p:nvPicPr>
        <p:blipFill rotWithShape="1">
          <a:blip r:embed="rId3">
            <a:alphaModFix/>
          </a:blip>
          <a:srcRect b="0" l="0" r="0" t="0"/>
          <a:stretch/>
        </p:blipFill>
        <p:spPr>
          <a:xfrm rot="5400000">
            <a:off x="10895012" y="219075"/>
            <a:ext cx="947737" cy="1100137"/>
          </a:xfrm>
          <a:prstGeom prst="rect">
            <a:avLst/>
          </a:prstGeom>
          <a:noFill/>
          <a:ln>
            <a:noFill/>
          </a:ln>
        </p:spPr>
      </p:pic>
      <p:pic>
        <p:nvPicPr>
          <p:cNvPr descr="POINSET2" id="598" name="Google Shape;598;p23"/>
          <p:cNvPicPr preferRelativeResize="0"/>
          <p:nvPr/>
        </p:nvPicPr>
        <p:blipFill rotWithShape="1">
          <a:blip r:embed="rId4">
            <a:alphaModFix/>
          </a:blip>
          <a:srcRect b="0" l="0" r="0" t="0"/>
          <a:stretch/>
        </p:blipFill>
        <p:spPr>
          <a:xfrm flipH="1" rot="-5400000">
            <a:off x="311150" y="66675"/>
            <a:ext cx="852487" cy="1074737"/>
          </a:xfrm>
          <a:prstGeom prst="rect">
            <a:avLst/>
          </a:prstGeom>
          <a:noFill/>
          <a:ln>
            <a:noFill/>
          </a:ln>
        </p:spPr>
      </p:pic>
      <p:pic>
        <p:nvPicPr>
          <p:cNvPr descr="POINSET2" id="599" name="Google Shape;599;p23"/>
          <p:cNvPicPr preferRelativeResize="0"/>
          <p:nvPr/>
        </p:nvPicPr>
        <p:blipFill rotWithShape="1">
          <a:blip r:embed="rId3">
            <a:alphaModFix/>
          </a:blip>
          <a:srcRect b="0" l="0" r="0" t="0"/>
          <a:stretch/>
        </p:blipFill>
        <p:spPr>
          <a:xfrm rot="-5400000">
            <a:off x="290512" y="5781675"/>
            <a:ext cx="911225" cy="1057275"/>
          </a:xfrm>
          <a:prstGeom prst="rect">
            <a:avLst/>
          </a:prstGeom>
          <a:noFill/>
          <a:ln>
            <a:noFill/>
          </a:ln>
        </p:spPr>
      </p:pic>
      <p:pic>
        <p:nvPicPr>
          <p:cNvPr descr="Diagram&#10;&#10;Description automatically generated" id="600" name="Google Shape;600;p23"/>
          <p:cNvPicPr preferRelativeResize="0"/>
          <p:nvPr/>
        </p:nvPicPr>
        <p:blipFill rotWithShape="1">
          <a:blip r:embed="rId5">
            <a:alphaModFix/>
          </a:blip>
          <a:srcRect b="8302" l="0" r="0" t="0"/>
          <a:stretch/>
        </p:blipFill>
        <p:spPr>
          <a:xfrm>
            <a:off x="11320462" y="5980112"/>
            <a:ext cx="647700" cy="641350"/>
          </a:xfrm>
          <a:prstGeom prst="rect">
            <a:avLst/>
          </a:prstGeom>
          <a:noFill/>
          <a:ln>
            <a:noFill/>
          </a:ln>
        </p:spPr>
      </p:pic>
      <p:sp>
        <p:nvSpPr>
          <p:cNvPr id="601" name="Google Shape;601;p23"/>
          <p:cNvSpPr txBox="1"/>
          <p:nvPr/>
        </p:nvSpPr>
        <p:spPr>
          <a:xfrm>
            <a:off x="1866900" y="50800"/>
            <a:ext cx="8951912" cy="170815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Các mảng kiến tạo có những cách tiếp xúc nào? Di chuyển với tốc độ ra sao?</a:t>
            </a:r>
            <a:endParaRPr/>
          </a:p>
        </p:txBody>
      </p:sp>
      <p:pic>
        <p:nvPicPr>
          <p:cNvPr id="602" name="Google Shape;602;p23"/>
          <p:cNvPicPr preferRelativeResize="0"/>
          <p:nvPr/>
        </p:nvPicPr>
        <p:blipFill rotWithShape="1">
          <a:blip r:embed="rId6">
            <a:alphaModFix/>
          </a:blip>
          <a:srcRect b="0" l="0" r="0" t="0"/>
          <a:stretch/>
        </p:blipFill>
        <p:spPr>
          <a:xfrm>
            <a:off x="415925" y="1978025"/>
            <a:ext cx="8255000" cy="4500562"/>
          </a:xfrm>
          <a:prstGeom prst="rect">
            <a:avLst/>
          </a:prstGeom>
          <a:noFill/>
          <a:ln>
            <a:noFill/>
          </a:ln>
        </p:spPr>
      </p:pic>
      <p:sp>
        <p:nvSpPr>
          <p:cNvPr id="603" name="Google Shape;603;p23"/>
          <p:cNvSpPr txBox="1"/>
          <p:nvPr/>
        </p:nvSpPr>
        <p:spPr>
          <a:xfrm>
            <a:off x="8140700" y="1243012"/>
            <a:ext cx="3503612" cy="49784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600"/>
              <a:buFont typeface="Times New Roman"/>
              <a:buNone/>
            </a:pPr>
            <a:r>
              <a:rPr b="1" i="0" lang="en-US" sz="3600" u="none">
                <a:solidFill>
                  <a:srgbClr val="00B050"/>
                </a:solidFill>
                <a:latin typeface="Times New Roman"/>
                <a:ea typeface="Times New Roman"/>
                <a:cs typeface="Times New Roman"/>
                <a:sym typeface="Times New Roman"/>
              </a:rPr>
              <a:t>Các mảng kiến tạo hiện đang di chuyển xô vào nhau hoặc tách xa nhau với một tốc độ rất chậm.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2000"/>
                                        <p:tgtEl>
                                          <p:spTgt spid="6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2000"/>
                                        <p:tgtEl>
                                          <p:spTgt spid="6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descr="POINSET2" id="609" name="Google Shape;609;p24"/>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610" name="Google Shape;610;p24"/>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pic>
        <p:nvPicPr>
          <p:cNvPr descr="POINSET2" id="611" name="Google Shape;611;p24"/>
          <p:cNvPicPr preferRelativeResize="0"/>
          <p:nvPr/>
        </p:nvPicPr>
        <p:blipFill rotWithShape="1">
          <a:blip r:embed="rId3">
            <a:alphaModFix/>
          </a:blip>
          <a:srcRect b="0" l="0" r="0" t="0"/>
          <a:stretch/>
        </p:blipFill>
        <p:spPr>
          <a:xfrm rot="-5400000">
            <a:off x="317500" y="5422900"/>
            <a:ext cx="1243012" cy="1443037"/>
          </a:xfrm>
          <a:prstGeom prst="rect">
            <a:avLst/>
          </a:prstGeom>
          <a:noFill/>
          <a:ln>
            <a:noFill/>
          </a:ln>
        </p:spPr>
      </p:pic>
      <p:pic>
        <p:nvPicPr>
          <p:cNvPr descr="Diagram&#10;&#10;Description automatically generated" id="612" name="Google Shape;612;p24"/>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
        <p:nvSpPr>
          <p:cNvPr id="613" name="Google Shape;613;p24"/>
          <p:cNvSpPr txBox="1"/>
          <p:nvPr/>
        </p:nvSpPr>
        <p:spPr>
          <a:xfrm>
            <a:off x="939800" y="915987"/>
            <a:ext cx="9872662" cy="49403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Thạch quyển là lớp ngoài cùng của Trái Đất, bao gồm vỏ Trái Đất và phần trên của man – ti.</a:t>
            </a:r>
            <a:endParaRPr/>
          </a:p>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Thạch quyển bị chia cắt ra thành các mảng tương đối lớn gọi là mảng kiến tạo.</a:t>
            </a:r>
            <a:endParaRPr/>
          </a:p>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Các mảng kiến tạo hiện đang di chuyển xô vào nhau hoặc tách xa nhau với một tốc độ rất chậm.</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descr="POINSET2" id="619" name="Google Shape;619;p26"/>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620" name="Google Shape;620;p26"/>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sp>
        <p:nvSpPr>
          <p:cNvPr id="621" name="Google Shape;621;p26"/>
          <p:cNvSpPr/>
          <p:nvPr/>
        </p:nvSpPr>
        <p:spPr>
          <a:xfrm>
            <a:off x="2818477" y="329097"/>
            <a:ext cx="6437572" cy="82375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III. ĐỘNG ĐẤT</a:t>
            </a:r>
            <a:endParaRPr/>
          </a:p>
        </p:txBody>
      </p:sp>
      <p:pic>
        <p:nvPicPr>
          <p:cNvPr descr="POINSET2" id="622" name="Google Shape;622;p26"/>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623" name="Google Shape;623;p26"/>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pic>
        <p:nvPicPr>
          <p:cNvPr id="624" name="Google Shape;624;p26"/>
          <p:cNvPicPr preferRelativeResize="0"/>
          <p:nvPr/>
        </p:nvPicPr>
        <p:blipFill rotWithShape="1">
          <a:blip r:embed="rId7">
            <a:alphaModFix/>
          </a:blip>
          <a:srcRect b="0" l="0" r="0" t="0"/>
          <a:stretch/>
        </p:blipFill>
        <p:spPr>
          <a:xfrm>
            <a:off x="1312862" y="1536700"/>
            <a:ext cx="3484562" cy="2309812"/>
          </a:xfrm>
          <a:prstGeom prst="rect">
            <a:avLst/>
          </a:prstGeom>
          <a:noFill/>
          <a:ln>
            <a:noFill/>
          </a:ln>
        </p:spPr>
      </p:pic>
      <p:pic>
        <p:nvPicPr>
          <p:cNvPr id="625" name="Google Shape;625;p26"/>
          <p:cNvPicPr preferRelativeResize="0"/>
          <p:nvPr/>
        </p:nvPicPr>
        <p:blipFill rotWithShape="1">
          <a:blip r:embed="rId8">
            <a:alphaModFix/>
          </a:blip>
          <a:srcRect b="0" l="0" r="0" t="0"/>
          <a:stretch/>
        </p:blipFill>
        <p:spPr>
          <a:xfrm>
            <a:off x="1312862" y="4130675"/>
            <a:ext cx="3484562" cy="2160587"/>
          </a:xfrm>
          <a:prstGeom prst="rect">
            <a:avLst/>
          </a:prstGeom>
          <a:noFill/>
          <a:ln>
            <a:noFill/>
          </a:ln>
        </p:spPr>
      </p:pic>
      <p:pic>
        <p:nvPicPr>
          <p:cNvPr id="626" name="Google Shape;626;p26"/>
          <p:cNvPicPr preferRelativeResize="0"/>
          <p:nvPr/>
        </p:nvPicPr>
        <p:blipFill rotWithShape="1">
          <a:blip r:embed="rId9">
            <a:alphaModFix/>
          </a:blip>
          <a:srcRect b="0" l="0" r="0" t="0"/>
          <a:stretch/>
        </p:blipFill>
        <p:spPr>
          <a:xfrm>
            <a:off x="5981700" y="2333625"/>
            <a:ext cx="4635500" cy="3244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descr="POINSET2" id="632" name="Google Shape;632;p27"/>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633" name="Google Shape;633;p27"/>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634" name="Google Shape;634;p27"/>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635" name="Google Shape;635;p27"/>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sp>
        <p:nvSpPr>
          <p:cNvPr id="636" name="Google Shape;636;p27"/>
          <p:cNvSpPr txBox="1"/>
          <p:nvPr/>
        </p:nvSpPr>
        <p:spPr>
          <a:xfrm>
            <a:off x="720725" y="490537"/>
            <a:ext cx="10587037" cy="591026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7030A0"/>
              </a:buClr>
              <a:buSzPts val="3600"/>
              <a:buFont typeface="Times New Roman"/>
              <a:buNone/>
            </a:pPr>
            <a:r>
              <a:rPr b="1" i="0" lang="en-US" sz="3600" u="none">
                <a:solidFill>
                  <a:srgbClr val="7030A0"/>
                </a:solidFill>
                <a:latin typeface="Times New Roman"/>
                <a:ea typeface="Times New Roman"/>
                <a:cs typeface="Times New Roman"/>
                <a:sym typeface="Times New Roman"/>
              </a:rPr>
              <a:t>THẢO LUẬN NHÓM ĐÔI ( 3 PHÚT )</a:t>
            </a:r>
            <a:endParaRPr/>
          </a:p>
          <a:p>
            <a:pPr indent="0" lvl="0" marL="0" marR="0" rtl="0" algn="just">
              <a:lnSpc>
                <a:spcPct val="15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 Động đất là gì? Nêu nguyên nhân, hậu quả và biện pháp của động đất.</a:t>
            </a:r>
            <a:endParaRPr/>
          </a:p>
          <a:p>
            <a:pPr indent="0" lvl="0" marL="0" marR="0" rtl="0" algn="just">
              <a:lnSpc>
                <a:spcPct val="15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 Nêu tên và xác định các vành đai động đất trên Trái Đất.</a:t>
            </a:r>
            <a:endParaRPr/>
          </a:p>
          <a:p>
            <a:pPr indent="0" lvl="0" marL="0" marR="0" rtl="0" algn="just">
              <a:lnSpc>
                <a:spcPct val="15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 Cần tìm kiếm thông tin về động đất tìm kiếm ở những nguồn nào?</a:t>
            </a:r>
            <a:endParaRPr/>
          </a:p>
        </p:txBody>
      </p:sp>
      <p:pic>
        <p:nvPicPr>
          <p:cNvPr id="637" name="Google Shape;637;p27"/>
          <p:cNvPicPr preferRelativeResize="0"/>
          <p:nvPr/>
        </p:nvPicPr>
        <p:blipFill rotWithShape="1">
          <a:blip r:embed="rId7">
            <a:alphaModFix/>
          </a:blip>
          <a:srcRect b="0" l="0" r="0" t="0"/>
          <a:stretch/>
        </p:blipFill>
        <p:spPr>
          <a:xfrm>
            <a:off x="9326562" y="100012"/>
            <a:ext cx="1133475" cy="63658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descr="POINSET2" id="643" name="Google Shape;643;p28"/>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644" name="Google Shape;644;p28"/>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645" name="Google Shape;645;p28"/>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646" name="Google Shape;646;p28"/>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sp>
        <p:nvSpPr>
          <p:cNvPr id="647" name="Google Shape;647;p28"/>
          <p:cNvSpPr txBox="1"/>
          <p:nvPr/>
        </p:nvSpPr>
        <p:spPr>
          <a:xfrm>
            <a:off x="695325" y="3217862"/>
            <a:ext cx="10714037" cy="241935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Động đất là hiện tượng lớp vỏ Trái Đất bị rung chuyển với nhiều cường độ khác nhau và diễn ra trong thời gian ngắn.</a:t>
            </a:r>
            <a:endParaRPr/>
          </a:p>
        </p:txBody>
      </p:sp>
      <p:pic>
        <p:nvPicPr>
          <p:cNvPr id="648" name="Google Shape;648;p28"/>
          <p:cNvPicPr preferRelativeResize="0"/>
          <p:nvPr/>
        </p:nvPicPr>
        <p:blipFill rotWithShape="1">
          <a:blip r:embed="rId7">
            <a:alphaModFix/>
          </a:blip>
          <a:srcRect b="0" l="0" r="0" t="0"/>
          <a:stretch/>
        </p:blipFill>
        <p:spPr>
          <a:xfrm>
            <a:off x="2022475" y="295275"/>
            <a:ext cx="3565525" cy="2674937"/>
          </a:xfrm>
          <a:prstGeom prst="rect">
            <a:avLst/>
          </a:prstGeom>
          <a:noFill/>
          <a:ln>
            <a:noFill/>
          </a:ln>
        </p:spPr>
      </p:pic>
      <p:pic>
        <p:nvPicPr>
          <p:cNvPr id="649" name="Google Shape;649;p28"/>
          <p:cNvPicPr preferRelativeResize="0"/>
          <p:nvPr/>
        </p:nvPicPr>
        <p:blipFill rotWithShape="1">
          <a:blip r:embed="rId8">
            <a:alphaModFix/>
          </a:blip>
          <a:srcRect b="0" l="0" r="0" t="0"/>
          <a:stretch/>
        </p:blipFill>
        <p:spPr>
          <a:xfrm>
            <a:off x="6731000" y="295275"/>
            <a:ext cx="3571875" cy="267493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descr="POINSET2" id="655" name="Google Shape;655;p29"/>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656" name="Google Shape;656;p29"/>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657" name="Google Shape;657;p29"/>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658" name="Google Shape;658;p29"/>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pic>
        <p:nvPicPr>
          <p:cNvPr id="659" name="Google Shape;659;p29"/>
          <p:cNvPicPr preferRelativeResize="0"/>
          <p:nvPr/>
        </p:nvPicPr>
        <p:blipFill rotWithShape="1">
          <a:blip r:embed="rId7">
            <a:alphaModFix/>
          </a:blip>
          <a:srcRect b="0" l="0" r="0" t="0"/>
          <a:stretch/>
        </p:blipFill>
        <p:spPr>
          <a:xfrm>
            <a:off x="1133475" y="763587"/>
            <a:ext cx="9955212" cy="55022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pic>
        <p:nvPicPr>
          <p:cNvPr descr="POINSET2" id="665" name="Google Shape;665;p30"/>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666" name="Google Shape;666;p30"/>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667" name="Google Shape;667;p30"/>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668" name="Google Shape;668;p30"/>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sp>
        <p:nvSpPr>
          <p:cNvPr id="669" name="Google Shape;669;p30"/>
          <p:cNvSpPr txBox="1"/>
          <p:nvPr/>
        </p:nvSpPr>
        <p:spPr>
          <a:xfrm>
            <a:off x="1749425" y="4183062"/>
            <a:ext cx="8628062" cy="16113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Nguyên nhân: động đất là do sự dịch chuyển của các mảng kiến tạo.</a:t>
            </a:r>
            <a:endParaRPr/>
          </a:p>
        </p:txBody>
      </p:sp>
      <p:pic>
        <p:nvPicPr>
          <p:cNvPr id="670" name="Google Shape;670;p30"/>
          <p:cNvPicPr preferRelativeResize="0"/>
          <p:nvPr/>
        </p:nvPicPr>
        <p:blipFill rotWithShape="1">
          <a:blip r:embed="rId7">
            <a:alphaModFix/>
          </a:blip>
          <a:srcRect b="0" l="0" r="0" t="0"/>
          <a:stretch/>
        </p:blipFill>
        <p:spPr>
          <a:xfrm>
            <a:off x="2936875" y="763587"/>
            <a:ext cx="6116637" cy="316388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
          <p:cNvSpPr/>
          <p:nvPr/>
        </p:nvSpPr>
        <p:spPr>
          <a:xfrm rot="5400000">
            <a:off x="923131" y="1216818"/>
            <a:ext cx="1465262" cy="669925"/>
          </a:xfrm>
          <a:prstGeom prst="chevron">
            <a:avLst>
              <a:gd fmla="val 16662" name="adj"/>
            </a:avLst>
          </a:prstGeom>
          <a:solidFill>
            <a:srgbClr val="00B050"/>
          </a:solidFill>
          <a:ln cap="rnd" cmpd="sng" w="19050">
            <a:solidFill>
              <a:srgbClr val="688E1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353" name="Google Shape;353;p3"/>
          <p:cNvSpPr txBox="1"/>
          <p:nvPr/>
        </p:nvSpPr>
        <p:spPr>
          <a:xfrm>
            <a:off x="1473200" y="1268412"/>
            <a:ext cx="376237"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Arial"/>
              <a:buNone/>
            </a:pPr>
            <a:r>
              <a:rPr b="1" i="0" lang="en-US" sz="2400" u="none">
                <a:solidFill>
                  <a:schemeClr val="lt1"/>
                </a:solidFill>
                <a:latin typeface="Arial"/>
                <a:ea typeface="Arial"/>
                <a:cs typeface="Arial"/>
                <a:sym typeface="Arial"/>
              </a:rPr>
              <a:t>1</a:t>
            </a:r>
            <a:endParaRPr/>
          </a:p>
        </p:txBody>
      </p:sp>
      <p:sp>
        <p:nvSpPr>
          <p:cNvPr id="354" name="Google Shape;354;p3"/>
          <p:cNvSpPr txBox="1"/>
          <p:nvPr/>
        </p:nvSpPr>
        <p:spPr>
          <a:xfrm>
            <a:off x="2143125" y="874712"/>
            <a:ext cx="8704262" cy="13239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030A0"/>
              </a:buClr>
              <a:buSzPts val="4000"/>
              <a:buFont typeface="Times New Roman"/>
              <a:buNone/>
            </a:pPr>
            <a:r>
              <a:rPr b="1" i="0" lang="en-US" sz="4000" u="none">
                <a:solidFill>
                  <a:srgbClr val="7030A0"/>
                </a:solidFill>
                <a:latin typeface="Times New Roman"/>
                <a:ea typeface="Times New Roman"/>
                <a:cs typeface="Times New Roman"/>
                <a:sym typeface="Times New Roman"/>
              </a:rPr>
              <a:t>Cấu tạo của Trái Đất. Các mảng kiến tạo. Động đất và núi lửa.</a:t>
            </a:r>
            <a:endParaRPr/>
          </a:p>
        </p:txBody>
      </p:sp>
      <p:sp>
        <p:nvSpPr>
          <p:cNvPr id="355" name="Google Shape;355;p3"/>
          <p:cNvSpPr/>
          <p:nvPr/>
        </p:nvSpPr>
        <p:spPr>
          <a:xfrm rot="5400000">
            <a:off x="900906" y="2628106"/>
            <a:ext cx="1519237" cy="669925"/>
          </a:xfrm>
          <a:prstGeom prst="chevron">
            <a:avLst>
              <a:gd fmla="val 16838" name="adj"/>
            </a:avLst>
          </a:prstGeom>
          <a:solidFill>
            <a:srgbClr val="E76618"/>
          </a:solidFill>
          <a:ln cap="rnd" cmpd="sng" w="19050">
            <a:solidFill>
              <a:srgbClr val="688E1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356" name="Google Shape;356;p3"/>
          <p:cNvSpPr txBox="1"/>
          <p:nvPr/>
        </p:nvSpPr>
        <p:spPr>
          <a:xfrm>
            <a:off x="1493837" y="2840037"/>
            <a:ext cx="376237"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Arial"/>
              <a:buNone/>
            </a:pPr>
            <a:r>
              <a:rPr b="1" i="0" lang="en-US" sz="2400" u="none">
                <a:solidFill>
                  <a:schemeClr val="lt1"/>
                </a:solidFill>
                <a:latin typeface="Arial"/>
                <a:ea typeface="Arial"/>
                <a:cs typeface="Arial"/>
                <a:sym typeface="Arial"/>
              </a:rPr>
              <a:t>2</a:t>
            </a:r>
            <a:endParaRPr/>
          </a:p>
        </p:txBody>
      </p:sp>
      <p:sp>
        <p:nvSpPr>
          <p:cNvPr id="357" name="Google Shape;357;p3"/>
          <p:cNvSpPr txBox="1"/>
          <p:nvPr/>
        </p:nvSpPr>
        <p:spPr>
          <a:xfrm>
            <a:off x="2020887" y="2301875"/>
            <a:ext cx="8447087" cy="13239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030A0"/>
              </a:buClr>
              <a:buSzPts val="4000"/>
              <a:buFont typeface="Times New Roman"/>
              <a:buNone/>
            </a:pPr>
            <a:r>
              <a:rPr b="1" i="0" lang="en-US" sz="4000" u="none">
                <a:solidFill>
                  <a:srgbClr val="7030A0"/>
                </a:solidFill>
                <a:latin typeface="Times New Roman"/>
                <a:ea typeface="Times New Roman"/>
                <a:cs typeface="Times New Roman"/>
                <a:sym typeface="Times New Roman"/>
              </a:rPr>
              <a:t>Quá trình nội sinh và ngoại sinh. Các dạng địa hình chính. Khoáng sản.</a:t>
            </a:r>
            <a:endParaRPr/>
          </a:p>
        </p:txBody>
      </p:sp>
      <p:sp>
        <p:nvSpPr>
          <p:cNvPr id="358" name="Google Shape;358;p3"/>
          <p:cNvSpPr/>
          <p:nvPr/>
        </p:nvSpPr>
        <p:spPr>
          <a:xfrm rot="5400000">
            <a:off x="991393" y="3955256"/>
            <a:ext cx="1328737" cy="669925"/>
          </a:xfrm>
          <a:prstGeom prst="chevron">
            <a:avLst>
              <a:gd fmla="val 16155" name="adj"/>
            </a:avLst>
          </a:prstGeom>
          <a:solidFill>
            <a:srgbClr val="92D050"/>
          </a:solidFill>
          <a:ln cap="rnd" cmpd="sng" w="19050">
            <a:solidFill>
              <a:srgbClr val="688E1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359" name="Google Shape;359;p3"/>
          <p:cNvSpPr txBox="1"/>
          <p:nvPr/>
        </p:nvSpPr>
        <p:spPr>
          <a:xfrm>
            <a:off x="1460500" y="4100512"/>
            <a:ext cx="376237"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Arial"/>
              <a:buNone/>
            </a:pPr>
            <a:r>
              <a:rPr b="1" i="0" lang="en-US" sz="2400" u="none">
                <a:solidFill>
                  <a:schemeClr val="lt1"/>
                </a:solidFill>
                <a:latin typeface="Arial"/>
                <a:ea typeface="Arial"/>
                <a:cs typeface="Arial"/>
                <a:sym typeface="Arial"/>
              </a:rPr>
              <a:t>3</a:t>
            </a:r>
            <a:endParaRPr/>
          </a:p>
        </p:txBody>
      </p:sp>
      <p:sp>
        <p:nvSpPr>
          <p:cNvPr id="360" name="Google Shape;360;p3"/>
          <p:cNvSpPr txBox="1"/>
          <p:nvPr/>
        </p:nvSpPr>
        <p:spPr>
          <a:xfrm>
            <a:off x="2101850" y="3722687"/>
            <a:ext cx="8870950" cy="13239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030A0"/>
              </a:buClr>
              <a:buSzPts val="4000"/>
              <a:buFont typeface="Times New Roman"/>
              <a:buNone/>
            </a:pPr>
            <a:r>
              <a:rPr b="1" i="0" lang="en-US" sz="4000" u="none">
                <a:solidFill>
                  <a:srgbClr val="7030A0"/>
                </a:solidFill>
                <a:latin typeface="Times New Roman"/>
                <a:ea typeface="Times New Roman"/>
                <a:cs typeface="Times New Roman"/>
                <a:sym typeface="Times New Roman"/>
              </a:rPr>
              <a:t>Thực hành. Đọc lược đồ địa hình tỉ lệ lớn và lát cắt địa hình đơn giản.</a:t>
            </a:r>
            <a:endParaRPr/>
          </a:p>
        </p:txBody>
      </p:sp>
      <p:sp>
        <p:nvSpPr>
          <p:cNvPr id="361" name="Google Shape;361;p3"/>
          <p:cNvSpPr txBox="1"/>
          <p:nvPr/>
        </p:nvSpPr>
        <p:spPr>
          <a:xfrm>
            <a:off x="1493837" y="5495925"/>
            <a:ext cx="376237"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Arial"/>
              <a:buNone/>
            </a:pPr>
            <a:r>
              <a:rPr b="1" i="0" lang="en-US" sz="2400" u="none">
                <a:solidFill>
                  <a:schemeClr val="lt1"/>
                </a:solidFill>
                <a:latin typeface="Arial"/>
                <a:ea typeface="Arial"/>
                <a:cs typeface="Arial"/>
                <a:sym typeface="Arial"/>
              </a:rPr>
              <a:t>6</a:t>
            </a:r>
            <a:endParaRPr/>
          </a:p>
        </p:txBody>
      </p:sp>
      <p:sp>
        <p:nvSpPr>
          <p:cNvPr id="362" name="Google Shape;362;p3"/>
          <p:cNvSpPr txBox="1"/>
          <p:nvPr/>
        </p:nvSpPr>
        <p:spPr>
          <a:xfrm>
            <a:off x="1482725" y="5907087"/>
            <a:ext cx="376237"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Arial"/>
              <a:buNone/>
            </a:pPr>
            <a:r>
              <a:rPr b="1" i="0" lang="en-US" sz="2400" u="none">
                <a:solidFill>
                  <a:schemeClr val="lt1"/>
                </a:solidFill>
                <a:latin typeface="Arial"/>
                <a:ea typeface="Arial"/>
                <a:cs typeface="Arial"/>
                <a:sym typeface="Arial"/>
              </a:rPr>
              <a:t>6</a:t>
            </a:r>
            <a:endParaRPr/>
          </a:p>
        </p:txBody>
      </p:sp>
      <p:sp>
        <p:nvSpPr>
          <p:cNvPr id="363" name="Google Shape;363;p3"/>
          <p:cNvSpPr txBox="1"/>
          <p:nvPr/>
        </p:nvSpPr>
        <p:spPr>
          <a:xfrm>
            <a:off x="1463675" y="5265737"/>
            <a:ext cx="374650"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Arial"/>
              <a:buNone/>
            </a:pPr>
            <a:r>
              <a:rPr b="1" i="0" lang="en-US" sz="2400" u="none">
                <a:solidFill>
                  <a:schemeClr val="lt1"/>
                </a:solidFill>
                <a:latin typeface="Arial"/>
                <a:ea typeface="Arial"/>
                <a:cs typeface="Arial"/>
                <a:sym typeface="Arial"/>
              </a:rPr>
              <a:t>4</a:t>
            </a:r>
            <a:endParaRPr/>
          </a:p>
        </p:txBody>
      </p:sp>
      <p:sp>
        <p:nvSpPr>
          <p:cNvPr id="364" name="Google Shape;364;p3"/>
          <p:cNvSpPr txBox="1"/>
          <p:nvPr/>
        </p:nvSpPr>
        <p:spPr>
          <a:xfrm>
            <a:off x="1482725" y="6267450"/>
            <a:ext cx="376237"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Arial"/>
              <a:buNone/>
            </a:pPr>
            <a:r>
              <a:rPr b="1" i="0" lang="en-US" sz="2400" u="none">
                <a:solidFill>
                  <a:schemeClr val="lt1"/>
                </a:solidFill>
                <a:latin typeface="Arial"/>
                <a:ea typeface="Arial"/>
                <a:cs typeface="Arial"/>
                <a:sym typeface="Arial"/>
              </a:rPr>
              <a:t>7</a:t>
            </a:r>
            <a:endParaRPr/>
          </a:p>
        </p:txBody>
      </p:sp>
      <p:sp>
        <p:nvSpPr>
          <p:cNvPr id="365" name="Google Shape;365;p3"/>
          <p:cNvSpPr txBox="1"/>
          <p:nvPr/>
        </p:nvSpPr>
        <p:spPr>
          <a:xfrm>
            <a:off x="3322637" y="111125"/>
            <a:ext cx="6146800" cy="7080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4000"/>
              <a:buFont typeface="Times New Roman"/>
              <a:buNone/>
            </a:pPr>
            <a:r>
              <a:rPr b="1" i="0" lang="en-US" sz="4000" u="none">
                <a:solidFill>
                  <a:srgbClr val="FF0000"/>
                </a:solidFill>
                <a:latin typeface="Times New Roman"/>
                <a:ea typeface="Times New Roman"/>
                <a:cs typeface="Times New Roman"/>
                <a:sym typeface="Times New Roman"/>
              </a:rPr>
              <a:t>NỘI DUNG CHƯƠNG 3</a:t>
            </a:r>
            <a:endParaRPr/>
          </a:p>
        </p:txBody>
      </p:sp>
      <p:pic>
        <p:nvPicPr>
          <p:cNvPr descr="POINSET2" id="366" name="Google Shape;366;p3"/>
          <p:cNvPicPr preferRelativeResize="0"/>
          <p:nvPr/>
        </p:nvPicPr>
        <p:blipFill rotWithShape="1">
          <a:blip r:embed="rId3">
            <a:alphaModFix/>
          </a:blip>
          <a:srcRect b="0" l="0" r="0" t="0"/>
          <a:stretch/>
        </p:blipFill>
        <p:spPr>
          <a:xfrm flipH="1" rot="-5400000">
            <a:off x="342900" y="41275"/>
            <a:ext cx="1171575" cy="1476375"/>
          </a:xfrm>
          <a:prstGeom prst="rect">
            <a:avLst/>
          </a:prstGeom>
          <a:noFill/>
          <a:ln>
            <a:noFill/>
          </a:ln>
        </p:spPr>
      </p:pic>
      <p:pic>
        <p:nvPicPr>
          <p:cNvPr descr="POINSET2" id="367" name="Google Shape;367;p3"/>
          <p:cNvPicPr preferRelativeResize="0"/>
          <p:nvPr/>
        </p:nvPicPr>
        <p:blipFill rotWithShape="1">
          <a:blip r:embed="rId4">
            <a:alphaModFix/>
          </a:blip>
          <a:srcRect b="0" l="0" r="0" t="0"/>
          <a:stretch/>
        </p:blipFill>
        <p:spPr>
          <a:xfrm rot="-5400000">
            <a:off x="324643" y="5337968"/>
            <a:ext cx="1241425" cy="1443037"/>
          </a:xfrm>
          <a:prstGeom prst="rect">
            <a:avLst/>
          </a:prstGeom>
          <a:noFill/>
          <a:ln>
            <a:noFill/>
          </a:ln>
        </p:spPr>
      </p:pic>
      <p:pic>
        <p:nvPicPr>
          <p:cNvPr descr="POINSET2" id="368" name="Google Shape;368;p3"/>
          <p:cNvPicPr preferRelativeResize="0"/>
          <p:nvPr/>
        </p:nvPicPr>
        <p:blipFill rotWithShape="1">
          <a:blip r:embed="rId4">
            <a:alphaModFix/>
          </a:blip>
          <a:srcRect b="0" l="0" r="0" t="0"/>
          <a:stretch/>
        </p:blipFill>
        <p:spPr>
          <a:xfrm rot="5400000">
            <a:off x="10625931" y="92868"/>
            <a:ext cx="1241425" cy="1443037"/>
          </a:xfrm>
          <a:prstGeom prst="rect">
            <a:avLst/>
          </a:prstGeom>
          <a:noFill/>
          <a:ln>
            <a:noFill/>
          </a:ln>
        </p:spPr>
      </p:pic>
      <p:pic>
        <p:nvPicPr>
          <p:cNvPr descr="Diagram&#10;&#10;Description automatically generated" id="369" name="Google Shape;369;p3"/>
          <p:cNvPicPr preferRelativeResize="0"/>
          <p:nvPr/>
        </p:nvPicPr>
        <p:blipFill rotWithShape="1">
          <a:blip r:embed="rId5">
            <a:alphaModFix/>
          </a:blip>
          <a:srcRect b="8302" l="0" r="0" t="0"/>
          <a:stretch/>
        </p:blipFill>
        <p:spPr>
          <a:xfrm>
            <a:off x="10399712" y="4954587"/>
            <a:ext cx="1792287" cy="17732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xEl>
                                              <p:pRg end="0" st="0"/>
                                            </p:txEl>
                                          </p:spTgt>
                                        </p:tgtEl>
                                        <p:attrNameLst>
                                          <p:attrName>style.visibility</p:attrName>
                                        </p:attrNameLst>
                                      </p:cBhvr>
                                      <p:to>
                                        <p:strVal val="visible"/>
                                      </p:to>
                                    </p:set>
                                    <p:animEffect filter="fade" transition="in">
                                      <p:cBhvr>
                                        <p:cTn dur="500"/>
                                        <p:tgtEl>
                                          <p:spTgt spid="3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500"/>
                                        <p:tgtEl>
                                          <p:spTgt spid="3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par>
                                <p:cTn fill="hold" nodeType="with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500"/>
                                        <p:tgtEl>
                                          <p:spTgt spid="356"/>
                                        </p:tgtEl>
                                      </p:cBhvr>
                                    </p:animEffec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500"/>
                                        <p:tgtEl>
                                          <p:spTgt spid="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par>
                                <p:cTn fill="hold" nodeType="with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par>
                                <p:cTn fill="hold" nodeType="with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descr="POINSET2" id="676" name="Google Shape;676;p31"/>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677" name="Google Shape;677;p31"/>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678" name="Google Shape;678;p31"/>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679" name="Google Shape;679;p31"/>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sp>
        <p:nvSpPr>
          <p:cNvPr id="680" name="Google Shape;680;p31"/>
          <p:cNvSpPr txBox="1"/>
          <p:nvPr/>
        </p:nvSpPr>
        <p:spPr>
          <a:xfrm>
            <a:off x="1854200" y="4929187"/>
            <a:ext cx="8623300" cy="16113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Hậu quả: nhà cửa, đường sá, cầu cống bị phá hủy, làm chết nhiều người.</a:t>
            </a:r>
            <a:endParaRPr/>
          </a:p>
        </p:txBody>
      </p:sp>
      <p:pic>
        <p:nvPicPr>
          <p:cNvPr descr="Vì sao có động đất, động đất thường kéo dài bao lâu? | Báo dân sinh" id="681" name="Google Shape;681;p31"/>
          <p:cNvPicPr preferRelativeResize="0"/>
          <p:nvPr/>
        </p:nvPicPr>
        <p:blipFill rotWithShape="1">
          <a:blip r:embed="rId7">
            <a:alphaModFix/>
          </a:blip>
          <a:srcRect b="0" l="0" r="0" t="0"/>
          <a:stretch/>
        </p:blipFill>
        <p:spPr>
          <a:xfrm>
            <a:off x="1011237" y="501650"/>
            <a:ext cx="2903537" cy="2070100"/>
          </a:xfrm>
          <a:prstGeom prst="rect">
            <a:avLst/>
          </a:prstGeom>
          <a:noFill/>
          <a:ln>
            <a:noFill/>
          </a:ln>
        </p:spPr>
      </p:pic>
      <p:pic>
        <p:nvPicPr>
          <p:cNvPr descr="Cảnh báo: năm 2018 sẽ có 20 trận động đất cực kỳ nghiêm trọng xảy ra do  Trái Đất đang quay chậm dần lại" id="682" name="Google Shape;682;p31"/>
          <p:cNvPicPr preferRelativeResize="0"/>
          <p:nvPr/>
        </p:nvPicPr>
        <p:blipFill rotWithShape="1">
          <a:blip r:embed="rId8">
            <a:alphaModFix/>
          </a:blip>
          <a:srcRect b="0" l="0" r="0" t="0"/>
          <a:stretch/>
        </p:blipFill>
        <p:spPr>
          <a:xfrm>
            <a:off x="1011237" y="2752725"/>
            <a:ext cx="2903537" cy="2012950"/>
          </a:xfrm>
          <a:prstGeom prst="rect">
            <a:avLst/>
          </a:prstGeom>
          <a:noFill/>
          <a:ln>
            <a:noFill/>
          </a:ln>
        </p:spPr>
      </p:pic>
      <p:pic>
        <p:nvPicPr>
          <p:cNvPr id="683" name="Google Shape;683;p31"/>
          <p:cNvPicPr preferRelativeResize="0"/>
          <p:nvPr/>
        </p:nvPicPr>
        <p:blipFill rotWithShape="1">
          <a:blip r:embed="rId9">
            <a:alphaModFix/>
          </a:blip>
          <a:srcRect b="0" l="0" r="0" t="0"/>
          <a:stretch/>
        </p:blipFill>
        <p:spPr>
          <a:xfrm>
            <a:off x="4362450" y="501650"/>
            <a:ext cx="3094037" cy="2070100"/>
          </a:xfrm>
          <a:prstGeom prst="rect">
            <a:avLst/>
          </a:prstGeom>
          <a:noFill/>
          <a:ln>
            <a:noFill/>
          </a:ln>
        </p:spPr>
      </p:pic>
      <p:pic>
        <p:nvPicPr>
          <p:cNvPr id="684" name="Google Shape;684;p31"/>
          <p:cNvPicPr preferRelativeResize="0"/>
          <p:nvPr/>
        </p:nvPicPr>
        <p:blipFill rotWithShape="1">
          <a:blip r:embed="rId10">
            <a:alphaModFix/>
          </a:blip>
          <a:srcRect b="0" l="0" r="0" t="0"/>
          <a:stretch/>
        </p:blipFill>
        <p:spPr>
          <a:xfrm>
            <a:off x="4362450" y="2752725"/>
            <a:ext cx="3094037" cy="2012950"/>
          </a:xfrm>
          <a:prstGeom prst="rect">
            <a:avLst/>
          </a:prstGeom>
          <a:noFill/>
          <a:ln>
            <a:noFill/>
          </a:ln>
        </p:spPr>
      </p:pic>
      <p:pic>
        <p:nvPicPr>
          <p:cNvPr id="685" name="Google Shape;685;p31"/>
          <p:cNvPicPr preferRelativeResize="0"/>
          <p:nvPr/>
        </p:nvPicPr>
        <p:blipFill rotWithShape="1">
          <a:blip r:embed="rId11">
            <a:alphaModFix/>
          </a:blip>
          <a:srcRect b="0" l="0" r="0" t="0"/>
          <a:stretch/>
        </p:blipFill>
        <p:spPr>
          <a:xfrm>
            <a:off x="7772400" y="501650"/>
            <a:ext cx="3278187" cy="2070100"/>
          </a:xfrm>
          <a:prstGeom prst="rect">
            <a:avLst/>
          </a:prstGeom>
          <a:noFill/>
          <a:ln>
            <a:noFill/>
          </a:ln>
        </p:spPr>
      </p:pic>
      <p:pic>
        <p:nvPicPr>
          <p:cNvPr id="686" name="Google Shape;686;p31"/>
          <p:cNvPicPr preferRelativeResize="0"/>
          <p:nvPr/>
        </p:nvPicPr>
        <p:blipFill rotWithShape="1">
          <a:blip r:embed="rId12">
            <a:alphaModFix/>
          </a:blip>
          <a:srcRect b="0" l="0" r="0" t="0"/>
          <a:stretch/>
        </p:blipFill>
        <p:spPr>
          <a:xfrm>
            <a:off x="7772400" y="2752725"/>
            <a:ext cx="3278187" cy="2012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descr="POINSET2" id="692" name="Google Shape;692;p32"/>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693" name="Google Shape;693;p32"/>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694" name="Google Shape;694;p32"/>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695" name="Google Shape;695;p32"/>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sp>
        <p:nvSpPr>
          <p:cNvPr id="696" name="Google Shape;696;p32"/>
          <p:cNvSpPr txBox="1"/>
          <p:nvPr/>
        </p:nvSpPr>
        <p:spPr>
          <a:xfrm>
            <a:off x="1854200" y="5110162"/>
            <a:ext cx="8623300" cy="170815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Biện pháp: lập trạm dự báo để sơ tán dân cư, làm nhà vật liệu nhẹ: gỗ, giấy,…</a:t>
            </a:r>
            <a:endParaRPr/>
          </a:p>
        </p:txBody>
      </p:sp>
      <p:pic>
        <p:nvPicPr>
          <p:cNvPr descr="C:\Users\user\Desktop\imagesCAYGP8OR.jpg" id="697" name="Google Shape;697;p32"/>
          <p:cNvPicPr preferRelativeResize="0"/>
          <p:nvPr/>
        </p:nvPicPr>
        <p:blipFill rotWithShape="1">
          <a:blip r:embed="rId7">
            <a:alphaModFix/>
          </a:blip>
          <a:srcRect b="0" l="0" r="0" t="0"/>
          <a:stretch/>
        </p:blipFill>
        <p:spPr>
          <a:xfrm>
            <a:off x="1455737" y="20637"/>
            <a:ext cx="4300537" cy="2555875"/>
          </a:xfrm>
          <a:prstGeom prst="rect">
            <a:avLst/>
          </a:prstGeom>
          <a:noFill/>
          <a:ln>
            <a:noFill/>
          </a:ln>
        </p:spPr>
      </p:pic>
      <p:pic>
        <p:nvPicPr>
          <p:cNvPr descr="http://tinmoidoday.com/wp-content/uploads/phong-chong-dong-dat-230912-150x150.jpg" id="698" name="Google Shape;698;p32"/>
          <p:cNvPicPr preferRelativeResize="0"/>
          <p:nvPr/>
        </p:nvPicPr>
        <p:blipFill rotWithShape="1">
          <a:blip r:embed="rId8">
            <a:alphaModFix/>
          </a:blip>
          <a:srcRect b="0" l="0" r="0" t="0"/>
          <a:stretch/>
        </p:blipFill>
        <p:spPr>
          <a:xfrm>
            <a:off x="1455737" y="2730500"/>
            <a:ext cx="4300537" cy="2379662"/>
          </a:xfrm>
          <a:prstGeom prst="rect">
            <a:avLst/>
          </a:prstGeom>
          <a:noFill/>
          <a:ln>
            <a:noFill/>
          </a:ln>
        </p:spPr>
      </p:pic>
      <p:pic>
        <p:nvPicPr>
          <p:cNvPr descr="MIX35043" id="699" name="Google Shape;699;p32"/>
          <p:cNvPicPr preferRelativeResize="0"/>
          <p:nvPr/>
        </p:nvPicPr>
        <p:blipFill rotWithShape="1">
          <a:blip r:embed="rId9">
            <a:alphaModFix/>
          </a:blip>
          <a:srcRect b="0" l="0" r="0" t="0"/>
          <a:stretch/>
        </p:blipFill>
        <p:spPr>
          <a:xfrm>
            <a:off x="6272212" y="20637"/>
            <a:ext cx="4205287" cy="2555875"/>
          </a:xfrm>
          <a:prstGeom prst="rect">
            <a:avLst/>
          </a:prstGeom>
          <a:noFill/>
          <a:ln>
            <a:noFill/>
          </a:ln>
        </p:spPr>
      </p:pic>
      <p:pic>
        <p:nvPicPr>
          <p:cNvPr descr="Kết quả hình ảnh cho trú ẩn khi có động đất" id="700" name="Google Shape;700;p32"/>
          <p:cNvPicPr preferRelativeResize="0"/>
          <p:nvPr/>
        </p:nvPicPr>
        <p:blipFill rotWithShape="1">
          <a:blip r:embed="rId10">
            <a:alphaModFix/>
          </a:blip>
          <a:srcRect b="0" l="0" r="0" t="0"/>
          <a:stretch/>
        </p:blipFill>
        <p:spPr>
          <a:xfrm>
            <a:off x="6272212" y="2730500"/>
            <a:ext cx="4205287" cy="237966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descr="POINSET2" id="706" name="Google Shape;706;p33"/>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707" name="Google Shape;707;p33"/>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708" name="Google Shape;708;p33"/>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709" name="Google Shape;709;p33"/>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pic>
        <p:nvPicPr>
          <p:cNvPr id="710" name="Google Shape;710;p33"/>
          <p:cNvPicPr preferRelativeResize="0"/>
          <p:nvPr/>
        </p:nvPicPr>
        <p:blipFill rotWithShape="1">
          <a:blip r:embed="rId7">
            <a:alphaModFix/>
          </a:blip>
          <a:srcRect b="0" l="0" r="0" t="0"/>
          <a:stretch/>
        </p:blipFill>
        <p:spPr>
          <a:xfrm>
            <a:off x="41275" y="1219200"/>
            <a:ext cx="5780087" cy="3894137"/>
          </a:xfrm>
          <a:prstGeom prst="rect">
            <a:avLst/>
          </a:prstGeom>
          <a:noFill/>
          <a:ln>
            <a:noFill/>
          </a:ln>
        </p:spPr>
      </p:pic>
      <p:sp>
        <p:nvSpPr>
          <p:cNvPr id="711" name="Google Shape;711;p33"/>
          <p:cNvSpPr txBox="1"/>
          <p:nvPr/>
        </p:nvSpPr>
        <p:spPr>
          <a:xfrm>
            <a:off x="5821362" y="1000125"/>
            <a:ext cx="6237287" cy="48323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Các vành đai động đất:</a:t>
            </a:r>
            <a:endParaRPr/>
          </a:p>
          <a:p>
            <a:pPr indent="0" lvl="0" marL="0" marR="0" rtl="0" algn="just">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Vành đai động đất ở phía tây châu Mĩ.</a:t>
            </a:r>
            <a:endParaRPr/>
          </a:p>
          <a:p>
            <a:pPr indent="0" lvl="0" marL="0" marR="0" rtl="0" algn="just">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Vành đai động đất giữa Đại Tây Dương.</a:t>
            </a:r>
            <a:endParaRPr/>
          </a:p>
          <a:p>
            <a:pPr indent="0" lvl="0" marL="0" marR="0" rtl="0" algn="just">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Vành đai động đất Địa Trung Hải qua Nam Á đến In-đô-nê-xi-a.</a:t>
            </a:r>
            <a:endParaRPr/>
          </a:p>
          <a:p>
            <a:pPr indent="0" lvl="0" marL="0" marR="0" rtl="0" algn="just">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Vành đai động đất ở phía tây của Thái Bình Dương, từ eo biển Bê-rinh qua Nhật Bản đến Phi-lip-pin.</a:t>
            </a:r>
            <a:endParaRPr/>
          </a:p>
          <a:p>
            <a:pPr indent="0" lvl="0" marL="0" marR="0" rtl="0" algn="just">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Vành đai động đất trùng với ranh giới tiếp giáp giữa các mảnh kiến tạo</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pic>
        <p:nvPicPr>
          <p:cNvPr descr="POINSET2" id="717" name="Google Shape;717;p34"/>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718" name="Google Shape;718;p34"/>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719" name="Google Shape;719;p34"/>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720" name="Google Shape;720;p34"/>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sp>
        <p:nvSpPr>
          <p:cNvPr id="721" name="Google Shape;721;p34"/>
          <p:cNvSpPr txBox="1"/>
          <p:nvPr/>
        </p:nvSpPr>
        <p:spPr>
          <a:xfrm>
            <a:off x="1749425" y="1954212"/>
            <a:ext cx="8618537" cy="251618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Cần tìm kiếm thông tin về động đất chúng ta có thể tìm thông tin qua các sách, báo, chương trình ti vi, internet,..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descr="POINSET2" id="727" name="Google Shape;727;p35"/>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728" name="Google Shape;728;p35"/>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729" name="Google Shape;729;p35"/>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730" name="Google Shape;730;p35"/>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sp>
        <p:nvSpPr>
          <p:cNvPr id="731" name="Google Shape;731;p35"/>
          <p:cNvSpPr txBox="1"/>
          <p:nvPr/>
        </p:nvSpPr>
        <p:spPr>
          <a:xfrm>
            <a:off x="2457450" y="200025"/>
            <a:ext cx="7588250" cy="12001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Nếu đang trong giờ học có động đất xảy ra, em sẽ làm gì để bảo vệ mình?</a:t>
            </a:r>
            <a:endParaRPr/>
          </a:p>
        </p:txBody>
      </p:sp>
      <p:sp>
        <p:nvSpPr>
          <p:cNvPr id="732" name="Google Shape;732;p35"/>
          <p:cNvSpPr txBox="1"/>
          <p:nvPr/>
        </p:nvSpPr>
        <p:spPr>
          <a:xfrm>
            <a:off x="720725" y="1490662"/>
            <a:ext cx="10869612" cy="4703762"/>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 Khi đang ở trong lớp học, nhanh chóng trú ẩn dưới gầm bàn, tránh khu vực kê giá sách, tủ để đồ.</a:t>
            </a:r>
            <a:endParaRPr/>
          </a:p>
          <a:p>
            <a:pPr indent="0" lvl="0" marL="0" marR="0" rtl="0" algn="just">
              <a:lnSpc>
                <a:spcPct val="107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 Khi đang ở hành lang, sân vận động, nhà thể thao, tập trung lại vào chính giữa</a:t>
            </a:r>
            <a:endParaRPr/>
          </a:p>
          <a:p>
            <a:pPr indent="0" lvl="0" marL="0" marR="0" rtl="0" algn="just">
              <a:lnSpc>
                <a:spcPct val="107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 Khi đang ở phòng thí nghiệm, nhanh chóng rời khỏi đây vì có thể cháy nổ</a:t>
            </a:r>
            <a:endParaRPr/>
          </a:p>
          <a:p>
            <a:pPr indent="0" lvl="0" marL="0" marR="0" rtl="0" algn="just">
              <a:lnSpc>
                <a:spcPct val="107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 Không được phép tự ý chạy về nhà vì từ trường về nhà rất có thể gặp nguy hiểm.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1"/>
                                        </p:tgtEl>
                                        <p:attrNameLst>
                                          <p:attrName>style.visibility</p:attrName>
                                        </p:attrNameLst>
                                      </p:cBhvr>
                                      <p:to>
                                        <p:strVal val="visible"/>
                                      </p:to>
                                    </p:set>
                                    <p:animEffect filter="fade" transition="in">
                                      <p:cBhvr>
                                        <p:cTn dur="500"/>
                                        <p:tgtEl>
                                          <p:spTgt spid="7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2000"/>
                                        <p:tgtEl>
                                          <p:spTgt spid="7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pic>
        <p:nvPicPr>
          <p:cNvPr descr="POINSET2" id="738" name="Google Shape;738;p36"/>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739" name="Google Shape;739;p36"/>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sp>
        <p:nvSpPr>
          <p:cNvPr id="740" name="Google Shape;740;p36"/>
          <p:cNvSpPr/>
          <p:nvPr/>
        </p:nvSpPr>
        <p:spPr>
          <a:xfrm>
            <a:off x="2818477" y="329097"/>
            <a:ext cx="6437572"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IV. NÚI LỬA</a:t>
            </a:r>
            <a:endParaRPr/>
          </a:p>
        </p:txBody>
      </p:sp>
      <p:pic>
        <p:nvPicPr>
          <p:cNvPr descr="POINSET2" id="741" name="Google Shape;741;p36"/>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id="742" name="Google Shape;742;p36"/>
          <p:cNvPicPr preferRelativeResize="0"/>
          <p:nvPr/>
        </p:nvPicPr>
        <p:blipFill rotWithShape="1">
          <a:blip r:embed="rId6">
            <a:alphaModFix/>
          </a:blip>
          <a:srcRect b="0" l="0" r="0" t="0"/>
          <a:stretch/>
        </p:blipFill>
        <p:spPr>
          <a:xfrm>
            <a:off x="117475" y="2370137"/>
            <a:ext cx="4175125" cy="2495550"/>
          </a:xfrm>
          <a:prstGeom prst="rect">
            <a:avLst/>
          </a:prstGeom>
          <a:noFill/>
          <a:ln>
            <a:noFill/>
          </a:ln>
        </p:spPr>
      </p:pic>
      <p:pic>
        <p:nvPicPr>
          <p:cNvPr id="743" name="Google Shape;743;p36"/>
          <p:cNvPicPr preferRelativeResize="0"/>
          <p:nvPr/>
        </p:nvPicPr>
        <p:blipFill rotWithShape="1">
          <a:blip r:embed="rId7">
            <a:alphaModFix/>
          </a:blip>
          <a:srcRect b="0" l="0" r="0" t="0"/>
          <a:stretch/>
        </p:blipFill>
        <p:spPr>
          <a:xfrm>
            <a:off x="4292600" y="3309937"/>
            <a:ext cx="4156075" cy="2433637"/>
          </a:xfrm>
          <a:prstGeom prst="rect">
            <a:avLst/>
          </a:prstGeom>
          <a:noFill/>
          <a:ln>
            <a:noFill/>
          </a:ln>
        </p:spPr>
      </p:pic>
      <p:pic>
        <p:nvPicPr>
          <p:cNvPr id="744" name="Google Shape;744;p36"/>
          <p:cNvPicPr preferRelativeResize="0"/>
          <p:nvPr/>
        </p:nvPicPr>
        <p:blipFill rotWithShape="1">
          <a:blip r:embed="rId8">
            <a:alphaModFix/>
          </a:blip>
          <a:srcRect b="0" l="0" r="0" t="0"/>
          <a:stretch/>
        </p:blipFill>
        <p:spPr>
          <a:xfrm>
            <a:off x="8429625" y="4648200"/>
            <a:ext cx="3721100" cy="2209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descr="POINSET2" id="750" name="Google Shape;750;p37"/>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751" name="Google Shape;751;p37"/>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752" name="Google Shape;752;p37"/>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753" name="Google Shape;753;p37"/>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sp>
        <p:nvSpPr>
          <p:cNvPr id="754" name="Google Shape;754;p37"/>
          <p:cNvSpPr txBox="1"/>
          <p:nvPr/>
        </p:nvSpPr>
        <p:spPr>
          <a:xfrm>
            <a:off x="720725" y="490537"/>
            <a:ext cx="10587037" cy="591026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7030A0"/>
              </a:buClr>
              <a:buSzPts val="3600"/>
              <a:buFont typeface="Times New Roman"/>
              <a:buNone/>
            </a:pPr>
            <a:r>
              <a:rPr b="1" i="0" lang="en-US" sz="3600" u="none">
                <a:solidFill>
                  <a:srgbClr val="7030A0"/>
                </a:solidFill>
                <a:latin typeface="Times New Roman"/>
                <a:ea typeface="Times New Roman"/>
                <a:cs typeface="Times New Roman"/>
                <a:sym typeface="Times New Roman"/>
              </a:rPr>
              <a:t>THẢO LUẬN NHÓM ĐÔI ( 3 PHÚT )</a:t>
            </a:r>
            <a:endParaRPr/>
          </a:p>
          <a:p>
            <a:pPr indent="0" lvl="0" marL="0" marR="0" rtl="0" algn="just">
              <a:lnSpc>
                <a:spcPct val="15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 Động đất là gì? Nêu nguyên nhân, hậu quả và biện pháp của núi lửa.</a:t>
            </a:r>
            <a:endParaRPr/>
          </a:p>
          <a:p>
            <a:pPr indent="0" lvl="0" marL="0" marR="0" rtl="0" algn="just">
              <a:lnSpc>
                <a:spcPct val="15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 Nêu tên và xác định các vành đai núi lửa trên Trái Đất.</a:t>
            </a:r>
            <a:endParaRPr/>
          </a:p>
          <a:p>
            <a:pPr indent="0" lvl="0" marL="0" marR="0" rtl="0" algn="just">
              <a:lnSpc>
                <a:spcPct val="15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 Cần tìm kiếm thông tin về núi lửa tìm kiếm ở những nguồn nào?</a:t>
            </a:r>
            <a:endParaRPr/>
          </a:p>
        </p:txBody>
      </p:sp>
      <p:pic>
        <p:nvPicPr>
          <p:cNvPr id="755" name="Google Shape;755;p37"/>
          <p:cNvPicPr preferRelativeResize="0"/>
          <p:nvPr/>
        </p:nvPicPr>
        <p:blipFill rotWithShape="1">
          <a:blip r:embed="rId7">
            <a:alphaModFix/>
          </a:blip>
          <a:srcRect b="0" l="0" r="0" t="0"/>
          <a:stretch/>
        </p:blipFill>
        <p:spPr>
          <a:xfrm>
            <a:off x="9326562" y="100012"/>
            <a:ext cx="1133475" cy="63658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pic>
        <p:nvPicPr>
          <p:cNvPr descr="POINSET2" id="761" name="Google Shape;761;p38"/>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762" name="Google Shape;762;p38"/>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763" name="Google Shape;763;p38"/>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764" name="Google Shape;764;p38"/>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sp>
        <p:nvSpPr>
          <p:cNvPr id="765" name="Google Shape;765;p38"/>
          <p:cNvSpPr txBox="1"/>
          <p:nvPr/>
        </p:nvSpPr>
        <p:spPr>
          <a:xfrm>
            <a:off x="1841500" y="4678362"/>
            <a:ext cx="8783637" cy="175418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3600"/>
              <a:buFont typeface="Times New Roman"/>
              <a:buNone/>
            </a:pPr>
            <a:r>
              <a:rPr b="1" i="0" lang="en-US" sz="3600" u="none">
                <a:solidFill>
                  <a:schemeClr val="dk1"/>
                </a:solidFill>
                <a:latin typeface="Times New Roman"/>
                <a:ea typeface="Times New Roman"/>
                <a:cs typeface="Times New Roman"/>
                <a:sym typeface="Times New Roman"/>
              </a:rPr>
              <a:t>- Núi lửa là hiện tượng phun trào măcma lên trên bề mặt Trái Đất</a:t>
            </a:r>
            <a:endParaRPr/>
          </a:p>
        </p:txBody>
      </p:sp>
      <p:pic>
        <p:nvPicPr>
          <p:cNvPr id="766" name="Google Shape;766;p38"/>
          <p:cNvPicPr preferRelativeResize="0"/>
          <p:nvPr/>
        </p:nvPicPr>
        <p:blipFill rotWithShape="1">
          <a:blip r:embed="rId7">
            <a:alphaModFix/>
          </a:blip>
          <a:srcRect b="0" l="0" r="0" t="0"/>
          <a:stretch/>
        </p:blipFill>
        <p:spPr>
          <a:xfrm>
            <a:off x="2930525" y="628650"/>
            <a:ext cx="5549900" cy="38290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descr="POINSET2" id="772" name="Google Shape;772;p39"/>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773" name="Google Shape;773;p39"/>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774" name="Google Shape;774;p39"/>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775" name="Google Shape;775;p39"/>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pic>
        <p:nvPicPr>
          <p:cNvPr id="776" name="Google Shape;776;p39"/>
          <p:cNvPicPr preferRelativeResize="0"/>
          <p:nvPr/>
        </p:nvPicPr>
        <p:blipFill rotWithShape="1">
          <a:blip r:embed="rId7">
            <a:alphaModFix/>
          </a:blip>
          <a:srcRect b="0" l="0" r="0" t="0"/>
          <a:stretch/>
        </p:blipFill>
        <p:spPr>
          <a:xfrm>
            <a:off x="874712" y="763587"/>
            <a:ext cx="10534650" cy="570706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descr="POINSET2" id="782" name="Google Shape;782;p40"/>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783" name="Google Shape;783;p40"/>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784" name="Google Shape;784;p40"/>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785" name="Google Shape;785;p40"/>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sp>
        <p:nvSpPr>
          <p:cNvPr id="786" name="Google Shape;786;p40"/>
          <p:cNvSpPr txBox="1"/>
          <p:nvPr/>
        </p:nvSpPr>
        <p:spPr>
          <a:xfrm>
            <a:off x="1146175" y="1839912"/>
            <a:ext cx="9832975" cy="286226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4000"/>
              <a:buFont typeface="Times New Roman"/>
              <a:buNone/>
            </a:pPr>
            <a:r>
              <a:rPr b="1" i="0" lang="en-US" sz="4000" u="none">
                <a:solidFill>
                  <a:schemeClr val="dk1"/>
                </a:solidFill>
                <a:latin typeface="Times New Roman"/>
                <a:ea typeface="Times New Roman"/>
                <a:cs typeface="Times New Roman"/>
                <a:sym typeface="Times New Roman"/>
              </a:rPr>
              <a:t>- Nguyên nhân: núi lửa là do các mảng kiến tạo va chạm hoặc tách rời nhau, vỏ Trái Đất bị rạn nứt làm măcma phun trào.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4"/>
          <p:cNvPicPr preferRelativeResize="0"/>
          <p:nvPr/>
        </p:nvPicPr>
        <p:blipFill rotWithShape="1">
          <a:blip r:embed="rId3">
            <a:alphaModFix/>
          </a:blip>
          <a:srcRect b="0" l="0" r="0" t="0"/>
          <a:stretch/>
        </p:blipFill>
        <p:spPr>
          <a:xfrm>
            <a:off x="0" y="0"/>
            <a:ext cx="12192000" cy="730091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pic>
        <p:nvPicPr>
          <p:cNvPr descr="POINSET2" id="792" name="Google Shape;792;p41"/>
          <p:cNvPicPr preferRelativeResize="0"/>
          <p:nvPr/>
        </p:nvPicPr>
        <p:blipFill rotWithShape="1">
          <a:blip r:embed="rId3">
            <a:alphaModFix/>
          </a:blip>
          <a:srcRect b="0" l="0" r="0" t="0"/>
          <a:stretch/>
        </p:blipFill>
        <p:spPr>
          <a:xfrm rot="5400000">
            <a:off x="11124406" y="235743"/>
            <a:ext cx="735012" cy="854075"/>
          </a:xfrm>
          <a:prstGeom prst="rect">
            <a:avLst/>
          </a:prstGeom>
          <a:noFill/>
          <a:ln>
            <a:noFill/>
          </a:ln>
        </p:spPr>
      </p:pic>
      <p:pic>
        <p:nvPicPr>
          <p:cNvPr descr="POINSET2" id="793" name="Google Shape;793;p41"/>
          <p:cNvPicPr preferRelativeResize="0"/>
          <p:nvPr/>
        </p:nvPicPr>
        <p:blipFill rotWithShape="1">
          <a:blip r:embed="rId4">
            <a:alphaModFix/>
          </a:blip>
          <a:srcRect b="0" l="0" r="0" t="0"/>
          <a:stretch/>
        </p:blipFill>
        <p:spPr>
          <a:xfrm flipH="1" rot="-5400000">
            <a:off x="369887" y="80962"/>
            <a:ext cx="744537" cy="938212"/>
          </a:xfrm>
          <a:prstGeom prst="rect">
            <a:avLst/>
          </a:prstGeom>
          <a:noFill/>
          <a:ln>
            <a:noFill/>
          </a:ln>
        </p:spPr>
      </p:pic>
      <p:pic>
        <p:nvPicPr>
          <p:cNvPr descr="POINSET2" id="794" name="Google Shape;794;p41"/>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795" name="Google Shape;795;p41"/>
          <p:cNvPicPr preferRelativeResize="0"/>
          <p:nvPr/>
        </p:nvPicPr>
        <p:blipFill rotWithShape="1">
          <a:blip r:embed="rId5">
            <a:alphaModFix/>
          </a:blip>
          <a:srcRect b="8302" l="0" r="0" t="0"/>
          <a:stretch/>
        </p:blipFill>
        <p:spPr>
          <a:xfrm>
            <a:off x="10761662" y="5438775"/>
            <a:ext cx="1296987" cy="1282700"/>
          </a:xfrm>
          <a:prstGeom prst="rect">
            <a:avLst/>
          </a:prstGeom>
          <a:noFill/>
          <a:ln>
            <a:noFill/>
          </a:ln>
        </p:spPr>
      </p:pic>
      <p:sp>
        <p:nvSpPr>
          <p:cNvPr id="796" name="Google Shape;796;p41"/>
          <p:cNvSpPr txBox="1"/>
          <p:nvPr/>
        </p:nvSpPr>
        <p:spPr>
          <a:xfrm>
            <a:off x="1597025" y="4594225"/>
            <a:ext cx="8667750" cy="193992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4000"/>
              <a:buFont typeface="Times New Roman"/>
              <a:buNone/>
            </a:pPr>
            <a:r>
              <a:rPr b="1" i="0" lang="en-US" sz="4000" u="none">
                <a:solidFill>
                  <a:schemeClr val="dk1"/>
                </a:solidFill>
                <a:latin typeface="Times New Roman"/>
                <a:ea typeface="Times New Roman"/>
                <a:cs typeface="Times New Roman"/>
                <a:sym typeface="Times New Roman"/>
              </a:rPr>
              <a:t>- Hậu quả: Ảnh hưởng đến môi trường sống của con người.</a:t>
            </a:r>
            <a:endParaRPr/>
          </a:p>
        </p:txBody>
      </p:sp>
      <p:pic>
        <p:nvPicPr>
          <p:cNvPr id="797" name="Google Shape;797;p41"/>
          <p:cNvPicPr preferRelativeResize="0"/>
          <p:nvPr/>
        </p:nvPicPr>
        <p:blipFill rotWithShape="1">
          <a:blip r:embed="rId6">
            <a:alphaModFix/>
          </a:blip>
          <a:srcRect b="0" l="0" r="0" t="0"/>
          <a:stretch/>
        </p:blipFill>
        <p:spPr>
          <a:xfrm>
            <a:off x="153987" y="763587"/>
            <a:ext cx="3779837" cy="3114675"/>
          </a:xfrm>
          <a:prstGeom prst="rect">
            <a:avLst/>
          </a:prstGeom>
          <a:noFill/>
          <a:ln>
            <a:noFill/>
          </a:ln>
        </p:spPr>
      </p:pic>
      <p:pic>
        <p:nvPicPr>
          <p:cNvPr id="798" name="Google Shape;798;p41"/>
          <p:cNvPicPr preferRelativeResize="0"/>
          <p:nvPr/>
        </p:nvPicPr>
        <p:blipFill rotWithShape="1">
          <a:blip r:embed="rId7">
            <a:alphaModFix/>
          </a:blip>
          <a:srcRect b="0" l="0" r="0" t="0"/>
          <a:stretch/>
        </p:blipFill>
        <p:spPr>
          <a:xfrm>
            <a:off x="4184650" y="763587"/>
            <a:ext cx="3779837" cy="3114675"/>
          </a:xfrm>
          <a:prstGeom prst="rect">
            <a:avLst/>
          </a:prstGeom>
          <a:noFill/>
          <a:ln>
            <a:noFill/>
          </a:ln>
        </p:spPr>
      </p:pic>
      <p:pic>
        <p:nvPicPr>
          <p:cNvPr id="799" name="Google Shape;799;p41"/>
          <p:cNvPicPr preferRelativeResize="0"/>
          <p:nvPr/>
        </p:nvPicPr>
        <p:blipFill rotWithShape="1">
          <a:blip r:embed="rId8">
            <a:alphaModFix/>
          </a:blip>
          <a:srcRect b="0" l="0" r="0" t="0"/>
          <a:stretch/>
        </p:blipFill>
        <p:spPr>
          <a:xfrm>
            <a:off x="8143875" y="763587"/>
            <a:ext cx="3775075" cy="31146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pic>
        <p:nvPicPr>
          <p:cNvPr descr="POINSET2" id="805" name="Google Shape;805;p42"/>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806" name="Google Shape;806;p42"/>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807" name="Google Shape;807;p42"/>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808" name="Google Shape;808;p42"/>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sp>
        <p:nvSpPr>
          <p:cNvPr id="809" name="Google Shape;809;p42"/>
          <p:cNvSpPr txBox="1"/>
          <p:nvPr/>
        </p:nvSpPr>
        <p:spPr>
          <a:xfrm>
            <a:off x="2238375" y="1123950"/>
            <a:ext cx="7669212" cy="47101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4000"/>
              <a:buFont typeface="Times New Roman"/>
              <a:buNone/>
            </a:pPr>
            <a:r>
              <a:rPr b="1" i="0" lang="en-US" sz="4000" u="none">
                <a:solidFill>
                  <a:schemeClr val="dk1"/>
                </a:solidFill>
                <a:latin typeface="Times New Roman"/>
                <a:ea typeface="Times New Roman"/>
                <a:cs typeface="Times New Roman"/>
                <a:sym typeface="Times New Roman"/>
              </a:rPr>
              <a:t>- Biện pháp: </a:t>
            </a:r>
            <a:r>
              <a:rPr b="1" i="0" lang="en-US" sz="4000" u="none">
                <a:solidFill>
                  <a:srgbClr val="000000"/>
                </a:solidFill>
                <a:latin typeface="Times New Roman"/>
                <a:ea typeface="Times New Roman"/>
                <a:cs typeface="Times New Roman"/>
                <a:sym typeface="Times New Roman"/>
              </a:rPr>
              <a:t>Khi thấy mặt đất rung nhẹ, nóng hơn, có khí bốc lên ở miệng núi, thì người dân phải nhanh chóng sơ tán khỏi những nơi này</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pic>
        <p:nvPicPr>
          <p:cNvPr descr="POINSET2" id="815" name="Google Shape;815;p43"/>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816" name="Google Shape;816;p43"/>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817" name="Google Shape;817;p43"/>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818" name="Google Shape;818;p43"/>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pic>
        <p:nvPicPr>
          <p:cNvPr id="819" name="Google Shape;819;p43"/>
          <p:cNvPicPr preferRelativeResize="0"/>
          <p:nvPr/>
        </p:nvPicPr>
        <p:blipFill rotWithShape="1">
          <a:blip r:embed="rId7">
            <a:alphaModFix/>
          </a:blip>
          <a:srcRect b="0" l="0" r="0" t="0"/>
          <a:stretch/>
        </p:blipFill>
        <p:spPr>
          <a:xfrm>
            <a:off x="592137" y="614362"/>
            <a:ext cx="5780087" cy="3892550"/>
          </a:xfrm>
          <a:prstGeom prst="rect">
            <a:avLst/>
          </a:prstGeom>
          <a:noFill/>
          <a:ln>
            <a:noFill/>
          </a:ln>
        </p:spPr>
      </p:pic>
      <p:sp>
        <p:nvSpPr>
          <p:cNvPr id="820" name="Google Shape;820;p43"/>
          <p:cNvSpPr txBox="1"/>
          <p:nvPr/>
        </p:nvSpPr>
        <p:spPr>
          <a:xfrm>
            <a:off x="1506537" y="4549775"/>
            <a:ext cx="9255125" cy="230822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200"/>
              <a:buFont typeface="Times New Roman"/>
              <a:buNone/>
            </a:pPr>
            <a:r>
              <a:rPr b="1" i="0" lang="en-US" sz="3200" u="none">
                <a:solidFill>
                  <a:srgbClr val="00B050"/>
                </a:solidFill>
                <a:latin typeface="Times New Roman"/>
                <a:ea typeface="Times New Roman"/>
                <a:cs typeface="Times New Roman"/>
                <a:sym typeface="Times New Roman"/>
              </a:rPr>
              <a:t>Vành đai lửa Thái Bình Dương kéo dài từ Niu di lân qua Nhật Bản, A - lax- ca trải suốt bờ tây của Bắc Mĩ và Nam Mĩ</a:t>
            </a:r>
            <a:endParaRPr/>
          </a:p>
        </p:txBody>
      </p:sp>
      <p:pic>
        <p:nvPicPr>
          <p:cNvPr id="821" name="Google Shape;821;p43"/>
          <p:cNvPicPr preferRelativeResize="0"/>
          <p:nvPr/>
        </p:nvPicPr>
        <p:blipFill rotWithShape="1">
          <a:blip r:embed="rId8">
            <a:alphaModFix/>
          </a:blip>
          <a:srcRect b="0" l="0" r="0" t="0"/>
          <a:stretch/>
        </p:blipFill>
        <p:spPr>
          <a:xfrm>
            <a:off x="6488112" y="763587"/>
            <a:ext cx="4921250" cy="32639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descr="POINSET2" id="827" name="Google Shape;827;p44"/>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828" name="Google Shape;828;p44"/>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829" name="Google Shape;829;p44"/>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830" name="Google Shape;830;p44"/>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sp>
        <p:nvSpPr>
          <p:cNvPr id="831" name="Google Shape;831;p44"/>
          <p:cNvSpPr txBox="1"/>
          <p:nvPr/>
        </p:nvSpPr>
        <p:spPr>
          <a:xfrm>
            <a:off x="1749425" y="1954212"/>
            <a:ext cx="8618537" cy="251618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Cần tìm kiếm thông tin về động đất chúng ta có thể tìm thông tin qua các sách, báo, chương trình ti vi, internet,..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descr="POINSET2" id="837" name="Google Shape;837;p45"/>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838" name="Google Shape;838;p45"/>
          <p:cNvPicPr preferRelativeResize="0"/>
          <p:nvPr/>
        </p:nvPicPr>
        <p:blipFill rotWithShape="1">
          <a:blip r:embed="rId4">
            <a:alphaModFix/>
          </a:blip>
          <a:srcRect b="8302" l="0" r="0" t="0"/>
          <a:stretch/>
        </p:blipFill>
        <p:spPr>
          <a:xfrm>
            <a:off x="10761662" y="5438775"/>
            <a:ext cx="1296987" cy="1282700"/>
          </a:xfrm>
          <a:prstGeom prst="rect">
            <a:avLst/>
          </a:prstGeom>
          <a:noFill/>
          <a:ln>
            <a:noFill/>
          </a:ln>
        </p:spPr>
      </p:pic>
      <p:sp>
        <p:nvSpPr>
          <p:cNvPr id="839" name="Google Shape;839;p45"/>
          <p:cNvSpPr txBox="1"/>
          <p:nvPr/>
        </p:nvSpPr>
        <p:spPr>
          <a:xfrm>
            <a:off x="295275" y="214312"/>
            <a:ext cx="4946650" cy="286226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FF"/>
              </a:buClr>
              <a:buSzPts val="3000"/>
              <a:buFont typeface="Times New Roman"/>
              <a:buNone/>
            </a:pPr>
            <a:r>
              <a:rPr b="1" i="0" lang="en-US" sz="3000" u="none">
                <a:solidFill>
                  <a:srgbClr val="0000FF"/>
                </a:solidFill>
                <a:latin typeface="Times New Roman"/>
                <a:ea typeface="Times New Roman"/>
                <a:cs typeface="Times New Roman"/>
                <a:sym typeface="Times New Roman"/>
              </a:rPr>
              <a:t>Tại sao ở những khu vực núi lửa ngừng hoạt động lại có sức hấp dẫn lớn đối với dân cư? Liên hệ với Việt Nam?</a:t>
            </a:r>
            <a:endParaRPr/>
          </a:p>
        </p:txBody>
      </p:sp>
      <p:sp>
        <p:nvSpPr>
          <p:cNvPr id="840" name="Google Shape;840;p45"/>
          <p:cNvSpPr txBox="1"/>
          <p:nvPr/>
        </p:nvSpPr>
        <p:spPr>
          <a:xfrm>
            <a:off x="5241925" y="369887"/>
            <a:ext cx="6619875" cy="563245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000"/>
              <a:buFont typeface="Times New Roman"/>
              <a:buNone/>
            </a:pPr>
            <a:r>
              <a:rPr b="1" i="0" lang="en-US" sz="3000" u="none">
                <a:solidFill>
                  <a:srgbClr val="00B050"/>
                </a:solidFill>
                <a:latin typeface="Times New Roman"/>
                <a:ea typeface="Times New Roman"/>
                <a:cs typeface="Times New Roman"/>
                <a:sym typeface="Times New Roman"/>
              </a:rPr>
              <a:t>Ở những vùng đất đỏ phì nhiêu do nhung nham phong hóa, sẽ tạo thành lớp đất đỏ màu mỡ rất thuận lợi cho sản xuất nông nghiệp. Ngoài ra phong cảnh núi lửa rất có giá trị về du lịch, xây dựng các nhà máy điện địa nhiệt và có thể khai thác nguồn nước khoáng nóng cho du lịch nghỉ dưỡng.</a:t>
            </a:r>
            <a:endParaRPr/>
          </a:p>
        </p:txBody>
      </p:sp>
      <p:pic>
        <p:nvPicPr>
          <p:cNvPr id="841" name="Google Shape;841;p45"/>
          <p:cNvPicPr preferRelativeResize="0"/>
          <p:nvPr/>
        </p:nvPicPr>
        <p:blipFill rotWithShape="1">
          <a:blip r:embed="rId5">
            <a:alphaModFix/>
          </a:blip>
          <a:srcRect b="0" l="0" r="0" t="0"/>
          <a:stretch/>
        </p:blipFill>
        <p:spPr>
          <a:xfrm>
            <a:off x="681037" y="3076575"/>
            <a:ext cx="4406900" cy="3603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500"/>
                                        <p:tgtEl>
                                          <p:spTgt spid="8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2000"/>
                                        <p:tgtEl>
                                          <p:spTgt spid="841"/>
                                        </p:tgtEl>
                                      </p:cBhvr>
                                    </p:animEffect>
                                  </p:childTnLst>
                                </p:cTn>
                              </p:par>
                              <p:par>
                                <p:cTn fill="hold" nodeType="with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2000"/>
                                        <p:tgtEl>
                                          <p:spTgt spid="8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descr="POINSET2" id="847" name="Google Shape;847;p46"/>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848" name="Google Shape;848;p46"/>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849" name="Google Shape;849;p46"/>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850" name="Google Shape;850;p46"/>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sp>
        <p:nvSpPr>
          <p:cNvPr id="851" name="Google Shape;851;p46"/>
          <p:cNvSpPr txBox="1"/>
          <p:nvPr/>
        </p:nvSpPr>
        <p:spPr>
          <a:xfrm>
            <a:off x="3297237" y="61912"/>
            <a:ext cx="6065837" cy="9001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Cà phê, cao su ở Tây Nguyên</a:t>
            </a:r>
            <a:endParaRPr/>
          </a:p>
        </p:txBody>
      </p:sp>
      <p:pic>
        <p:nvPicPr>
          <p:cNvPr descr="cà phê" id="852" name="Google Shape;852;p46"/>
          <p:cNvPicPr preferRelativeResize="0"/>
          <p:nvPr/>
        </p:nvPicPr>
        <p:blipFill rotWithShape="1">
          <a:blip r:embed="rId7">
            <a:alphaModFix/>
          </a:blip>
          <a:srcRect b="0" l="0" r="0" t="0"/>
          <a:stretch/>
        </p:blipFill>
        <p:spPr>
          <a:xfrm>
            <a:off x="776287" y="1312862"/>
            <a:ext cx="5070475" cy="4667250"/>
          </a:xfrm>
          <a:prstGeom prst="rect">
            <a:avLst/>
          </a:prstGeom>
          <a:noFill/>
          <a:ln>
            <a:noFill/>
          </a:ln>
        </p:spPr>
      </p:pic>
      <p:pic>
        <p:nvPicPr>
          <p:cNvPr descr="Cay_cao_su" id="853" name="Google Shape;853;p46"/>
          <p:cNvPicPr preferRelativeResize="0"/>
          <p:nvPr/>
        </p:nvPicPr>
        <p:blipFill rotWithShape="1">
          <a:blip r:embed="rId8">
            <a:alphaModFix/>
          </a:blip>
          <a:srcRect b="0" l="0" r="0" t="0"/>
          <a:stretch/>
        </p:blipFill>
        <p:spPr>
          <a:xfrm>
            <a:off x="6683375" y="1312862"/>
            <a:ext cx="5072062" cy="47466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pic>
        <p:nvPicPr>
          <p:cNvPr descr="POINSET2" id="859" name="Google Shape;859;p47"/>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860" name="Google Shape;860;p47"/>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861" name="Google Shape;861;p47"/>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862" name="Google Shape;862;p47"/>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sp>
        <p:nvSpPr>
          <p:cNvPr id="863" name="Google Shape;863;p47"/>
          <p:cNvSpPr txBox="1"/>
          <p:nvPr/>
        </p:nvSpPr>
        <p:spPr>
          <a:xfrm>
            <a:off x="425450" y="963612"/>
            <a:ext cx="6219825" cy="49403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Đất đỏ ba dan một sản phẩm phong hóa từ đá ba dan hình thành do mác ma phun trào ra ngoài miệng núi lửa rồi nguội đi có nhiều ở vùng Tây Nguyên và Đông Nam Bộ ở nước ta</a:t>
            </a:r>
            <a:endParaRPr/>
          </a:p>
        </p:txBody>
      </p:sp>
      <p:pic>
        <p:nvPicPr>
          <p:cNvPr id="864" name="Google Shape;864;p47"/>
          <p:cNvPicPr preferRelativeResize="0"/>
          <p:nvPr/>
        </p:nvPicPr>
        <p:blipFill rotWithShape="1">
          <a:blip r:embed="rId7">
            <a:alphaModFix/>
          </a:blip>
          <a:srcRect b="0" l="0" r="0" t="0"/>
          <a:stretch/>
        </p:blipFill>
        <p:spPr>
          <a:xfrm>
            <a:off x="6902450" y="982662"/>
            <a:ext cx="5016500" cy="469741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descr="POINSET2" id="870" name="Google Shape;870;p48"/>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871" name="Google Shape;871;p48"/>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pic>
        <p:nvPicPr>
          <p:cNvPr descr="POINSET2" id="872" name="Google Shape;872;p48"/>
          <p:cNvPicPr preferRelativeResize="0"/>
          <p:nvPr/>
        </p:nvPicPr>
        <p:blipFill rotWithShape="1">
          <a:blip r:embed="rId3">
            <a:alphaModFix/>
          </a:blip>
          <a:srcRect b="0" l="0" r="0" t="0"/>
          <a:stretch/>
        </p:blipFill>
        <p:spPr>
          <a:xfrm rot="-5400000">
            <a:off x="317500" y="5422900"/>
            <a:ext cx="1243012" cy="1443037"/>
          </a:xfrm>
          <a:prstGeom prst="rect">
            <a:avLst/>
          </a:prstGeom>
          <a:noFill/>
          <a:ln>
            <a:noFill/>
          </a:ln>
        </p:spPr>
      </p:pic>
      <p:sp>
        <p:nvSpPr>
          <p:cNvPr id="873" name="Google Shape;873;p48"/>
          <p:cNvSpPr/>
          <p:nvPr/>
        </p:nvSpPr>
        <p:spPr>
          <a:xfrm>
            <a:off x="2770822" y="2357482"/>
            <a:ext cx="6720908" cy="124649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5000"/>
              <a:buFont typeface="Times New Roman"/>
              <a:buNone/>
            </a:pPr>
            <a:r>
              <a:rPr b="1" i="0" lang="en-US" sz="5000" u="none" cap="none" strike="noStrike">
                <a:solidFill>
                  <a:srgbClr val="C00000"/>
                </a:solidFill>
                <a:latin typeface="Times New Roman"/>
                <a:ea typeface="Times New Roman"/>
                <a:cs typeface="Times New Roman"/>
                <a:sym typeface="Times New Roman"/>
              </a:rPr>
              <a:t>Luyện tập và vận dụng</a:t>
            </a:r>
            <a:endParaRPr b="1" i="0" sz="5000" u="none" cap="none" strike="noStrike">
              <a:solidFill>
                <a:srgbClr val="C00000"/>
              </a:solidFill>
              <a:latin typeface="Times New Roman"/>
              <a:ea typeface="Times New Roman"/>
              <a:cs typeface="Times New Roman"/>
              <a:sym typeface="Times New Roman"/>
            </a:endParaRPr>
          </a:p>
        </p:txBody>
      </p:sp>
      <p:pic>
        <p:nvPicPr>
          <p:cNvPr descr="Diagram&#10;&#10;Description automatically generated" id="874" name="Google Shape;874;p48"/>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49"/>
          <p:cNvSpPr txBox="1"/>
          <p:nvPr/>
        </p:nvSpPr>
        <p:spPr>
          <a:xfrm>
            <a:off x="360362" y="0"/>
            <a:ext cx="11552237" cy="157003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200"/>
              <a:buFont typeface="Times New Roman"/>
              <a:buNone/>
            </a:pPr>
            <a:r>
              <a:rPr b="1" i="0" lang="en-US" sz="3200" u="none">
                <a:solidFill>
                  <a:srgbClr val="0000FF"/>
                </a:solidFill>
                <a:latin typeface="Times New Roman"/>
                <a:ea typeface="Times New Roman"/>
                <a:cs typeface="Times New Roman"/>
                <a:sym typeface="Times New Roman"/>
              </a:rPr>
              <a:t>Dựa vào hình 9.3 Các mảng kiến tạo của lớp vỏ Trái Đất hãy kể tên các mảng xô vào nhau và các mảng tách xa nhau.</a:t>
            </a:r>
            <a:endParaRPr/>
          </a:p>
        </p:txBody>
      </p:sp>
      <p:sp>
        <p:nvSpPr>
          <p:cNvPr id="881" name="Google Shape;881;p49"/>
          <p:cNvSpPr txBox="1"/>
          <p:nvPr/>
        </p:nvSpPr>
        <p:spPr>
          <a:xfrm>
            <a:off x="5975350" y="1570037"/>
            <a:ext cx="6078537" cy="526256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200"/>
              <a:buFont typeface="Times New Roman"/>
              <a:buNone/>
            </a:pPr>
            <a:r>
              <a:rPr b="1" i="0" lang="en-US" sz="3200" u="none">
                <a:solidFill>
                  <a:srgbClr val="00B050"/>
                </a:solidFill>
                <a:latin typeface="Times New Roman"/>
                <a:ea typeface="Times New Roman"/>
                <a:cs typeface="Times New Roman"/>
                <a:sym typeface="Times New Roman"/>
              </a:rPr>
              <a:t>+ Các mảng xô vào nhau:  Bắc Mỹ với Thái Bình Dương, Âu-Á với Phi, Âu-Á với Thái Bình Dương…</a:t>
            </a:r>
            <a:endParaRPr/>
          </a:p>
          <a:p>
            <a:pPr indent="0" lvl="0" marL="0" marR="0" rtl="0" algn="just">
              <a:lnSpc>
                <a:spcPct val="150000"/>
              </a:lnSpc>
              <a:spcBef>
                <a:spcPts val="0"/>
              </a:spcBef>
              <a:spcAft>
                <a:spcPts val="0"/>
              </a:spcAft>
              <a:buClr>
                <a:srgbClr val="00B050"/>
              </a:buClr>
              <a:buSzPts val="3200"/>
              <a:buFont typeface="Times New Roman"/>
              <a:buNone/>
            </a:pPr>
            <a:r>
              <a:rPr b="1" i="0" lang="en-US" sz="3200" u="none">
                <a:solidFill>
                  <a:srgbClr val="00B050"/>
                </a:solidFill>
                <a:latin typeface="Times New Roman"/>
                <a:ea typeface="Times New Roman"/>
                <a:cs typeface="Times New Roman"/>
                <a:sym typeface="Times New Roman"/>
              </a:rPr>
              <a:t>+ Các mảng tách xa nhau: Phi với Nam Mỹ, Âu-Á với Bắc Mỹ, Phi với Nam Cực…</a:t>
            </a:r>
            <a:endParaRPr/>
          </a:p>
        </p:txBody>
      </p:sp>
      <p:pic>
        <p:nvPicPr>
          <p:cNvPr id="882" name="Google Shape;882;p49"/>
          <p:cNvPicPr preferRelativeResize="0"/>
          <p:nvPr/>
        </p:nvPicPr>
        <p:blipFill rotWithShape="1">
          <a:blip r:embed="rId3">
            <a:alphaModFix/>
          </a:blip>
          <a:srcRect b="0" l="0" r="0" t="0"/>
          <a:stretch/>
        </p:blipFill>
        <p:spPr>
          <a:xfrm>
            <a:off x="184150" y="2111375"/>
            <a:ext cx="5688012" cy="4337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0"/>
                                        </p:tgtEl>
                                        <p:attrNameLst>
                                          <p:attrName>style.visibility</p:attrName>
                                        </p:attrNameLst>
                                      </p:cBhvr>
                                      <p:to>
                                        <p:strVal val="visible"/>
                                      </p:to>
                                    </p:set>
                                    <p:animEffect filter="fade" transition="in">
                                      <p:cBhvr>
                                        <p:cTn dur="2000"/>
                                        <p:tgtEl>
                                          <p:spTgt spid="8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1"/>
                                        </p:tgtEl>
                                        <p:attrNameLst>
                                          <p:attrName>style.visibility</p:attrName>
                                        </p:attrNameLst>
                                      </p:cBhvr>
                                      <p:to>
                                        <p:strVal val="visible"/>
                                      </p:to>
                                    </p:set>
                                    <p:animEffect filter="fade" transition="in">
                                      <p:cBhvr>
                                        <p:cTn dur="1000"/>
                                        <p:tgtEl>
                                          <p:spTgt spid="8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50"/>
          <p:cNvSpPr txBox="1"/>
          <p:nvPr>
            <p:ph type="ctrTitle"/>
          </p:nvPr>
        </p:nvSpPr>
        <p:spPr>
          <a:xfrm>
            <a:off x="-133350" y="65087"/>
            <a:ext cx="12161837" cy="1057275"/>
          </a:xfrm>
          <a:prstGeom prst="rect">
            <a:avLst/>
          </a:prstGeom>
          <a:noFill/>
          <a:ln>
            <a:noFill/>
          </a:ln>
        </p:spPr>
        <p:txBody>
          <a:bodyPr anchorCtr="0" anchor="ctr" bIns="72350" lIns="144725" spcFirstLastPara="1" rIns="144725" wrap="square" tIns="72350">
            <a:noAutofit/>
          </a:bodyPr>
          <a:lstStyle/>
          <a:p>
            <a:pPr indent="0" lvl="0" marL="0" rtl="0" algn="ctr">
              <a:lnSpc>
                <a:spcPct val="100000"/>
              </a:lnSpc>
              <a:spcBef>
                <a:spcPts val="0"/>
              </a:spcBef>
              <a:spcAft>
                <a:spcPts val="0"/>
              </a:spcAft>
              <a:buClr>
                <a:srgbClr val="00B050"/>
              </a:buClr>
              <a:buSzPts val="5300"/>
              <a:buFont typeface="Times New Roman"/>
              <a:buNone/>
            </a:pPr>
            <a:r>
              <a:rPr b="1" i="0" lang="en-US" sz="5300" u="none">
                <a:solidFill>
                  <a:srgbClr val="00B050"/>
                </a:solidFill>
                <a:latin typeface="Times New Roman"/>
                <a:ea typeface="Times New Roman"/>
                <a:cs typeface="Times New Roman"/>
                <a:sym typeface="Times New Roman"/>
              </a:rPr>
              <a:t>THỬ THÁCH CHO EM</a:t>
            </a:r>
            <a:endParaRPr/>
          </a:p>
        </p:txBody>
      </p:sp>
      <p:pic>
        <p:nvPicPr>
          <p:cNvPr descr="Analog Alarm Clock Icon Image Vector Illustration Design Royalty Free  Cliparts, Vectors, And Stock Illustration. Image 82032642." id="889" name="Google Shape;889;p50"/>
          <p:cNvPicPr preferRelativeResize="0"/>
          <p:nvPr/>
        </p:nvPicPr>
        <p:blipFill rotWithShape="1">
          <a:blip r:embed="rId3">
            <a:alphaModFix/>
          </a:blip>
          <a:srcRect b="0" l="0" r="0" t="0"/>
          <a:stretch/>
        </p:blipFill>
        <p:spPr>
          <a:xfrm>
            <a:off x="2603500" y="4141787"/>
            <a:ext cx="1611312" cy="1611312"/>
          </a:xfrm>
          <a:prstGeom prst="rect">
            <a:avLst/>
          </a:prstGeom>
          <a:noFill/>
          <a:ln>
            <a:noFill/>
          </a:ln>
        </p:spPr>
      </p:pic>
      <p:pic>
        <p:nvPicPr>
          <p:cNvPr descr="UPSC Notes Only Pack" id="890" name="Google Shape;890;p50"/>
          <p:cNvPicPr preferRelativeResize="0"/>
          <p:nvPr/>
        </p:nvPicPr>
        <p:blipFill rotWithShape="1">
          <a:blip r:embed="rId4">
            <a:alphaModFix/>
          </a:blip>
          <a:srcRect b="0" l="0" r="0" t="0"/>
          <a:stretch/>
        </p:blipFill>
        <p:spPr>
          <a:xfrm>
            <a:off x="438150" y="2647950"/>
            <a:ext cx="1454150" cy="1454150"/>
          </a:xfrm>
          <a:prstGeom prst="rect">
            <a:avLst/>
          </a:prstGeom>
          <a:noFill/>
          <a:ln>
            <a:noFill/>
          </a:ln>
        </p:spPr>
      </p:pic>
      <p:sp>
        <p:nvSpPr>
          <p:cNvPr id="891" name="Google Shape;891;p50"/>
          <p:cNvSpPr txBox="1"/>
          <p:nvPr/>
        </p:nvSpPr>
        <p:spPr>
          <a:xfrm>
            <a:off x="1892300" y="3294062"/>
            <a:ext cx="10129837" cy="511175"/>
          </a:xfrm>
          <a:prstGeom prst="rect">
            <a:avLst/>
          </a:prstGeom>
          <a:noFill/>
          <a:ln>
            <a:noFill/>
          </a:ln>
        </p:spPr>
        <p:txBody>
          <a:bodyPr anchorCtr="0" anchor="t" bIns="45700" lIns="91425" spcFirstLastPara="1" rIns="91425" wrap="square" tIns="45700">
            <a:noAutofit/>
          </a:bodyPr>
          <a:lstStyle/>
          <a:p>
            <a:pPr indent="-455612" lvl="0" marL="455612" marR="0" rtl="0" algn="ctr">
              <a:lnSpc>
                <a:spcPct val="90000"/>
              </a:lnSpc>
              <a:spcBef>
                <a:spcPts val="0"/>
              </a:spcBef>
              <a:spcAft>
                <a:spcPts val="0"/>
              </a:spcAft>
              <a:buClr>
                <a:srgbClr val="7030A0"/>
              </a:buClr>
              <a:buSzPts val="3500"/>
              <a:buFont typeface="Noto Sans Symbols"/>
              <a:buChar char="✔"/>
            </a:pPr>
            <a:r>
              <a:rPr b="1" i="0" lang="en-US" sz="3500" u="none">
                <a:solidFill>
                  <a:srgbClr val="7030A0"/>
                </a:solidFill>
                <a:latin typeface="Times New Roman"/>
                <a:ea typeface="Times New Roman"/>
                <a:cs typeface="Times New Roman"/>
                <a:sym typeface="Times New Roman"/>
              </a:rPr>
              <a:t>Tìm kiếm thông tin trên sách, báo và Internet </a:t>
            </a:r>
            <a:endParaRPr/>
          </a:p>
        </p:txBody>
      </p:sp>
      <p:sp>
        <p:nvSpPr>
          <p:cNvPr id="892" name="Google Shape;892;p50"/>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moveTo>
                  <a:pt x="182354" y="182354"/>
                </a:moveTo>
                <a:lnTo>
                  <a:pt x="182354" y="6675646"/>
                </a:lnTo>
                <a:lnTo>
                  <a:pt x="12009646" y="6675646"/>
                </a:lnTo>
                <a:lnTo>
                  <a:pt x="12009646" y="182354"/>
                </a:lnTo>
                <a:lnTo>
                  <a:pt x="182354" y="182354"/>
                </a:lnTo>
                <a:close/>
              </a:path>
            </a:pathLst>
          </a:custGeom>
          <a:solidFill>
            <a:schemeClr val="accent1"/>
          </a:solidFill>
          <a:ln cap="flat" cmpd="sng" w="25400">
            <a:solidFill>
              <a:srgbClr val="89A4A7"/>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893" name="Google Shape;893;p50"/>
          <p:cNvSpPr txBox="1"/>
          <p:nvPr/>
        </p:nvSpPr>
        <p:spPr>
          <a:xfrm>
            <a:off x="1277937" y="1030287"/>
            <a:ext cx="9674225" cy="1784350"/>
          </a:xfrm>
          <a:prstGeom prst="rect">
            <a:avLst/>
          </a:prstGeom>
          <a:noFill/>
          <a:ln cap="flat" cmpd="sng" w="9525">
            <a:solidFill>
              <a:srgbClr val="00B0F0"/>
            </a:solidFill>
            <a:prstDash val="solid"/>
            <a:miter lim="800000"/>
            <a:headEnd len="sm" w="sm" type="none"/>
            <a:tailEnd len="sm" w="sm" type="none"/>
          </a:ln>
        </p:spPr>
        <p:txBody>
          <a:bodyPr anchorCtr="0" anchor="t" bIns="60950" lIns="121900" spcFirstLastPara="1" rIns="121900" wrap="square" tIns="60950">
            <a:spAutoFit/>
          </a:bodyPr>
          <a:lstStyle/>
          <a:p>
            <a:pPr indent="0" lvl="0" marL="0" marR="0" rtl="0" algn="just">
              <a:lnSpc>
                <a:spcPct val="15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Em hãy tìm các thông tin về động đất và núi lửa trên thế giới hiện nay.</a:t>
            </a:r>
            <a:endParaRPr/>
          </a:p>
        </p:txBody>
      </p:sp>
      <p:sp>
        <p:nvSpPr>
          <p:cNvPr id="894" name="Google Shape;894;p50"/>
          <p:cNvSpPr txBox="1"/>
          <p:nvPr/>
        </p:nvSpPr>
        <p:spPr>
          <a:xfrm>
            <a:off x="2927350" y="4870450"/>
            <a:ext cx="6183312" cy="512762"/>
          </a:xfrm>
          <a:prstGeom prst="rect">
            <a:avLst/>
          </a:prstGeom>
          <a:noFill/>
          <a:ln>
            <a:noFill/>
          </a:ln>
        </p:spPr>
        <p:txBody>
          <a:bodyPr anchorCtr="0" anchor="t" bIns="45700" lIns="91425" spcFirstLastPara="1" rIns="91425" wrap="square" tIns="45700">
            <a:noAutofit/>
          </a:bodyPr>
          <a:lstStyle/>
          <a:p>
            <a:pPr indent="-455612" lvl="0" marL="455612" marR="0" rtl="0" algn="ctr">
              <a:lnSpc>
                <a:spcPct val="90000"/>
              </a:lnSpc>
              <a:spcBef>
                <a:spcPts val="0"/>
              </a:spcBef>
              <a:spcAft>
                <a:spcPts val="0"/>
              </a:spcAft>
              <a:buClr>
                <a:srgbClr val="7030A0"/>
              </a:buClr>
              <a:buSzPts val="3500"/>
              <a:buFont typeface="Noto Sans Symbols"/>
              <a:buChar char="✔"/>
            </a:pPr>
            <a:r>
              <a:rPr b="1" i="0" lang="en-US" sz="3500" u="none">
                <a:solidFill>
                  <a:srgbClr val="7030A0"/>
                </a:solidFill>
                <a:latin typeface="Times New Roman"/>
                <a:ea typeface="Times New Roman"/>
                <a:cs typeface="Times New Roman"/>
                <a:sym typeface="Times New Roman"/>
              </a:rPr>
              <a:t>Thời gian 1 tuần </a:t>
            </a:r>
            <a:endParaRPr/>
          </a:p>
        </p:txBody>
      </p:sp>
      <p:sp>
        <p:nvSpPr>
          <p:cNvPr id="895" name="Google Shape;895;p50"/>
          <p:cNvSpPr txBox="1"/>
          <p:nvPr/>
        </p:nvSpPr>
        <p:spPr>
          <a:xfrm>
            <a:off x="7762875" y="5972175"/>
            <a:ext cx="5529262" cy="661987"/>
          </a:xfrm>
          <a:prstGeom prst="rect">
            <a:avLst/>
          </a:prstGeom>
          <a:noFill/>
          <a:ln>
            <a:noFill/>
          </a:ln>
        </p:spPr>
        <p:txBody>
          <a:bodyPr anchorCtr="0" anchor="t" bIns="60950" lIns="121900" spcFirstLastPara="1" rIns="121900" wrap="square" tIns="60950">
            <a:spAutoFit/>
          </a:bodyPr>
          <a:lstStyle/>
          <a:p>
            <a:pPr indent="-455612" lvl="0" marL="455612" marR="0" rtl="0" algn="l">
              <a:lnSpc>
                <a:spcPct val="100000"/>
              </a:lnSpc>
              <a:spcBef>
                <a:spcPts val="0"/>
              </a:spcBef>
              <a:spcAft>
                <a:spcPts val="0"/>
              </a:spcAft>
              <a:buClr>
                <a:srgbClr val="7030A0"/>
              </a:buClr>
              <a:buSzPts val="3500"/>
              <a:buFont typeface="Noto Sans Symbols"/>
              <a:buChar char="✔"/>
            </a:pPr>
            <a:r>
              <a:rPr b="1" i="0" lang="en-US" sz="3500" u="none">
                <a:solidFill>
                  <a:srgbClr val="7030A0"/>
                </a:solidFill>
                <a:latin typeface="Times New Roman"/>
                <a:ea typeface="Times New Roman"/>
                <a:cs typeface="Times New Roman"/>
                <a:sym typeface="Times New Roman"/>
              </a:rPr>
              <a:t> Cá nhân</a:t>
            </a:r>
            <a:endParaRPr/>
          </a:p>
        </p:txBody>
      </p:sp>
      <p:pic>
        <p:nvPicPr>
          <p:cNvPr descr="Chương trình đào tạo học sinh thi tuyển vào các đại học hàng đầu tại Mỹ" id="896" name="Google Shape;896;p50"/>
          <p:cNvPicPr preferRelativeResize="0"/>
          <p:nvPr/>
        </p:nvPicPr>
        <p:blipFill rotWithShape="1">
          <a:blip r:embed="rId5">
            <a:alphaModFix/>
          </a:blip>
          <a:srcRect b="13728" l="20466" r="14207" t="13294"/>
          <a:stretch/>
        </p:blipFill>
        <p:spPr>
          <a:xfrm>
            <a:off x="6931025" y="5680075"/>
            <a:ext cx="831850" cy="928687"/>
          </a:xfrm>
          <a:prstGeom prst="rect">
            <a:avLst/>
          </a:prstGeom>
          <a:noFill/>
          <a:ln>
            <a:noFill/>
          </a:ln>
        </p:spPr>
      </p:pic>
      <p:pic>
        <p:nvPicPr>
          <p:cNvPr descr="POINSET2" id="897" name="Google Shape;897;p50"/>
          <p:cNvPicPr preferRelativeResize="0"/>
          <p:nvPr/>
        </p:nvPicPr>
        <p:blipFill rotWithShape="1">
          <a:blip r:embed="rId6">
            <a:alphaModFix/>
          </a:blip>
          <a:srcRect b="0" l="0" r="0" t="0"/>
          <a:stretch/>
        </p:blipFill>
        <p:spPr>
          <a:xfrm flipH="1" rot="-5400000">
            <a:off x="353218" y="24606"/>
            <a:ext cx="1171575" cy="1477962"/>
          </a:xfrm>
          <a:prstGeom prst="rect">
            <a:avLst/>
          </a:prstGeom>
          <a:noFill/>
          <a:ln>
            <a:noFill/>
          </a:ln>
        </p:spPr>
      </p:pic>
      <p:pic>
        <p:nvPicPr>
          <p:cNvPr descr="POINSET2" id="898" name="Google Shape;898;p50"/>
          <p:cNvPicPr preferRelativeResize="0"/>
          <p:nvPr/>
        </p:nvPicPr>
        <p:blipFill rotWithShape="1">
          <a:blip r:embed="rId7">
            <a:alphaModFix/>
          </a:blip>
          <a:srcRect b="0" l="0" r="0" t="0"/>
          <a:stretch/>
        </p:blipFill>
        <p:spPr>
          <a:xfrm rot="-5400000">
            <a:off x="317500" y="5422900"/>
            <a:ext cx="1243012" cy="1443037"/>
          </a:xfrm>
          <a:prstGeom prst="rect">
            <a:avLst/>
          </a:prstGeom>
          <a:noFill/>
          <a:ln>
            <a:noFill/>
          </a:ln>
        </p:spPr>
      </p:pic>
      <p:pic>
        <p:nvPicPr>
          <p:cNvPr descr="POINSET2" id="899" name="Google Shape;899;p50"/>
          <p:cNvPicPr preferRelativeResize="0"/>
          <p:nvPr/>
        </p:nvPicPr>
        <p:blipFill rotWithShape="1">
          <a:blip r:embed="rId7">
            <a:alphaModFix/>
          </a:blip>
          <a:srcRect b="0" l="0" r="0" t="0"/>
          <a:stretch/>
        </p:blipFill>
        <p:spPr>
          <a:xfrm rot="5400000">
            <a:off x="10626725" y="77787"/>
            <a:ext cx="1241425" cy="1441450"/>
          </a:xfrm>
          <a:prstGeom prst="rect">
            <a:avLst/>
          </a:prstGeom>
          <a:noFill/>
          <a:ln>
            <a:noFill/>
          </a:ln>
        </p:spPr>
      </p:pic>
      <p:pic>
        <p:nvPicPr>
          <p:cNvPr descr="Diagram&#10;&#10;Description automatically generated" id="900" name="Google Shape;900;p50"/>
          <p:cNvPicPr preferRelativeResize="0"/>
          <p:nvPr/>
        </p:nvPicPr>
        <p:blipFill rotWithShape="1">
          <a:blip r:embed="rId8">
            <a:alphaModFix/>
          </a:blip>
          <a:srcRect b="8302" l="0" r="0" t="0"/>
          <a:stretch/>
        </p:blipFill>
        <p:spPr>
          <a:xfrm>
            <a:off x="10671175" y="5340350"/>
            <a:ext cx="1296987" cy="12811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0"/>
                                        </p:tgtEl>
                                        <p:attrNameLst>
                                          <p:attrName>style.visibility</p:attrName>
                                        </p:attrNameLst>
                                      </p:cBhvr>
                                      <p:to>
                                        <p:strVal val="visible"/>
                                      </p:to>
                                    </p:set>
                                    <p:animEffect filter="fade" transition="in">
                                      <p:cBhvr>
                                        <p:cTn dur="500"/>
                                        <p:tgtEl>
                                          <p:spTgt spid="890"/>
                                        </p:tgtEl>
                                      </p:cBhvr>
                                    </p:animEffect>
                                  </p:childTnLst>
                                </p:cTn>
                              </p:par>
                              <p:par>
                                <p:cTn fill="hold" nodeType="withEffect" presetClass="entr" presetID="10" presetSubtype="0">
                                  <p:stCondLst>
                                    <p:cond delay="0"/>
                                  </p:stCondLst>
                                  <p:childTnLst>
                                    <p:set>
                                      <p:cBhvr>
                                        <p:cTn dur="1" fill="hold">
                                          <p:stCondLst>
                                            <p:cond delay="0"/>
                                          </p:stCondLst>
                                        </p:cTn>
                                        <p:tgtEl>
                                          <p:spTgt spid="891"/>
                                        </p:tgtEl>
                                        <p:attrNameLst>
                                          <p:attrName>style.visibility</p:attrName>
                                        </p:attrNameLst>
                                      </p:cBhvr>
                                      <p:to>
                                        <p:strVal val="visible"/>
                                      </p:to>
                                    </p:set>
                                    <p:animEffect filter="fade" transition="in">
                                      <p:cBhvr>
                                        <p:cTn dur="500"/>
                                        <p:tgtEl>
                                          <p:spTgt spid="8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500"/>
                                        <p:tgtEl>
                                          <p:spTgt spid="889"/>
                                        </p:tgtEl>
                                      </p:cBhvr>
                                    </p:animEffect>
                                  </p:childTnLst>
                                </p:cTn>
                              </p:par>
                              <p:par>
                                <p:cTn fill="hold" nodeType="withEffect" presetClass="entr" presetID="10" presetSubtype="0">
                                  <p:stCondLst>
                                    <p:cond delay="0"/>
                                  </p:stCondLst>
                                  <p:childTnLst>
                                    <p:set>
                                      <p:cBhvr>
                                        <p:cTn dur="1" fill="hold">
                                          <p:stCondLst>
                                            <p:cond delay="0"/>
                                          </p:stCondLst>
                                        </p:cTn>
                                        <p:tgtEl>
                                          <p:spTgt spid="894"/>
                                        </p:tgtEl>
                                        <p:attrNameLst>
                                          <p:attrName>style.visibility</p:attrName>
                                        </p:attrNameLst>
                                      </p:cBhvr>
                                      <p:to>
                                        <p:strVal val="visible"/>
                                      </p:to>
                                    </p:set>
                                    <p:animEffect filter="fade" transition="in">
                                      <p:cBhvr>
                                        <p:cTn dur="500"/>
                                        <p:tgtEl>
                                          <p:spTgt spid="8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6"/>
                                        </p:tgtEl>
                                        <p:attrNameLst>
                                          <p:attrName>style.visibility</p:attrName>
                                        </p:attrNameLst>
                                      </p:cBhvr>
                                      <p:to>
                                        <p:strVal val="visible"/>
                                      </p:to>
                                    </p:set>
                                    <p:animEffect filter="fade" transition="in">
                                      <p:cBhvr>
                                        <p:cTn dur="500"/>
                                        <p:tgtEl>
                                          <p:spTgt spid="896"/>
                                        </p:tgtEl>
                                      </p:cBhvr>
                                    </p:animEffect>
                                  </p:childTnLst>
                                </p:cTn>
                              </p:par>
                              <p:par>
                                <p:cTn fill="hold" nodeType="with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500"/>
                                        <p:tgtEl>
                                          <p:spTgt spid="8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POINSET2" id="380" name="Google Shape;380;p5"/>
          <p:cNvPicPr preferRelativeResize="0"/>
          <p:nvPr/>
        </p:nvPicPr>
        <p:blipFill rotWithShape="1">
          <a:blip r:embed="rId3">
            <a:alphaModFix/>
          </a:blip>
          <a:srcRect b="0" l="0" r="0" t="0"/>
          <a:stretch/>
        </p:blipFill>
        <p:spPr>
          <a:xfrm rot="5400000">
            <a:off x="10625931" y="92868"/>
            <a:ext cx="1241425" cy="1443037"/>
          </a:xfrm>
          <a:prstGeom prst="rect">
            <a:avLst/>
          </a:prstGeom>
          <a:noFill/>
          <a:ln>
            <a:noFill/>
          </a:ln>
        </p:spPr>
      </p:pic>
      <p:pic>
        <p:nvPicPr>
          <p:cNvPr descr="POINSET2" id="381" name="Google Shape;381;p5"/>
          <p:cNvPicPr preferRelativeResize="0"/>
          <p:nvPr/>
        </p:nvPicPr>
        <p:blipFill rotWithShape="1">
          <a:blip r:embed="rId4">
            <a:alphaModFix/>
          </a:blip>
          <a:srcRect b="0" l="0" r="0" t="0"/>
          <a:stretch/>
        </p:blipFill>
        <p:spPr>
          <a:xfrm flipH="1" rot="-5400000">
            <a:off x="342900" y="41275"/>
            <a:ext cx="1171575" cy="1476375"/>
          </a:xfrm>
          <a:prstGeom prst="rect">
            <a:avLst/>
          </a:prstGeom>
          <a:noFill/>
          <a:ln>
            <a:noFill/>
          </a:ln>
        </p:spPr>
      </p:pic>
      <p:pic>
        <p:nvPicPr>
          <p:cNvPr descr="POINSET2" id="382" name="Google Shape;382;p5"/>
          <p:cNvPicPr preferRelativeResize="0"/>
          <p:nvPr/>
        </p:nvPicPr>
        <p:blipFill rotWithShape="1">
          <a:blip r:embed="rId3">
            <a:alphaModFix/>
          </a:blip>
          <a:srcRect b="0" l="0" r="0" t="0"/>
          <a:stretch/>
        </p:blipFill>
        <p:spPr>
          <a:xfrm rot="-5400000">
            <a:off x="324643" y="5337968"/>
            <a:ext cx="1241425" cy="1443037"/>
          </a:xfrm>
          <a:prstGeom prst="rect">
            <a:avLst/>
          </a:prstGeom>
          <a:noFill/>
          <a:ln>
            <a:noFill/>
          </a:ln>
        </p:spPr>
      </p:pic>
      <p:sp>
        <p:nvSpPr>
          <p:cNvPr id="383" name="Google Shape;383;p5"/>
          <p:cNvSpPr txBox="1"/>
          <p:nvPr/>
        </p:nvSpPr>
        <p:spPr>
          <a:xfrm>
            <a:off x="3386137" y="422275"/>
            <a:ext cx="5780087" cy="647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NHÌN HÌNH ĐOÁN CHỮ</a:t>
            </a:r>
            <a:endParaRPr/>
          </a:p>
        </p:txBody>
      </p:sp>
      <p:pic>
        <p:nvPicPr>
          <p:cNvPr descr="Diagram&#10;&#10;Description automatically generated" id="384" name="Google Shape;384;p5"/>
          <p:cNvPicPr preferRelativeResize="0"/>
          <p:nvPr/>
        </p:nvPicPr>
        <p:blipFill rotWithShape="1">
          <a:blip r:embed="rId5">
            <a:alphaModFix/>
          </a:blip>
          <a:srcRect b="8302" l="0" r="0" t="0"/>
          <a:stretch/>
        </p:blipFill>
        <p:spPr>
          <a:xfrm>
            <a:off x="10907712" y="5575300"/>
            <a:ext cx="1060450" cy="1046162"/>
          </a:xfrm>
          <a:prstGeom prst="rect">
            <a:avLst/>
          </a:prstGeom>
          <a:noFill/>
          <a:ln>
            <a:noFill/>
          </a:ln>
        </p:spPr>
      </p:pic>
      <p:pic>
        <p:nvPicPr>
          <p:cNvPr id="385" name="Google Shape;385;p5"/>
          <p:cNvPicPr preferRelativeResize="0"/>
          <p:nvPr/>
        </p:nvPicPr>
        <p:blipFill rotWithShape="1">
          <a:blip r:embed="rId6">
            <a:alphaModFix/>
          </a:blip>
          <a:srcRect b="0" l="0" r="0" t="0"/>
          <a:stretch/>
        </p:blipFill>
        <p:spPr>
          <a:xfrm>
            <a:off x="731837" y="1803400"/>
            <a:ext cx="4964112" cy="3381375"/>
          </a:xfrm>
          <a:prstGeom prst="rect">
            <a:avLst/>
          </a:prstGeom>
          <a:noFill/>
          <a:ln>
            <a:noFill/>
          </a:ln>
        </p:spPr>
      </p:pic>
      <p:pic>
        <p:nvPicPr>
          <p:cNvPr id="386" name="Google Shape;386;p5"/>
          <p:cNvPicPr preferRelativeResize="0"/>
          <p:nvPr/>
        </p:nvPicPr>
        <p:blipFill rotWithShape="1">
          <a:blip r:embed="rId7">
            <a:alphaModFix/>
          </a:blip>
          <a:srcRect b="0" l="0" r="0" t="0"/>
          <a:stretch/>
        </p:blipFill>
        <p:spPr>
          <a:xfrm>
            <a:off x="5946775" y="1803400"/>
            <a:ext cx="5424487" cy="3381375"/>
          </a:xfrm>
          <a:prstGeom prst="rect">
            <a:avLst/>
          </a:prstGeom>
          <a:noFill/>
          <a:ln>
            <a:noFill/>
          </a:ln>
        </p:spPr>
      </p:pic>
      <p:sp>
        <p:nvSpPr>
          <p:cNvPr id="387" name="Google Shape;387;p5"/>
          <p:cNvSpPr txBox="1"/>
          <p:nvPr/>
        </p:nvSpPr>
        <p:spPr>
          <a:xfrm>
            <a:off x="4930775" y="5967412"/>
            <a:ext cx="2255837" cy="6461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B050"/>
              </a:buClr>
              <a:buSzPts val="3600"/>
              <a:buFont typeface="Times New Roman"/>
              <a:buNone/>
            </a:pPr>
            <a:r>
              <a:rPr b="1" i="0" lang="en-US" sz="3600" u="none">
                <a:solidFill>
                  <a:srgbClr val="00B050"/>
                </a:solidFill>
                <a:latin typeface="Times New Roman"/>
                <a:ea typeface="Times New Roman"/>
                <a:cs typeface="Times New Roman"/>
                <a:sym typeface="Times New Roman"/>
              </a:rPr>
              <a:t>NÚI LỬA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50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20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pic>
        <p:nvPicPr>
          <p:cNvPr id="905" name="Google Shape;905;p51"/>
          <p:cNvPicPr preferRelativeResize="0"/>
          <p:nvPr/>
        </p:nvPicPr>
        <p:blipFill rotWithShape="1">
          <a:blip r:embed="rId3">
            <a:alphaModFix/>
          </a:blip>
          <a:srcRect b="0" l="0" r="0" t="0"/>
          <a:stretch/>
        </p:blipFill>
        <p:spPr>
          <a:xfrm>
            <a:off x="6069012" y="4241800"/>
            <a:ext cx="6122987" cy="2505075"/>
          </a:xfrm>
          <a:prstGeom prst="rect">
            <a:avLst/>
          </a:prstGeom>
          <a:noFill/>
          <a:ln>
            <a:noFill/>
          </a:ln>
        </p:spPr>
      </p:pic>
      <p:pic>
        <p:nvPicPr>
          <p:cNvPr id="906" name="Google Shape;906;p51"/>
          <p:cNvPicPr preferRelativeResize="0"/>
          <p:nvPr/>
        </p:nvPicPr>
        <p:blipFill rotWithShape="1">
          <a:blip r:embed="rId3">
            <a:alphaModFix/>
          </a:blip>
          <a:srcRect b="0" l="0" r="0" t="0"/>
          <a:stretch/>
        </p:blipFill>
        <p:spPr>
          <a:xfrm>
            <a:off x="114300" y="4241800"/>
            <a:ext cx="6122987" cy="2505075"/>
          </a:xfrm>
          <a:prstGeom prst="rect">
            <a:avLst/>
          </a:prstGeom>
          <a:noFill/>
          <a:ln>
            <a:noFill/>
          </a:ln>
        </p:spPr>
      </p:pic>
      <p:sp>
        <p:nvSpPr>
          <p:cNvPr id="907" name="Google Shape;907;p51"/>
          <p:cNvSpPr/>
          <p:nvPr/>
        </p:nvSpPr>
        <p:spPr>
          <a:xfrm>
            <a:off x="-270958" y="707205"/>
            <a:ext cx="12680576" cy="30469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FF"/>
              </a:buClr>
              <a:buSzPts val="4800"/>
              <a:buFont typeface="Trebuchet MS"/>
              <a:buNone/>
            </a:pPr>
            <a:r>
              <a:rPr b="1" i="0" lang="en-US" sz="4800" u="none" cap="none" strike="noStrike">
                <a:solidFill>
                  <a:srgbClr val="0000FF"/>
                </a:solidFill>
                <a:latin typeface="Trebuchet MS"/>
                <a:ea typeface="Trebuchet MS"/>
                <a:cs typeface="Trebuchet MS"/>
                <a:sym typeface="Trebuchet MS"/>
              </a:rPr>
              <a:t>XÂY DỰNG </a:t>
            </a:r>
            <a:endParaRPr/>
          </a:p>
          <a:p>
            <a:pPr indent="0" lvl="0" marL="0" marR="0" rtl="0" algn="ctr">
              <a:lnSpc>
                <a:spcPct val="100000"/>
              </a:lnSpc>
              <a:spcBef>
                <a:spcPts val="0"/>
              </a:spcBef>
              <a:spcAft>
                <a:spcPts val="0"/>
              </a:spcAft>
              <a:buClr>
                <a:srgbClr val="0000FF"/>
              </a:buClr>
              <a:buSzPts val="4800"/>
              <a:buFont typeface="Trebuchet MS"/>
              <a:buNone/>
            </a:pPr>
            <a:r>
              <a:rPr b="1" i="0" lang="en-US" sz="4800" u="none" cap="none" strike="noStrike">
                <a:solidFill>
                  <a:srgbClr val="0000FF"/>
                </a:solidFill>
                <a:latin typeface="Trebuchet MS"/>
                <a:ea typeface="Trebuchet MS"/>
                <a:cs typeface="Trebuchet MS"/>
                <a:sym typeface="Trebuchet MS"/>
              </a:rPr>
              <a:t>MÔI TRƯỜNG HỌC ĐƯỜNG </a:t>
            </a:r>
            <a:endParaRPr/>
          </a:p>
          <a:p>
            <a:pPr indent="0" lvl="0" marL="0" marR="0" rtl="0" algn="ctr">
              <a:lnSpc>
                <a:spcPct val="100000"/>
              </a:lnSpc>
              <a:spcBef>
                <a:spcPts val="0"/>
              </a:spcBef>
              <a:spcAft>
                <a:spcPts val="0"/>
              </a:spcAft>
              <a:buClr>
                <a:srgbClr val="0000FF"/>
              </a:buClr>
              <a:buSzPts val="4800"/>
              <a:buFont typeface="Trebuchet MS"/>
              <a:buNone/>
            </a:pPr>
            <a:r>
              <a:rPr b="1" i="0" lang="en-US" sz="4800" u="none" cap="none" strike="noStrike">
                <a:solidFill>
                  <a:srgbClr val="0000FF"/>
                </a:solidFill>
                <a:latin typeface="Trebuchet MS"/>
                <a:ea typeface="Trebuchet MS"/>
                <a:cs typeface="Trebuchet MS"/>
                <a:sym typeface="Trebuchet MS"/>
              </a:rPr>
              <a:t>HẠNH PHÚC, AN TOÀN, </a:t>
            </a:r>
            <a:endParaRPr/>
          </a:p>
          <a:p>
            <a:pPr indent="0" lvl="0" marL="0" marR="0" rtl="0" algn="ctr">
              <a:lnSpc>
                <a:spcPct val="100000"/>
              </a:lnSpc>
              <a:spcBef>
                <a:spcPts val="0"/>
              </a:spcBef>
              <a:spcAft>
                <a:spcPts val="0"/>
              </a:spcAft>
              <a:buClr>
                <a:srgbClr val="0000FF"/>
              </a:buClr>
              <a:buSzPts val="4800"/>
              <a:buFont typeface="Trebuchet MS"/>
              <a:buNone/>
            </a:pPr>
            <a:r>
              <a:rPr b="1" i="0" lang="en-US" sz="4800" u="none" cap="none" strike="noStrike">
                <a:solidFill>
                  <a:srgbClr val="0000FF"/>
                </a:solidFill>
                <a:latin typeface="Trebuchet MS"/>
                <a:ea typeface="Trebuchet MS"/>
                <a:cs typeface="Trebuchet MS"/>
                <a:sym typeface="Trebuchet MS"/>
              </a:rPr>
              <a:t>THÂN THIỆN VÀ VĂN MINH.</a:t>
            </a:r>
            <a:endParaRPr/>
          </a:p>
        </p:txBody>
      </p:sp>
      <p:pic>
        <p:nvPicPr>
          <p:cNvPr descr="POINSET2" id="908" name="Google Shape;908;p51"/>
          <p:cNvPicPr preferRelativeResize="0"/>
          <p:nvPr/>
        </p:nvPicPr>
        <p:blipFill rotWithShape="1">
          <a:blip r:embed="rId4">
            <a:alphaModFix/>
          </a:blip>
          <a:srcRect b="0" l="0" r="0" t="0"/>
          <a:stretch/>
        </p:blipFill>
        <p:spPr>
          <a:xfrm flipH="1" rot="-5400000">
            <a:off x="152400" y="-103187"/>
            <a:ext cx="1171575" cy="1476375"/>
          </a:xfrm>
          <a:prstGeom prst="rect">
            <a:avLst/>
          </a:prstGeom>
          <a:noFill/>
          <a:ln>
            <a:noFill/>
          </a:ln>
        </p:spPr>
      </p:pic>
      <p:pic>
        <p:nvPicPr>
          <p:cNvPr descr="POINSET2" id="909" name="Google Shape;909;p51"/>
          <p:cNvPicPr preferRelativeResize="0"/>
          <p:nvPr/>
        </p:nvPicPr>
        <p:blipFill rotWithShape="1">
          <a:blip r:embed="rId5">
            <a:alphaModFix/>
          </a:blip>
          <a:srcRect b="0" l="0" r="0" t="0"/>
          <a:stretch/>
        </p:blipFill>
        <p:spPr>
          <a:xfrm rot="5400000">
            <a:off x="10848975" y="-63500"/>
            <a:ext cx="1243012" cy="144303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pic>
        <p:nvPicPr>
          <p:cNvPr descr="Tổng hợp 50 mẫu phông nền powerpoint chuyên nghiệp | ADV Solutions" id="914" name="Google Shape;914;p5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915" name="Google Shape;915;p52"/>
          <p:cNvSpPr txBox="1"/>
          <p:nvPr/>
        </p:nvSpPr>
        <p:spPr>
          <a:xfrm>
            <a:off x="2060575" y="2135187"/>
            <a:ext cx="8070850" cy="19383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600CC"/>
              </a:buClr>
              <a:buSzPts val="6000"/>
              <a:buFont typeface="Times New Roman"/>
              <a:buNone/>
            </a:pPr>
            <a:r>
              <a:rPr b="1" i="0" lang="en-US" sz="6000" u="none">
                <a:solidFill>
                  <a:srgbClr val="6600CC"/>
                </a:solidFill>
                <a:latin typeface="Times New Roman"/>
                <a:ea typeface="Times New Roman"/>
                <a:cs typeface="Times New Roman"/>
                <a:sym typeface="Times New Roman"/>
              </a:rPr>
              <a:t>Chúc các em</a:t>
            </a:r>
            <a:endParaRPr/>
          </a:p>
          <a:p>
            <a:pPr indent="0" lvl="0" marL="0" marR="0" rtl="0" algn="ctr">
              <a:lnSpc>
                <a:spcPct val="100000"/>
              </a:lnSpc>
              <a:spcBef>
                <a:spcPts val="0"/>
              </a:spcBef>
              <a:spcAft>
                <a:spcPts val="0"/>
              </a:spcAft>
              <a:buClr>
                <a:srgbClr val="6600CC"/>
              </a:buClr>
              <a:buSzPts val="6000"/>
              <a:buFont typeface="Times New Roman"/>
              <a:buNone/>
            </a:pPr>
            <a:r>
              <a:rPr b="1" i="0" lang="en-US" sz="6000" u="none">
                <a:solidFill>
                  <a:srgbClr val="6600CC"/>
                </a:solidFill>
                <a:latin typeface="Times New Roman"/>
                <a:ea typeface="Times New Roman"/>
                <a:cs typeface="Times New Roman"/>
                <a:sym typeface="Times New Roman"/>
              </a:rPr>
              <a:t> chăm ngoan, học giỏi.</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descr="POINSET2" id="393" name="Google Shape;393;p6"/>
          <p:cNvPicPr preferRelativeResize="0"/>
          <p:nvPr/>
        </p:nvPicPr>
        <p:blipFill rotWithShape="1">
          <a:blip r:embed="rId3">
            <a:alphaModFix/>
          </a:blip>
          <a:srcRect b="0" l="0" r="0" t="0"/>
          <a:stretch/>
        </p:blipFill>
        <p:spPr>
          <a:xfrm rot="5400000">
            <a:off x="10625931" y="92868"/>
            <a:ext cx="1241425" cy="1443037"/>
          </a:xfrm>
          <a:prstGeom prst="rect">
            <a:avLst/>
          </a:prstGeom>
          <a:noFill/>
          <a:ln>
            <a:noFill/>
          </a:ln>
        </p:spPr>
      </p:pic>
      <p:pic>
        <p:nvPicPr>
          <p:cNvPr descr="POINSET2" id="394" name="Google Shape;394;p6"/>
          <p:cNvPicPr preferRelativeResize="0"/>
          <p:nvPr/>
        </p:nvPicPr>
        <p:blipFill rotWithShape="1">
          <a:blip r:embed="rId4">
            <a:alphaModFix/>
          </a:blip>
          <a:srcRect b="0" l="0" r="0" t="0"/>
          <a:stretch/>
        </p:blipFill>
        <p:spPr>
          <a:xfrm flipH="1" rot="-5400000">
            <a:off x="342900" y="41275"/>
            <a:ext cx="1171575" cy="1476375"/>
          </a:xfrm>
          <a:prstGeom prst="rect">
            <a:avLst/>
          </a:prstGeom>
          <a:noFill/>
          <a:ln>
            <a:noFill/>
          </a:ln>
        </p:spPr>
      </p:pic>
      <p:pic>
        <p:nvPicPr>
          <p:cNvPr descr="POINSET2" id="395" name="Google Shape;395;p6"/>
          <p:cNvPicPr preferRelativeResize="0"/>
          <p:nvPr/>
        </p:nvPicPr>
        <p:blipFill rotWithShape="1">
          <a:blip r:embed="rId3">
            <a:alphaModFix/>
          </a:blip>
          <a:srcRect b="0" l="0" r="0" t="0"/>
          <a:stretch/>
        </p:blipFill>
        <p:spPr>
          <a:xfrm rot="-5400000">
            <a:off x="324643" y="5337968"/>
            <a:ext cx="1241425" cy="1443037"/>
          </a:xfrm>
          <a:prstGeom prst="rect">
            <a:avLst/>
          </a:prstGeom>
          <a:noFill/>
          <a:ln>
            <a:noFill/>
          </a:ln>
        </p:spPr>
      </p:pic>
      <p:sp>
        <p:nvSpPr>
          <p:cNvPr id="396" name="Google Shape;396;p6"/>
          <p:cNvSpPr txBox="1"/>
          <p:nvPr/>
        </p:nvSpPr>
        <p:spPr>
          <a:xfrm>
            <a:off x="3386137" y="422275"/>
            <a:ext cx="5780087" cy="647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NHÌN HÌNH ĐOÁN CHỮ</a:t>
            </a:r>
            <a:endParaRPr/>
          </a:p>
        </p:txBody>
      </p:sp>
      <p:pic>
        <p:nvPicPr>
          <p:cNvPr descr="Diagram&#10;&#10;Description automatically generated" id="397" name="Google Shape;397;p6"/>
          <p:cNvPicPr preferRelativeResize="0"/>
          <p:nvPr/>
        </p:nvPicPr>
        <p:blipFill rotWithShape="1">
          <a:blip r:embed="rId5">
            <a:alphaModFix/>
          </a:blip>
          <a:srcRect b="8302" l="0" r="0" t="0"/>
          <a:stretch/>
        </p:blipFill>
        <p:spPr>
          <a:xfrm>
            <a:off x="10907712" y="5575300"/>
            <a:ext cx="1060450" cy="1046162"/>
          </a:xfrm>
          <a:prstGeom prst="rect">
            <a:avLst/>
          </a:prstGeom>
          <a:noFill/>
          <a:ln>
            <a:noFill/>
          </a:ln>
        </p:spPr>
      </p:pic>
      <p:sp>
        <p:nvSpPr>
          <p:cNvPr id="398" name="Google Shape;398;p6"/>
          <p:cNvSpPr txBox="1"/>
          <p:nvPr/>
        </p:nvSpPr>
        <p:spPr>
          <a:xfrm>
            <a:off x="4370387" y="5967412"/>
            <a:ext cx="2652712" cy="6461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B050"/>
              </a:buClr>
              <a:buSzPts val="3600"/>
              <a:buFont typeface="Times New Roman"/>
              <a:buNone/>
            </a:pPr>
            <a:r>
              <a:rPr b="1" i="0" lang="en-US" sz="3600" u="none">
                <a:solidFill>
                  <a:srgbClr val="00B050"/>
                </a:solidFill>
                <a:latin typeface="Times New Roman"/>
                <a:ea typeface="Times New Roman"/>
                <a:cs typeface="Times New Roman"/>
                <a:sym typeface="Times New Roman"/>
              </a:rPr>
              <a:t>ĐỘNG ĐẤT</a:t>
            </a:r>
            <a:endParaRPr/>
          </a:p>
        </p:txBody>
      </p:sp>
      <p:pic>
        <p:nvPicPr>
          <p:cNvPr descr="Thổ Nhĩ Kỳ ghi nhận ít nhất 120 dư chấn sau động đất" id="399" name="Google Shape;399;p6"/>
          <p:cNvPicPr preferRelativeResize="0"/>
          <p:nvPr/>
        </p:nvPicPr>
        <p:blipFill rotWithShape="1">
          <a:blip r:embed="rId6">
            <a:alphaModFix/>
          </a:blip>
          <a:srcRect b="0" l="0" r="0" t="0"/>
          <a:stretch/>
        </p:blipFill>
        <p:spPr>
          <a:xfrm>
            <a:off x="895350" y="1803400"/>
            <a:ext cx="4800600" cy="3381375"/>
          </a:xfrm>
          <a:prstGeom prst="rect">
            <a:avLst/>
          </a:prstGeom>
          <a:noFill/>
          <a:ln>
            <a:noFill/>
          </a:ln>
        </p:spPr>
      </p:pic>
      <p:pic>
        <p:nvPicPr>
          <p:cNvPr descr="Những hình ảnh về trận động đất thế kỷ ở Mexico" id="400" name="Google Shape;400;p6"/>
          <p:cNvPicPr preferRelativeResize="0"/>
          <p:nvPr/>
        </p:nvPicPr>
        <p:blipFill rotWithShape="1">
          <a:blip r:embed="rId7">
            <a:alphaModFix/>
          </a:blip>
          <a:srcRect b="0" l="0" r="0" t="0"/>
          <a:stretch/>
        </p:blipFill>
        <p:spPr>
          <a:xfrm>
            <a:off x="5945187" y="1803400"/>
            <a:ext cx="5300662" cy="3381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2000"/>
                                        <p:tgtEl>
                                          <p:spTgt spid="399"/>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20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2000"/>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descr="POINSET2" id="406" name="Google Shape;406;p7"/>
          <p:cNvPicPr preferRelativeResize="0"/>
          <p:nvPr/>
        </p:nvPicPr>
        <p:blipFill rotWithShape="1">
          <a:blip r:embed="rId3">
            <a:alphaModFix/>
          </a:blip>
          <a:srcRect b="0" l="0" r="0" t="0"/>
          <a:stretch/>
        </p:blipFill>
        <p:spPr>
          <a:xfrm rot="5400000">
            <a:off x="10625931" y="92868"/>
            <a:ext cx="1241425" cy="1443037"/>
          </a:xfrm>
          <a:prstGeom prst="rect">
            <a:avLst/>
          </a:prstGeom>
          <a:noFill/>
          <a:ln>
            <a:noFill/>
          </a:ln>
        </p:spPr>
      </p:pic>
      <p:pic>
        <p:nvPicPr>
          <p:cNvPr descr="POINSET2" id="407" name="Google Shape;407;p7"/>
          <p:cNvPicPr preferRelativeResize="0"/>
          <p:nvPr/>
        </p:nvPicPr>
        <p:blipFill rotWithShape="1">
          <a:blip r:embed="rId4">
            <a:alphaModFix/>
          </a:blip>
          <a:srcRect b="0" l="0" r="0" t="0"/>
          <a:stretch/>
        </p:blipFill>
        <p:spPr>
          <a:xfrm flipH="1" rot="-5400000">
            <a:off x="342900" y="41275"/>
            <a:ext cx="1171575" cy="1476375"/>
          </a:xfrm>
          <a:prstGeom prst="rect">
            <a:avLst/>
          </a:prstGeom>
          <a:noFill/>
          <a:ln>
            <a:noFill/>
          </a:ln>
        </p:spPr>
      </p:pic>
      <p:pic>
        <p:nvPicPr>
          <p:cNvPr descr="POINSET2" id="408" name="Google Shape;408;p7"/>
          <p:cNvPicPr preferRelativeResize="0"/>
          <p:nvPr/>
        </p:nvPicPr>
        <p:blipFill rotWithShape="1">
          <a:blip r:embed="rId3">
            <a:alphaModFix/>
          </a:blip>
          <a:srcRect b="0" l="0" r="0" t="0"/>
          <a:stretch/>
        </p:blipFill>
        <p:spPr>
          <a:xfrm rot="-5400000">
            <a:off x="324643" y="5337968"/>
            <a:ext cx="1241425" cy="1443037"/>
          </a:xfrm>
          <a:prstGeom prst="rect">
            <a:avLst/>
          </a:prstGeom>
          <a:noFill/>
          <a:ln>
            <a:noFill/>
          </a:ln>
        </p:spPr>
      </p:pic>
      <p:sp>
        <p:nvSpPr>
          <p:cNvPr id="409" name="Google Shape;409;p7"/>
          <p:cNvSpPr txBox="1"/>
          <p:nvPr/>
        </p:nvSpPr>
        <p:spPr>
          <a:xfrm>
            <a:off x="944562" y="942975"/>
            <a:ext cx="10109200" cy="424656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7030A0"/>
              </a:buClr>
              <a:buSzPts val="3600"/>
              <a:buFont typeface="Times New Roman"/>
              <a:buNone/>
            </a:pPr>
            <a:r>
              <a:rPr b="1" i="0" lang="en-US" sz="3600" u="none">
                <a:solidFill>
                  <a:srgbClr val="7030A0"/>
                </a:solidFill>
                <a:latin typeface="Times New Roman"/>
                <a:ea typeface="Times New Roman"/>
                <a:cs typeface="Times New Roman"/>
                <a:sym typeface="Times New Roman"/>
              </a:rPr>
              <a:t>Vậy động đất, núi lửa là gì? Nguyên nhân nào gây ra động đất, núi lửa? Động đất, núi lửa gây ra hậu quả gì? và cần làm gì khi có động đất, núi lửa xảy ra. Để biết được điều này, lớp chúng ta cùng tìm hiểu qua bài học hôm nay.</a:t>
            </a:r>
            <a:endParaRPr/>
          </a:p>
        </p:txBody>
      </p:sp>
      <p:pic>
        <p:nvPicPr>
          <p:cNvPr descr="Diagram&#10;&#10;Description automatically generated" id="410" name="Google Shape;410;p7"/>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descr="POINSET2" id="416" name="Google Shape;416;p8"/>
          <p:cNvPicPr preferRelativeResize="0"/>
          <p:nvPr/>
        </p:nvPicPr>
        <p:blipFill rotWithShape="1">
          <a:blip r:embed="rId3">
            <a:alphaModFix/>
          </a:blip>
          <a:srcRect b="0" l="0" r="0" t="0"/>
          <a:stretch/>
        </p:blipFill>
        <p:spPr>
          <a:xfrm rot="5400000">
            <a:off x="10599737" y="-7937"/>
            <a:ext cx="1243012" cy="1443037"/>
          </a:xfrm>
          <a:prstGeom prst="rect">
            <a:avLst/>
          </a:prstGeom>
          <a:noFill/>
          <a:ln>
            <a:noFill/>
          </a:ln>
        </p:spPr>
      </p:pic>
      <p:pic>
        <p:nvPicPr>
          <p:cNvPr descr="POINSET3" id="417" name="Google Shape;417;p8"/>
          <p:cNvPicPr preferRelativeResize="0"/>
          <p:nvPr/>
        </p:nvPicPr>
        <p:blipFill rotWithShape="1">
          <a:blip r:embed="rId4">
            <a:alphaModFix/>
          </a:blip>
          <a:srcRect b="0" l="0" r="0" t="0"/>
          <a:stretch/>
        </p:blipFill>
        <p:spPr>
          <a:xfrm>
            <a:off x="9983787" y="5260975"/>
            <a:ext cx="2139950" cy="1597025"/>
          </a:xfrm>
          <a:prstGeom prst="rect">
            <a:avLst/>
          </a:prstGeom>
          <a:noFill/>
          <a:ln>
            <a:noFill/>
          </a:ln>
        </p:spPr>
      </p:pic>
      <p:pic>
        <p:nvPicPr>
          <p:cNvPr descr="POINSET2" id="418" name="Google Shape;418;p8"/>
          <p:cNvPicPr preferRelativeResize="0"/>
          <p:nvPr/>
        </p:nvPicPr>
        <p:blipFill rotWithShape="1">
          <a:blip r:embed="rId5">
            <a:alphaModFix/>
          </a:blip>
          <a:srcRect b="0" l="0" r="0" t="0"/>
          <a:stretch/>
        </p:blipFill>
        <p:spPr>
          <a:xfrm flipH="1" rot="-5400000">
            <a:off x="393700" y="-60325"/>
            <a:ext cx="1171575" cy="1476375"/>
          </a:xfrm>
          <a:prstGeom prst="rect">
            <a:avLst/>
          </a:prstGeom>
          <a:noFill/>
          <a:ln>
            <a:noFill/>
          </a:ln>
        </p:spPr>
      </p:pic>
      <p:sp>
        <p:nvSpPr>
          <p:cNvPr id="419" name="Google Shape;419;p8"/>
          <p:cNvSpPr/>
          <p:nvPr/>
        </p:nvSpPr>
        <p:spPr>
          <a:xfrm>
            <a:off x="1242274" y="0"/>
            <a:ext cx="9978887" cy="25853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BÀI  9</a:t>
            </a:r>
            <a:endParaRPr/>
          </a:p>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CẤU TẠO CỦA TRÁI ĐẤT. CÁC MẢNG </a:t>
            </a:r>
            <a:endParaRPr/>
          </a:p>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KIẾN TẠO. ĐỘNG ĐẤT VÀ NÚI LỬA.</a:t>
            </a:r>
            <a:endParaRPr/>
          </a:p>
        </p:txBody>
      </p:sp>
      <p:pic>
        <p:nvPicPr>
          <p:cNvPr descr="POINSET2" id="420" name="Google Shape;420;p8"/>
          <p:cNvPicPr preferRelativeResize="0"/>
          <p:nvPr/>
        </p:nvPicPr>
        <p:blipFill rotWithShape="1">
          <a:blip r:embed="rId3">
            <a:alphaModFix/>
          </a:blip>
          <a:srcRect b="0" l="0" r="0" t="0"/>
          <a:stretch/>
        </p:blipFill>
        <p:spPr>
          <a:xfrm rot="-5400000">
            <a:off x="238125" y="5337175"/>
            <a:ext cx="1243012" cy="1443037"/>
          </a:xfrm>
          <a:prstGeom prst="rect">
            <a:avLst/>
          </a:prstGeom>
          <a:noFill/>
          <a:ln>
            <a:noFill/>
          </a:ln>
        </p:spPr>
      </p:pic>
      <p:pic>
        <p:nvPicPr>
          <p:cNvPr id="421" name="Google Shape;421;p8"/>
          <p:cNvPicPr preferRelativeResize="0"/>
          <p:nvPr/>
        </p:nvPicPr>
        <p:blipFill rotWithShape="1">
          <a:blip r:embed="rId6">
            <a:alphaModFix/>
          </a:blip>
          <a:srcRect b="0" l="0" r="0" t="0"/>
          <a:stretch/>
        </p:blipFill>
        <p:spPr>
          <a:xfrm>
            <a:off x="323850" y="2884487"/>
            <a:ext cx="2787650" cy="2552700"/>
          </a:xfrm>
          <a:prstGeom prst="rect">
            <a:avLst/>
          </a:prstGeom>
          <a:noFill/>
          <a:ln>
            <a:noFill/>
          </a:ln>
        </p:spPr>
      </p:pic>
      <p:pic>
        <p:nvPicPr>
          <p:cNvPr id="422" name="Google Shape;422;p8"/>
          <p:cNvPicPr preferRelativeResize="0"/>
          <p:nvPr/>
        </p:nvPicPr>
        <p:blipFill rotWithShape="1">
          <a:blip r:embed="rId7">
            <a:alphaModFix/>
          </a:blip>
          <a:srcRect b="0" l="0" r="0" t="0"/>
          <a:stretch/>
        </p:blipFill>
        <p:spPr>
          <a:xfrm>
            <a:off x="2981325" y="3925887"/>
            <a:ext cx="2962275" cy="2133600"/>
          </a:xfrm>
          <a:prstGeom prst="rect">
            <a:avLst/>
          </a:prstGeom>
          <a:noFill/>
          <a:ln>
            <a:noFill/>
          </a:ln>
        </p:spPr>
      </p:pic>
      <p:pic>
        <p:nvPicPr>
          <p:cNvPr id="423" name="Google Shape;423;p8"/>
          <p:cNvPicPr preferRelativeResize="0"/>
          <p:nvPr/>
        </p:nvPicPr>
        <p:blipFill rotWithShape="1">
          <a:blip r:embed="rId8">
            <a:alphaModFix/>
          </a:blip>
          <a:srcRect b="0" l="0" r="0" t="0"/>
          <a:stretch/>
        </p:blipFill>
        <p:spPr>
          <a:xfrm>
            <a:off x="7500937" y="2586037"/>
            <a:ext cx="3438525" cy="1798637"/>
          </a:xfrm>
          <a:prstGeom prst="rect">
            <a:avLst/>
          </a:prstGeom>
          <a:noFill/>
          <a:ln>
            <a:noFill/>
          </a:ln>
        </p:spPr>
      </p:pic>
      <p:pic>
        <p:nvPicPr>
          <p:cNvPr id="424" name="Google Shape;424;p8"/>
          <p:cNvPicPr preferRelativeResize="0"/>
          <p:nvPr/>
        </p:nvPicPr>
        <p:blipFill rotWithShape="1">
          <a:blip r:embed="rId9">
            <a:alphaModFix/>
          </a:blip>
          <a:srcRect b="0" l="0" r="0" t="0"/>
          <a:stretch/>
        </p:blipFill>
        <p:spPr>
          <a:xfrm>
            <a:off x="6535737" y="4557712"/>
            <a:ext cx="3573462" cy="1822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9" name="Shape 429"/>
        <p:cNvGrpSpPr/>
        <p:nvPr/>
      </p:nvGrpSpPr>
      <p:grpSpPr>
        <a:xfrm>
          <a:off x="0" y="0"/>
          <a:ext cx="0" cy="0"/>
          <a:chOff x="0" y="0"/>
          <a:chExt cx="0" cy="0"/>
        </a:xfrm>
      </p:grpSpPr>
      <p:pic>
        <p:nvPicPr>
          <p:cNvPr descr="POINSET2" id="430" name="Google Shape;430;p9"/>
          <p:cNvPicPr preferRelativeResize="0"/>
          <p:nvPr/>
        </p:nvPicPr>
        <p:blipFill rotWithShape="1">
          <a:blip r:embed="rId4">
            <a:alphaModFix/>
          </a:blip>
          <a:srcRect b="0" l="0" r="0" t="0"/>
          <a:stretch/>
        </p:blipFill>
        <p:spPr>
          <a:xfrm rot="5400000">
            <a:off x="10253662" y="265112"/>
            <a:ext cx="1243012" cy="1443037"/>
          </a:xfrm>
          <a:prstGeom prst="rect">
            <a:avLst/>
          </a:prstGeom>
          <a:noFill/>
          <a:ln>
            <a:noFill/>
          </a:ln>
        </p:spPr>
      </p:pic>
      <p:pic>
        <p:nvPicPr>
          <p:cNvPr descr="POINSET3" id="431" name="Google Shape;431;p9"/>
          <p:cNvPicPr preferRelativeResize="0"/>
          <p:nvPr/>
        </p:nvPicPr>
        <p:blipFill rotWithShape="1">
          <a:blip r:embed="rId5">
            <a:alphaModFix/>
          </a:blip>
          <a:srcRect b="0" l="0" r="0" t="0"/>
          <a:stretch/>
        </p:blipFill>
        <p:spPr>
          <a:xfrm>
            <a:off x="9983787" y="5260975"/>
            <a:ext cx="2139950" cy="1597025"/>
          </a:xfrm>
          <a:prstGeom prst="rect">
            <a:avLst/>
          </a:prstGeom>
          <a:noFill/>
          <a:ln>
            <a:noFill/>
          </a:ln>
        </p:spPr>
      </p:pic>
      <p:pic>
        <p:nvPicPr>
          <p:cNvPr descr="POINSET2" id="432" name="Google Shape;432;p9"/>
          <p:cNvPicPr preferRelativeResize="0"/>
          <p:nvPr/>
        </p:nvPicPr>
        <p:blipFill rotWithShape="1">
          <a:blip r:embed="rId6">
            <a:alphaModFix/>
          </a:blip>
          <a:srcRect b="0" l="0" r="0" t="0"/>
          <a:stretch/>
        </p:blipFill>
        <p:spPr>
          <a:xfrm flipH="1" rot="-5400000">
            <a:off x="819150" y="322262"/>
            <a:ext cx="1171575" cy="1476375"/>
          </a:xfrm>
          <a:prstGeom prst="rect">
            <a:avLst/>
          </a:prstGeom>
          <a:noFill/>
          <a:ln>
            <a:noFill/>
          </a:ln>
        </p:spPr>
      </p:pic>
      <p:sp>
        <p:nvSpPr>
          <p:cNvPr id="433" name="Google Shape;433;p9"/>
          <p:cNvSpPr/>
          <p:nvPr/>
        </p:nvSpPr>
        <p:spPr>
          <a:xfrm>
            <a:off x="1201806" y="517056"/>
            <a:ext cx="9978887" cy="248574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BÀI  9</a:t>
            </a:r>
            <a:endParaRPr/>
          </a:p>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CẤU TẠO CỦA TRÁI ĐẤT. CÁC MẢNG </a:t>
            </a:r>
            <a:endParaRPr/>
          </a:p>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KIẾN TẠO. ĐỘNG ĐẤT VÀ NÚI LỬA.</a:t>
            </a:r>
            <a:endParaRPr/>
          </a:p>
        </p:txBody>
      </p:sp>
      <p:cxnSp>
        <p:nvCxnSpPr>
          <p:cNvPr id="434" name="Google Shape;434;p9"/>
          <p:cNvCxnSpPr/>
          <p:nvPr/>
        </p:nvCxnSpPr>
        <p:spPr>
          <a:xfrm flipH="1">
            <a:off x="1927225" y="3003550"/>
            <a:ext cx="4264025" cy="660400"/>
          </a:xfrm>
          <a:prstGeom prst="straightConnector1">
            <a:avLst/>
          </a:prstGeom>
          <a:noFill/>
          <a:ln cap="flat" cmpd="sng" w="9525">
            <a:solidFill>
              <a:schemeClr val="dk1"/>
            </a:solidFill>
            <a:prstDash val="solid"/>
            <a:miter lim="800000"/>
            <a:headEnd len="med" w="med" type="none"/>
            <a:tailEnd len="med" w="med" type="triangle"/>
          </a:ln>
        </p:spPr>
      </p:cxnSp>
      <p:sp>
        <p:nvSpPr>
          <p:cNvPr id="435" name="Google Shape;435;p9"/>
          <p:cNvSpPr/>
          <p:nvPr/>
        </p:nvSpPr>
        <p:spPr>
          <a:xfrm>
            <a:off x="504825" y="3663950"/>
            <a:ext cx="2843212" cy="1241425"/>
          </a:xfrm>
          <a:prstGeom prst="flowChartTerminator">
            <a:avLst/>
          </a:prstGeom>
          <a:solidFill>
            <a:srgbClr val="FFCCCC"/>
          </a:solidFill>
          <a:ln cap="flat" cmpd="sng" w="9525">
            <a:solidFill>
              <a:srgbClr val="292989"/>
            </a:solidFill>
            <a:prstDash val="solid"/>
            <a:miter lim="800000"/>
            <a:headEnd len="sm" w="sm" type="none"/>
            <a:tailEnd len="sm" w="sm" type="none"/>
          </a:ln>
          <a:effectLst>
            <a:outerShdw blurRad="63500" dir="5400000" dist="20000">
              <a:srgbClr val="000000">
                <a:alpha val="37647"/>
              </a:srgbClr>
            </a:outerShdw>
          </a:effectLst>
        </p:spPr>
        <p:txBody>
          <a:bodyPr anchorCtr="0" anchor="ctr" bIns="45700" lIns="91425" spcFirstLastPara="1" rIns="91425" wrap="square" tIns="45700">
            <a:noAutofit/>
          </a:bodyPr>
          <a:lstStyle/>
          <a:p>
            <a:pPr indent="0" lvl="1" marL="457200" marR="0" rtl="0" algn="ctr">
              <a:lnSpc>
                <a:spcPct val="100000"/>
              </a:lnSpc>
              <a:spcBef>
                <a:spcPts val="0"/>
              </a:spcBef>
              <a:spcAft>
                <a:spcPts val="0"/>
              </a:spcAft>
              <a:buClr>
                <a:srgbClr val="C00000"/>
              </a:buClr>
              <a:buSzPts val="2000"/>
              <a:buFont typeface="Times New Roman"/>
              <a:buNone/>
            </a:pPr>
            <a:r>
              <a:rPr b="1" i="0" lang="en-US" sz="2000" u="none" cap="none" strike="noStrike">
                <a:solidFill>
                  <a:srgbClr val="C00000"/>
                </a:solidFill>
                <a:latin typeface="Times New Roman"/>
                <a:ea typeface="Times New Roman"/>
                <a:cs typeface="Times New Roman"/>
                <a:sym typeface="Times New Roman"/>
              </a:rPr>
              <a:t>CẤU TẠO </a:t>
            </a:r>
            <a:endParaRPr/>
          </a:p>
          <a:p>
            <a:pPr indent="0" lvl="1" marL="457200" marR="0" rtl="0" algn="ctr">
              <a:lnSpc>
                <a:spcPct val="100000"/>
              </a:lnSpc>
              <a:spcBef>
                <a:spcPts val="0"/>
              </a:spcBef>
              <a:spcAft>
                <a:spcPts val="0"/>
              </a:spcAft>
              <a:buClr>
                <a:srgbClr val="C00000"/>
              </a:buClr>
              <a:buSzPts val="2000"/>
              <a:buFont typeface="Times New Roman"/>
              <a:buNone/>
            </a:pPr>
            <a:r>
              <a:rPr b="1" i="0" lang="en-US" sz="2000" u="none" cap="none" strike="noStrike">
                <a:solidFill>
                  <a:srgbClr val="C00000"/>
                </a:solidFill>
                <a:latin typeface="Times New Roman"/>
                <a:ea typeface="Times New Roman"/>
                <a:cs typeface="Times New Roman"/>
                <a:sym typeface="Times New Roman"/>
              </a:rPr>
              <a:t>CỦA TRÁI ĐẤT</a:t>
            </a:r>
            <a:endParaRPr/>
          </a:p>
        </p:txBody>
      </p:sp>
      <p:cxnSp>
        <p:nvCxnSpPr>
          <p:cNvPr id="436" name="Google Shape;436;p9"/>
          <p:cNvCxnSpPr/>
          <p:nvPr/>
        </p:nvCxnSpPr>
        <p:spPr>
          <a:xfrm>
            <a:off x="6191250" y="3003550"/>
            <a:ext cx="4430712" cy="776287"/>
          </a:xfrm>
          <a:prstGeom prst="straightConnector1">
            <a:avLst/>
          </a:prstGeom>
          <a:noFill/>
          <a:ln cap="flat" cmpd="sng" w="9525">
            <a:solidFill>
              <a:schemeClr val="dk1"/>
            </a:solidFill>
            <a:prstDash val="solid"/>
            <a:miter lim="800000"/>
            <a:headEnd len="med" w="med" type="none"/>
            <a:tailEnd len="med" w="med" type="triangle"/>
          </a:ln>
        </p:spPr>
      </p:cxnSp>
      <p:sp>
        <p:nvSpPr>
          <p:cNvPr id="437" name="Google Shape;437;p9"/>
          <p:cNvSpPr/>
          <p:nvPr/>
        </p:nvSpPr>
        <p:spPr>
          <a:xfrm>
            <a:off x="9645650" y="3779837"/>
            <a:ext cx="1951037" cy="1125537"/>
          </a:xfrm>
          <a:prstGeom prst="flowChartTerminator">
            <a:avLst/>
          </a:prstGeom>
          <a:solidFill>
            <a:srgbClr val="FFCCCC"/>
          </a:solidFill>
          <a:ln cap="flat" cmpd="sng" w="9525">
            <a:solidFill>
              <a:srgbClr val="292989"/>
            </a:solidFill>
            <a:prstDash val="solid"/>
            <a:miter lim="800000"/>
            <a:headEnd len="sm" w="sm" type="none"/>
            <a:tailEnd len="sm" w="sm" type="none"/>
          </a:ln>
          <a:effectLst>
            <a:outerShdw blurRad="63500" dir="5400000" dist="20000">
              <a:srgbClr val="000000">
                <a:alpha val="37647"/>
              </a:srgbClr>
            </a:outerShdw>
          </a:effectLst>
        </p:spPr>
        <p:txBody>
          <a:bodyPr anchorCtr="0" anchor="ctr" bIns="45700" lIns="91425" spcFirstLastPara="1" rIns="91425" wrap="square" tIns="45700">
            <a:noAutofit/>
          </a:bodyPr>
          <a:lstStyle/>
          <a:p>
            <a:pPr indent="0" lvl="1" marL="457200" marR="0" rtl="0" algn="ctr">
              <a:lnSpc>
                <a:spcPct val="100000"/>
              </a:lnSpc>
              <a:spcBef>
                <a:spcPts val="0"/>
              </a:spcBef>
              <a:spcAft>
                <a:spcPts val="0"/>
              </a:spcAft>
              <a:buClr>
                <a:srgbClr val="C00000"/>
              </a:buClr>
              <a:buSzPts val="2000"/>
              <a:buFont typeface="Times New Roman"/>
              <a:buNone/>
            </a:pPr>
            <a:r>
              <a:rPr b="1" i="0" lang="en-US" sz="2000" u="none" cap="none" strike="noStrike">
                <a:solidFill>
                  <a:srgbClr val="C00000"/>
                </a:solidFill>
                <a:latin typeface="Times New Roman"/>
                <a:ea typeface="Times New Roman"/>
                <a:cs typeface="Times New Roman"/>
                <a:sym typeface="Times New Roman"/>
              </a:rPr>
              <a:t>NÚI LỬA</a:t>
            </a:r>
            <a:endParaRPr/>
          </a:p>
        </p:txBody>
      </p:sp>
      <p:pic>
        <p:nvPicPr>
          <p:cNvPr descr="POINSET2" id="438" name="Google Shape;438;p9"/>
          <p:cNvPicPr preferRelativeResize="0"/>
          <p:nvPr/>
        </p:nvPicPr>
        <p:blipFill rotWithShape="1">
          <a:blip r:embed="rId4">
            <a:alphaModFix/>
          </a:blip>
          <a:srcRect b="0" l="0" r="0" t="0"/>
          <a:stretch/>
        </p:blipFill>
        <p:spPr>
          <a:xfrm rot="-5400000">
            <a:off x="766762" y="4678362"/>
            <a:ext cx="1243012" cy="1443037"/>
          </a:xfrm>
          <a:prstGeom prst="rect">
            <a:avLst/>
          </a:prstGeom>
          <a:noFill/>
          <a:ln>
            <a:noFill/>
          </a:ln>
        </p:spPr>
      </p:pic>
      <p:sp>
        <p:nvSpPr>
          <p:cNvPr id="439" name="Google Shape;439;p9"/>
          <p:cNvSpPr/>
          <p:nvPr/>
        </p:nvSpPr>
        <p:spPr>
          <a:xfrm>
            <a:off x="3886200" y="3711575"/>
            <a:ext cx="2305050" cy="1241425"/>
          </a:xfrm>
          <a:prstGeom prst="flowChartTerminator">
            <a:avLst/>
          </a:prstGeom>
          <a:solidFill>
            <a:srgbClr val="FFCCCC"/>
          </a:solidFill>
          <a:ln cap="flat" cmpd="sng" w="9525">
            <a:solidFill>
              <a:srgbClr val="292989"/>
            </a:solidFill>
            <a:prstDash val="solid"/>
            <a:miter lim="800000"/>
            <a:headEnd len="sm" w="sm" type="none"/>
            <a:tailEnd len="sm" w="sm" type="none"/>
          </a:ln>
          <a:effectLst>
            <a:outerShdw blurRad="63500" dir="5400000" dist="20000">
              <a:srgbClr val="000000">
                <a:alpha val="37647"/>
              </a:srgbClr>
            </a:outerShdw>
          </a:effectLst>
        </p:spPr>
        <p:txBody>
          <a:bodyPr anchorCtr="0" anchor="ctr" bIns="45700" lIns="91425" spcFirstLastPara="1" rIns="91425" wrap="square" tIns="45700">
            <a:noAutofit/>
          </a:bodyPr>
          <a:lstStyle/>
          <a:p>
            <a:pPr indent="0" lvl="1" marL="457200" marR="0" rtl="0" algn="ctr">
              <a:lnSpc>
                <a:spcPct val="100000"/>
              </a:lnSpc>
              <a:spcBef>
                <a:spcPts val="0"/>
              </a:spcBef>
              <a:spcAft>
                <a:spcPts val="0"/>
              </a:spcAft>
              <a:buClr>
                <a:srgbClr val="C00000"/>
              </a:buClr>
              <a:buSzPts val="2000"/>
              <a:buFont typeface="Times New Roman"/>
              <a:buNone/>
            </a:pPr>
            <a:r>
              <a:rPr b="1" i="0" lang="en-US" sz="2000" u="none" cap="none" strike="noStrike">
                <a:solidFill>
                  <a:srgbClr val="C00000"/>
                </a:solidFill>
                <a:latin typeface="Times New Roman"/>
                <a:ea typeface="Times New Roman"/>
                <a:cs typeface="Times New Roman"/>
                <a:sym typeface="Times New Roman"/>
              </a:rPr>
              <a:t>CÁC MẢNG </a:t>
            </a:r>
            <a:endParaRPr/>
          </a:p>
          <a:p>
            <a:pPr indent="0" lvl="1" marL="457200" marR="0" rtl="0" algn="ctr">
              <a:lnSpc>
                <a:spcPct val="100000"/>
              </a:lnSpc>
              <a:spcBef>
                <a:spcPts val="0"/>
              </a:spcBef>
              <a:spcAft>
                <a:spcPts val="0"/>
              </a:spcAft>
              <a:buClr>
                <a:srgbClr val="C00000"/>
              </a:buClr>
              <a:buSzPts val="2000"/>
              <a:buFont typeface="Times New Roman"/>
              <a:buNone/>
            </a:pPr>
            <a:r>
              <a:rPr b="1" i="0" lang="en-US" sz="2000" u="none" cap="none" strike="noStrike">
                <a:solidFill>
                  <a:srgbClr val="C00000"/>
                </a:solidFill>
                <a:latin typeface="Times New Roman"/>
                <a:ea typeface="Times New Roman"/>
                <a:cs typeface="Times New Roman"/>
                <a:sym typeface="Times New Roman"/>
              </a:rPr>
              <a:t>KIẾN TẠO</a:t>
            </a:r>
            <a:endParaRPr/>
          </a:p>
        </p:txBody>
      </p:sp>
      <p:cxnSp>
        <p:nvCxnSpPr>
          <p:cNvPr id="440" name="Google Shape;440;p9"/>
          <p:cNvCxnSpPr/>
          <p:nvPr/>
        </p:nvCxnSpPr>
        <p:spPr>
          <a:xfrm flipH="1">
            <a:off x="5038725" y="3003550"/>
            <a:ext cx="1152525" cy="708025"/>
          </a:xfrm>
          <a:prstGeom prst="straightConnector1">
            <a:avLst/>
          </a:prstGeom>
          <a:noFill/>
          <a:ln cap="flat" cmpd="sng" w="9525">
            <a:solidFill>
              <a:schemeClr val="dk1"/>
            </a:solidFill>
            <a:prstDash val="solid"/>
            <a:miter lim="800000"/>
            <a:headEnd len="med" w="med" type="none"/>
            <a:tailEnd len="med" w="med" type="triangle"/>
          </a:ln>
        </p:spPr>
      </p:cxnSp>
      <p:sp>
        <p:nvSpPr>
          <p:cNvPr id="441" name="Google Shape;441;p9"/>
          <p:cNvSpPr/>
          <p:nvPr/>
        </p:nvSpPr>
        <p:spPr>
          <a:xfrm>
            <a:off x="6761162" y="3768725"/>
            <a:ext cx="2370137" cy="1125537"/>
          </a:xfrm>
          <a:prstGeom prst="flowChartTerminator">
            <a:avLst/>
          </a:prstGeom>
          <a:solidFill>
            <a:srgbClr val="FFCCCC"/>
          </a:solidFill>
          <a:ln cap="flat" cmpd="sng" w="9525">
            <a:solidFill>
              <a:srgbClr val="292989"/>
            </a:solidFill>
            <a:prstDash val="solid"/>
            <a:miter lim="800000"/>
            <a:headEnd len="sm" w="sm" type="none"/>
            <a:tailEnd len="sm" w="sm" type="none"/>
          </a:ln>
          <a:effectLst>
            <a:outerShdw blurRad="63500" dir="5400000" dist="20000">
              <a:srgbClr val="000000">
                <a:alpha val="37647"/>
              </a:srgbClr>
            </a:outerShdw>
          </a:effectLst>
        </p:spPr>
        <p:txBody>
          <a:bodyPr anchorCtr="0" anchor="ctr" bIns="45700" lIns="91425" spcFirstLastPara="1" rIns="91425" wrap="square" tIns="45700">
            <a:noAutofit/>
          </a:bodyPr>
          <a:lstStyle/>
          <a:p>
            <a:pPr indent="0" lvl="1" marL="457200" marR="0" rtl="0" algn="ctr">
              <a:lnSpc>
                <a:spcPct val="100000"/>
              </a:lnSpc>
              <a:spcBef>
                <a:spcPts val="0"/>
              </a:spcBef>
              <a:spcAft>
                <a:spcPts val="0"/>
              </a:spcAft>
              <a:buClr>
                <a:srgbClr val="C00000"/>
              </a:buClr>
              <a:buSzPts val="2000"/>
              <a:buFont typeface="Times New Roman"/>
              <a:buNone/>
            </a:pPr>
            <a:r>
              <a:rPr b="1" i="0" lang="en-US" sz="2000" u="none" cap="none" strike="noStrike">
                <a:solidFill>
                  <a:srgbClr val="C00000"/>
                </a:solidFill>
                <a:latin typeface="Times New Roman"/>
                <a:ea typeface="Times New Roman"/>
                <a:cs typeface="Times New Roman"/>
                <a:sym typeface="Times New Roman"/>
              </a:rPr>
              <a:t>ĐỘNG ĐẤT</a:t>
            </a:r>
            <a:endParaRPr/>
          </a:p>
        </p:txBody>
      </p:sp>
      <p:cxnSp>
        <p:nvCxnSpPr>
          <p:cNvPr id="442" name="Google Shape;442;p9"/>
          <p:cNvCxnSpPr/>
          <p:nvPr/>
        </p:nvCxnSpPr>
        <p:spPr>
          <a:xfrm>
            <a:off x="6191250" y="3003550"/>
            <a:ext cx="1755775" cy="765175"/>
          </a:xfrm>
          <a:prstGeom prst="straightConnector1">
            <a:avLst/>
          </a:prstGeom>
          <a:noFill/>
          <a:ln cap="flat" cmpd="sng" w="9525">
            <a:solidFill>
              <a:schemeClr val="dk1"/>
            </a:solidFill>
            <a:prstDash val="solid"/>
            <a:miter lim="800000"/>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2000"/>
                                        <p:tgtEl>
                                          <p:spTgt spid="440"/>
                                        </p:tgtEl>
                                      </p:cBhvr>
                                    </p:animEffect>
                                  </p:childTnLst>
                                </p:cTn>
                              </p:par>
                              <p:par>
                                <p:cTn fill="hold" nodeType="with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2000"/>
                                        <p:tgtEl>
                                          <p:spTgt spid="4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2000"/>
                                        <p:tgtEl>
                                          <p:spTgt spid="442"/>
                                        </p:tgtEl>
                                      </p:cBhvr>
                                    </p:animEffect>
                                  </p:childTnLst>
                                </p:cTn>
                              </p:par>
                              <p:par>
                                <p:cTn fill="hold" nodeType="with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2000"/>
                                        <p:tgtEl>
                                          <p:spTgt spid="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6"/>
                                        </p:tgtEl>
                                        <p:attrNameLst>
                                          <p:attrName>style.visibility</p:attrName>
                                        </p:attrNameLst>
                                      </p:cBhvr>
                                      <p:to>
                                        <p:strVal val="visible"/>
                                      </p:to>
                                    </p:set>
                                    <p:anim calcmode="lin" valueType="num">
                                      <p:cBhvr additive="base">
                                        <p:cTn dur="500"/>
                                        <p:tgtEl>
                                          <p:spTgt spid="4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7"/>
                                        </p:tgtEl>
                                        <p:attrNameLst>
                                          <p:attrName>style.visibility</p:attrName>
                                        </p:attrNameLst>
                                      </p:cBhvr>
                                      <p:to>
                                        <p:strVal val="visible"/>
                                      </p:to>
                                    </p:set>
                                    <p:anim calcmode="lin" valueType="num">
                                      <p:cBhvr additive="base">
                                        <p:cTn dur="500"/>
                                        <p:tgtEl>
                                          <p:spTgt spid="43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2020-12-14T06:54:30Z</dcterms:created>
  <dc:creator>AutoBVT</dc:creator>
</cp:coreProperties>
</file>