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9" r:id="rId1"/>
    <p:sldMasterId id="2147483811" r:id="rId2"/>
  </p:sldMasterIdLst>
  <p:notesMasterIdLst>
    <p:notesMasterId r:id="rId30"/>
  </p:notesMasterIdLst>
  <p:sldIdLst>
    <p:sldId id="292" r:id="rId3"/>
    <p:sldId id="290" r:id="rId4"/>
    <p:sldId id="294" r:id="rId5"/>
    <p:sldId id="291" r:id="rId6"/>
    <p:sldId id="296" r:id="rId7"/>
    <p:sldId id="297" r:id="rId8"/>
    <p:sldId id="298" r:id="rId9"/>
    <p:sldId id="299" r:id="rId10"/>
    <p:sldId id="301" r:id="rId11"/>
    <p:sldId id="257" r:id="rId12"/>
    <p:sldId id="300" r:id="rId13"/>
    <p:sldId id="302" r:id="rId14"/>
    <p:sldId id="275" r:id="rId15"/>
    <p:sldId id="308" r:id="rId16"/>
    <p:sldId id="309" r:id="rId17"/>
    <p:sldId id="311" r:id="rId18"/>
    <p:sldId id="323" r:id="rId19"/>
    <p:sldId id="314" r:id="rId20"/>
    <p:sldId id="313" r:id="rId21"/>
    <p:sldId id="317" r:id="rId22"/>
    <p:sldId id="318" r:id="rId23"/>
    <p:sldId id="320" r:id="rId24"/>
    <p:sldId id="321" r:id="rId25"/>
    <p:sldId id="273" r:id="rId26"/>
    <p:sldId id="324" r:id="rId27"/>
    <p:sldId id="325" r:id="rId28"/>
    <p:sldId id="266" r:id="rId29"/>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Verdana" panose="020B0604030504040204" pitchFamily="34" charset="0"/>
      <p:regular r:id="rId35"/>
      <p:bold r:id="rId36"/>
      <p:italic r:id="rId37"/>
      <p:boldItalic r:id="rId38"/>
    </p:embeddedFont>
  </p:embeddedFontLst>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4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CC"/>
    <a:srgbClr val="660033"/>
    <a:srgbClr val="FF3399"/>
    <a:srgbClr val="006699"/>
    <a:srgbClr val="FFCC00"/>
    <a:srgbClr val="CC3300"/>
    <a:srgbClr val="8B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4660"/>
  </p:normalViewPr>
  <p:slideViewPr>
    <p:cSldViewPr snapToObjects="1">
      <p:cViewPr varScale="1">
        <p:scale>
          <a:sx n="70" d="100"/>
          <a:sy n="70" d="100"/>
        </p:scale>
        <p:origin x="1386" y="60"/>
      </p:cViewPr>
      <p:guideLst>
        <p:guide orient="horz" pos="2142"/>
        <p:guide pos="288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D702B-F7C7-4C9A-84C4-FA02C2CC7DCA}" type="doc">
      <dgm:prSet loTypeId="urn:microsoft.com/office/officeart/2005/8/layout/radial6" loCatId="cycle" qsTypeId="urn:microsoft.com/office/officeart/2005/8/quickstyle/3d1" qsCatId="3D" csTypeId="urn:microsoft.com/office/officeart/2005/8/colors/colorful4" csCatId="colorful" phldr="1"/>
      <dgm:spPr/>
      <dgm:t>
        <a:bodyPr/>
        <a:lstStyle/>
        <a:p>
          <a:endParaRPr lang="en-US"/>
        </a:p>
      </dgm:t>
    </dgm:pt>
    <dgm:pt modelId="{0DAFD599-CFDC-4CB9-BB14-23138F35C917}">
      <dgm:prSet phldrT="[Text]" custT="1"/>
      <dgm:spPr>
        <a:gradFill rotWithShape="0">
          <a:gsLst>
            <a:gs pos="0">
              <a:srgbClr val="9BBB59">
                <a:hueOff val="0"/>
                <a:satOff val="0"/>
                <a:alphaOff val="0"/>
                <a:shade val="51000"/>
                <a:satMod val="130000"/>
                <a:lumMod val="59000"/>
              </a:srgbClr>
            </a:gs>
            <a:gs pos="80000">
              <a:srgbClr val="9BBB59">
                <a:hueOff val="0"/>
                <a:satOff val="0"/>
                <a:alphaOff val="0"/>
                <a:shade val="93000"/>
                <a:satMod val="130000"/>
                <a:lumMod val="86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rot lat="0" lon="0" rev="20400000"/>
          </a:lightRig>
        </a:scene3d>
        <a:sp3d prstMaterial="plastic">
          <a:bevelT w="3810000" h="2540000" prst="artDeco"/>
        </a:sp3d>
      </dgm:spPr>
      <dgm:t>
        <a:bodyPr/>
        <a:lstStyle/>
        <a:p>
          <a:r>
            <a:rPr lang="en-US" sz="2800" b="1" dirty="0">
              <a:solidFill>
                <a:srgbClr val="FF0000"/>
              </a:solidFill>
              <a:effectLst>
                <a:outerShdw blurRad="50800" dist="50800" algn="l" rotWithShape="0">
                  <a:prstClr val="black"/>
                </a:outerShdw>
              </a:effectLst>
              <a:latin typeface="Times New Roman" pitchFamily="18" charset="0"/>
              <a:ea typeface="+mn-ea"/>
              <a:cs typeface="Times New Roman" pitchFamily="18" charset="0"/>
            </a:rPr>
            <a:t>LỚP HỌC</a:t>
          </a:r>
        </a:p>
      </dgm:t>
    </dgm:pt>
    <dgm:pt modelId="{5A4F46AA-E4C1-445D-9624-DD65ED159DF6}" type="parTrans" cxnId="{D7B4A36F-D968-436A-B72B-7BF8CB58E993}">
      <dgm:prSet/>
      <dgm:spPr/>
      <dgm:t>
        <a:bodyPr/>
        <a:lstStyle/>
        <a:p>
          <a:endParaRPr lang="en-US">
            <a:latin typeface="Times New Roman" pitchFamily="18" charset="0"/>
            <a:cs typeface="Times New Roman" pitchFamily="18" charset="0"/>
          </a:endParaRPr>
        </a:p>
      </dgm:t>
    </dgm:pt>
    <dgm:pt modelId="{3C1CB08C-C136-4ACA-86DE-2C0FA04B79F1}" type="sibTrans" cxnId="{D7B4A36F-D968-436A-B72B-7BF8CB58E993}">
      <dgm:prSet/>
      <dgm:spPr/>
      <dgm:t>
        <a:bodyPr/>
        <a:lstStyle/>
        <a:p>
          <a:endParaRPr lang="en-US">
            <a:latin typeface="Times New Roman" pitchFamily="18" charset="0"/>
            <a:cs typeface="Times New Roman" pitchFamily="18" charset="0"/>
          </a:endParaRPr>
        </a:p>
      </dgm:t>
    </dgm:pt>
    <dgm:pt modelId="{7348FF48-6573-4347-B135-D8B86211BBA5}">
      <dgm:prSet phldrT="[Text]" custT="1"/>
      <dgm:spPr>
        <a:xfrm>
          <a:off x="3074003" y="1211"/>
          <a:ext cx="1319592" cy="1319592"/>
        </a:xfr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dirty="0" err="1">
              <a:solidFill>
                <a:srgbClr val="FFC000"/>
              </a:solidFill>
              <a:latin typeface="Times New Roman" pitchFamily="18" charset="0"/>
              <a:ea typeface="+mn-ea"/>
              <a:cs typeface="Times New Roman" pitchFamily="18" charset="0"/>
            </a:rPr>
            <a:t>Nhà</a:t>
          </a:r>
          <a:r>
            <a:rPr lang="en-US" sz="2400" b="1" dirty="0">
              <a:solidFill>
                <a:srgbClr val="FFC000"/>
              </a:solidFill>
              <a:latin typeface="Times New Roman" pitchFamily="18" charset="0"/>
              <a:ea typeface="+mn-ea"/>
              <a:cs typeface="Times New Roman" pitchFamily="18" charset="0"/>
            </a:rPr>
            <a:t> </a:t>
          </a:r>
          <a:r>
            <a:rPr lang="en-US" sz="2400" b="1" dirty="0" err="1">
              <a:solidFill>
                <a:srgbClr val="FFC000"/>
              </a:solidFill>
              <a:latin typeface="Times New Roman" pitchFamily="18" charset="0"/>
              <a:ea typeface="+mn-ea"/>
              <a:cs typeface="Times New Roman" pitchFamily="18" charset="0"/>
            </a:rPr>
            <a:t>xe</a:t>
          </a:r>
          <a:r>
            <a:rPr lang="en-US" sz="2400" b="1" dirty="0">
              <a:solidFill>
                <a:srgbClr val="FFC000"/>
              </a:solidFill>
              <a:latin typeface="Times New Roman" pitchFamily="18" charset="0"/>
              <a:ea typeface="+mn-ea"/>
              <a:cs typeface="Times New Roman" pitchFamily="18" charset="0"/>
            </a:rPr>
            <a:t> </a:t>
          </a:r>
          <a:r>
            <a:rPr lang="en-US" sz="2400" b="1" dirty="0" err="1">
              <a:solidFill>
                <a:srgbClr val="FFC000"/>
              </a:solidFill>
              <a:latin typeface="Times New Roman" pitchFamily="18" charset="0"/>
              <a:ea typeface="+mn-ea"/>
              <a:cs typeface="Times New Roman" pitchFamily="18" charset="0"/>
            </a:rPr>
            <a:t>học</a:t>
          </a:r>
          <a:r>
            <a:rPr lang="en-US" sz="2400" b="1" dirty="0">
              <a:solidFill>
                <a:srgbClr val="FFC000"/>
              </a:solidFill>
              <a:latin typeface="Times New Roman" pitchFamily="18" charset="0"/>
              <a:ea typeface="+mn-ea"/>
              <a:cs typeface="Times New Roman" pitchFamily="18" charset="0"/>
            </a:rPr>
            <a:t> </a:t>
          </a:r>
          <a:r>
            <a:rPr lang="en-US" sz="2400" b="1" dirty="0" err="1">
              <a:solidFill>
                <a:srgbClr val="FFC000"/>
              </a:solidFill>
              <a:latin typeface="Times New Roman" pitchFamily="18" charset="0"/>
              <a:ea typeface="+mn-ea"/>
              <a:cs typeface="Times New Roman" pitchFamily="18" charset="0"/>
            </a:rPr>
            <a:t>sinh</a:t>
          </a:r>
          <a:endParaRPr lang="en-US" sz="2400" b="1" dirty="0">
            <a:solidFill>
              <a:srgbClr val="FFC000"/>
            </a:solidFill>
            <a:latin typeface="Times New Roman" pitchFamily="18" charset="0"/>
            <a:ea typeface="+mn-ea"/>
            <a:cs typeface="Times New Roman" pitchFamily="18" charset="0"/>
          </a:endParaRPr>
        </a:p>
      </dgm:t>
    </dgm:pt>
    <dgm:pt modelId="{376B1D05-569D-493A-AB3E-4890D54B522F}" type="parTrans" cxnId="{8422202C-E9DB-4C7C-93DB-26096FCFE0EF}">
      <dgm:prSet/>
      <dgm:spPr/>
      <dgm:t>
        <a:bodyPr/>
        <a:lstStyle/>
        <a:p>
          <a:endParaRPr lang="en-US">
            <a:latin typeface="Times New Roman" pitchFamily="18" charset="0"/>
            <a:cs typeface="Times New Roman" pitchFamily="18" charset="0"/>
          </a:endParaRPr>
        </a:p>
      </dgm:t>
    </dgm:pt>
    <dgm:pt modelId="{7509A90B-9C0C-46C2-89C2-BC49D304A4D7}" type="sibTrans" cxnId="{8422202C-E9DB-4C7C-93DB-26096FCFE0EF}">
      <dgm:prSet/>
      <dgm:spPr>
        <a:xfrm>
          <a:off x="1684283" y="613502"/>
          <a:ext cx="4099032" cy="4099032"/>
        </a:xfr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309EC081-C14F-4365-AB5E-77C8177ED14E}">
      <dgm:prSet phldrT="[Text]" custT="1"/>
      <dgm:spPr>
        <a:xfrm>
          <a:off x="4978029" y="1384567"/>
          <a:ext cx="1319592" cy="1319592"/>
        </a:xfr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dirty="0" err="1">
              <a:solidFill>
                <a:schemeClr val="tx1"/>
              </a:solidFill>
              <a:latin typeface="Times New Roman" pitchFamily="18" charset="0"/>
              <a:ea typeface="+mn-ea"/>
              <a:cs typeface="Times New Roman" pitchFamily="18" charset="0"/>
            </a:rPr>
            <a:t>Phòng</a:t>
          </a:r>
          <a:r>
            <a:rPr lang="en-US" sz="2400" b="1" dirty="0">
              <a:solidFill>
                <a:schemeClr val="tx1"/>
              </a:solidFill>
              <a:latin typeface="Times New Roman" pitchFamily="18" charset="0"/>
              <a:ea typeface="+mn-ea"/>
              <a:cs typeface="Times New Roman" pitchFamily="18" charset="0"/>
            </a:rPr>
            <a:t> </a:t>
          </a:r>
          <a:r>
            <a:rPr lang="en-US" sz="2400" b="1" dirty="0" err="1">
              <a:solidFill>
                <a:schemeClr val="tx1"/>
              </a:solidFill>
              <a:latin typeface="Times New Roman" pitchFamily="18" charset="0"/>
              <a:ea typeface="+mn-ea"/>
              <a:cs typeface="Times New Roman" pitchFamily="18" charset="0"/>
            </a:rPr>
            <a:t>đội</a:t>
          </a:r>
          <a:endParaRPr lang="en-US" sz="2400" b="1" dirty="0">
            <a:solidFill>
              <a:schemeClr val="tx1"/>
            </a:solidFill>
            <a:latin typeface="Times New Roman" pitchFamily="18" charset="0"/>
            <a:ea typeface="+mn-ea"/>
            <a:cs typeface="Times New Roman" pitchFamily="18" charset="0"/>
          </a:endParaRPr>
        </a:p>
      </dgm:t>
    </dgm:pt>
    <dgm:pt modelId="{DFFC468D-66D5-4E43-90B9-00B9C5E877F8}" type="parTrans" cxnId="{DCC83300-AAEF-4717-882A-4DE3459B07BB}">
      <dgm:prSet/>
      <dgm:spPr/>
      <dgm:t>
        <a:bodyPr/>
        <a:lstStyle/>
        <a:p>
          <a:endParaRPr lang="en-US">
            <a:latin typeface="Times New Roman" pitchFamily="18" charset="0"/>
            <a:cs typeface="Times New Roman" pitchFamily="18" charset="0"/>
          </a:endParaRPr>
        </a:p>
      </dgm:t>
    </dgm:pt>
    <dgm:pt modelId="{068F367B-FE5B-4CF0-AB68-9BB59907461F}" type="sibTrans" cxnId="{DCC83300-AAEF-4717-882A-4DE3459B07BB}">
      <dgm:prSet/>
      <dgm:spPr>
        <a:xfrm>
          <a:off x="1684283" y="613502"/>
          <a:ext cx="4099032" cy="4099032"/>
        </a:xfr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E5F65EE9-4861-48C0-B22F-FF8A3CAD33D7}">
      <dgm:prSet phldrT="[Text]" custT="1"/>
      <dgm:spPr>
        <a:xfrm>
          <a:off x="4250756" y="3622883"/>
          <a:ext cx="1319592" cy="1319592"/>
        </a:xfr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b="1">
              <a:solidFill>
                <a:srgbClr val="FFCC00"/>
              </a:solidFill>
              <a:latin typeface="Times New Roman" pitchFamily="18" charset="0"/>
              <a:ea typeface="+mn-ea"/>
              <a:cs typeface="Times New Roman" pitchFamily="18" charset="0"/>
            </a:rPr>
            <a:t>Thư viện</a:t>
          </a:r>
          <a:endParaRPr lang="en-US" sz="2400" b="1" dirty="0">
            <a:solidFill>
              <a:srgbClr val="FFCC00"/>
            </a:solidFill>
            <a:latin typeface="Times New Roman" pitchFamily="18" charset="0"/>
            <a:ea typeface="+mn-ea"/>
            <a:cs typeface="Times New Roman" pitchFamily="18" charset="0"/>
          </a:endParaRPr>
        </a:p>
      </dgm:t>
    </dgm:pt>
    <dgm:pt modelId="{4FA9561C-4ACD-4E03-A8B2-132F4717A5BB}" type="parTrans" cxnId="{C61AB2F8-DA48-4F4D-82E6-C16D7775BB8C}">
      <dgm:prSet/>
      <dgm:spPr/>
      <dgm:t>
        <a:bodyPr/>
        <a:lstStyle/>
        <a:p>
          <a:endParaRPr lang="en-US">
            <a:latin typeface="Times New Roman" pitchFamily="18" charset="0"/>
            <a:cs typeface="Times New Roman" pitchFamily="18" charset="0"/>
          </a:endParaRPr>
        </a:p>
      </dgm:t>
    </dgm:pt>
    <dgm:pt modelId="{D7319E4B-CB1C-4928-8C05-382E9C35EC3D}" type="sibTrans" cxnId="{C61AB2F8-DA48-4F4D-82E6-C16D7775BB8C}">
      <dgm:prSet/>
      <dgm:spPr>
        <a:xfrm>
          <a:off x="1684283" y="613502"/>
          <a:ext cx="4099032" cy="4099032"/>
        </a:xfr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8B3CD89D-A6CB-4EC4-B534-24E69E8D9AFB}">
      <dgm:prSet phldrT="[Text]" custT="1"/>
      <dgm:spPr>
        <a:xfrm>
          <a:off x="1169978" y="1384567"/>
          <a:ext cx="1319592" cy="1319592"/>
        </a:xfr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dirty="0" err="1">
              <a:solidFill>
                <a:srgbClr val="FFFF00"/>
              </a:solidFill>
              <a:latin typeface="Times New Roman" pitchFamily="18" charset="0"/>
              <a:ea typeface="+mn-ea"/>
              <a:cs typeface="Times New Roman" pitchFamily="18" charset="0"/>
            </a:rPr>
            <a:t>Cổng</a:t>
          </a:r>
          <a:r>
            <a:rPr lang="en-US" sz="2400" dirty="0">
              <a:solidFill>
                <a:srgbClr val="FFFF00"/>
              </a:solidFill>
              <a:latin typeface="Times New Roman" pitchFamily="18" charset="0"/>
              <a:ea typeface="+mn-ea"/>
              <a:cs typeface="Times New Roman" pitchFamily="18" charset="0"/>
            </a:rPr>
            <a:t> </a:t>
          </a:r>
          <a:r>
            <a:rPr lang="en-US" sz="2400" dirty="0" err="1">
              <a:solidFill>
                <a:srgbClr val="FFFF00"/>
              </a:solidFill>
              <a:latin typeface="Times New Roman" pitchFamily="18" charset="0"/>
              <a:ea typeface="+mn-ea"/>
              <a:cs typeface="Times New Roman" pitchFamily="18" charset="0"/>
            </a:rPr>
            <a:t>trường</a:t>
          </a:r>
          <a:endParaRPr lang="en-US" sz="2400" dirty="0">
            <a:solidFill>
              <a:srgbClr val="FFFF00"/>
            </a:solidFill>
            <a:latin typeface="Times New Roman" pitchFamily="18" charset="0"/>
            <a:ea typeface="+mn-ea"/>
            <a:cs typeface="Times New Roman" pitchFamily="18" charset="0"/>
          </a:endParaRPr>
        </a:p>
      </dgm:t>
    </dgm:pt>
    <dgm:pt modelId="{875AEC72-E904-4CC3-BD90-C6A7F8A169FF}" type="parTrans" cxnId="{B8BBE044-537D-49B2-8FED-6D3D6D3C5F52}">
      <dgm:prSet/>
      <dgm:spPr/>
      <dgm:t>
        <a:bodyPr/>
        <a:lstStyle/>
        <a:p>
          <a:endParaRPr lang="en-US">
            <a:latin typeface="Times New Roman" pitchFamily="18" charset="0"/>
            <a:cs typeface="Times New Roman" pitchFamily="18" charset="0"/>
          </a:endParaRPr>
        </a:p>
      </dgm:t>
    </dgm:pt>
    <dgm:pt modelId="{3F8D821A-6D43-4398-A034-5D68210854A5}" type="sibTrans" cxnId="{B8BBE044-537D-49B2-8FED-6D3D6D3C5F52}">
      <dgm:prSet/>
      <dgm:spPr>
        <a:xfrm>
          <a:off x="1684283" y="613502"/>
          <a:ext cx="4099032" cy="4099032"/>
        </a:xfr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EB8E0D4E-3DBD-4F10-88D0-285F11854C32}">
      <dgm:prSet phldrT="[Text]" custT="1"/>
      <dgm:spPr>
        <a:xfrm>
          <a:off x="1897251" y="3622883"/>
          <a:ext cx="1319592" cy="1319592"/>
        </a:xfr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000" b="1" dirty="0" err="1">
              <a:solidFill>
                <a:schemeClr val="tx1"/>
              </a:solidFill>
              <a:latin typeface="Times New Roman" pitchFamily="18" charset="0"/>
              <a:ea typeface="+mn-ea"/>
              <a:cs typeface="Times New Roman" pitchFamily="18" charset="0"/>
            </a:rPr>
            <a:t>Nhà</a:t>
          </a:r>
          <a:r>
            <a:rPr lang="en-US" sz="2000" b="1" dirty="0">
              <a:solidFill>
                <a:schemeClr val="tx1"/>
              </a:solidFill>
              <a:latin typeface="Times New Roman" pitchFamily="18" charset="0"/>
              <a:ea typeface="+mn-ea"/>
              <a:cs typeface="Times New Roman" pitchFamily="18" charset="0"/>
            </a:rPr>
            <a:t> </a:t>
          </a:r>
          <a:r>
            <a:rPr lang="en-US" sz="2000" b="1" dirty="0" err="1">
              <a:solidFill>
                <a:schemeClr val="tx1"/>
              </a:solidFill>
              <a:latin typeface="Times New Roman" pitchFamily="18" charset="0"/>
              <a:ea typeface="+mn-ea"/>
              <a:cs typeface="Times New Roman" pitchFamily="18" charset="0"/>
            </a:rPr>
            <a:t>vệ</a:t>
          </a:r>
          <a:r>
            <a:rPr lang="en-US" sz="2000" b="1" dirty="0">
              <a:solidFill>
                <a:schemeClr val="tx1"/>
              </a:solidFill>
              <a:latin typeface="Times New Roman" pitchFamily="18" charset="0"/>
              <a:ea typeface="+mn-ea"/>
              <a:cs typeface="Times New Roman" pitchFamily="18" charset="0"/>
            </a:rPr>
            <a:t> </a:t>
          </a:r>
          <a:r>
            <a:rPr lang="en-US" sz="2000" b="1" dirty="0" err="1">
              <a:solidFill>
                <a:schemeClr val="tx1"/>
              </a:solidFill>
              <a:latin typeface="Times New Roman" pitchFamily="18" charset="0"/>
              <a:ea typeface="+mn-ea"/>
              <a:cs typeface="Times New Roman" pitchFamily="18" charset="0"/>
            </a:rPr>
            <a:t>sinh</a:t>
          </a:r>
          <a:endParaRPr lang="en-US" sz="2000" dirty="0">
            <a:solidFill>
              <a:schemeClr val="tx1"/>
            </a:solidFill>
            <a:latin typeface="Times New Roman" pitchFamily="18" charset="0"/>
            <a:ea typeface="+mn-ea"/>
            <a:cs typeface="Times New Roman" pitchFamily="18" charset="0"/>
          </a:endParaRPr>
        </a:p>
      </dgm:t>
    </dgm:pt>
    <dgm:pt modelId="{30DE4276-D14B-4A34-9A55-D04CAB5D0A1D}" type="sibTrans" cxnId="{376A158E-4F66-4D4B-B492-561FC073C612}">
      <dgm:prSet/>
      <dgm:spPr>
        <a:xfrm>
          <a:off x="1684283" y="613502"/>
          <a:ext cx="4099032" cy="4099032"/>
        </a:xfr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4920267B-0BBB-409E-A38E-E400901F5874}" type="parTrans" cxnId="{376A158E-4F66-4D4B-B492-561FC073C612}">
      <dgm:prSet/>
      <dgm:spPr/>
      <dgm:t>
        <a:bodyPr/>
        <a:lstStyle/>
        <a:p>
          <a:endParaRPr lang="en-US">
            <a:latin typeface="Times New Roman" pitchFamily="18" charset="0"/>
            <a:cs typeface="Times New Roman" pitchFamily="18" charset="0"/>
          </a:endParaRPr>
        </a:p>
      </dgm:t>
    </dgm:pt>
    <dgm:pt modelId="{DC406B86-3B9E-446B-8CDE-E6A19215F3C4}" type="pres">
      <dgm:prSet presAssocID="{513D702B-F7C7-4C9A-84C4-FA02C2CC7DCA}" presName="Name0" presStyleCnt="0">
        <dgm:presLayoutVars>
          <dgm:chMax val="1"/>
          <dgm:dir/>
          <dgm:animLvl val="ctr"/>
          <dgm:resizeHandles val="exact"/>
        </dgm:presLayoutVars>
      </dgm:prSet>
      <dgm:spPr/>
    </dgm:pt>
    <dgm:pt modelId="{A9662EB9-60EA-4C16-9ED6-E5ABAA1322BC}" type="pres">
      <dgm:prSet presAssocID="{0DAFD599-CFDC-4CB9-BB14-23138F35C917}" presName="centerShape" presStyleLbl="node0" presStyleIdx="0" presStyleCnt="1"/>
      <dgm:spPr>
        <a:xfrm>
          <a:off x="2791234" y="1720453"/>
          <a:ext cx="1885131" cy="1885131"/>
        </a:xfrm>
        <a:prstGeom prst="ellipse">
          <a:avLst/>
        </a:prstGeom>
      </dgm:spPr>
    </dgm:pt>
    <dgm:pt modelId="{D5A15665-17B6-49E8-92B9-7099824338D8}" type="pres">
      <dgm:prSet presAssocID="{7348FF48-6573-4347-B135-D8B86211BBA5}" presName="node" presStyleLbl="node1" presStyleIdx="0" presStyleCnt="5" custScaleX="131212">
        <dgm:presLayoutVars>
          <dgm:bulletEnabled val="1"/>
        </dgm:presLayoutVars>
      </dgm:prSet>
      <dgm:spPr>
        <a:prstGeom prst="ellipse">
          <a:avLst/>
        </a:prstGeom>
      </dgm:spPr>
    </dgm:pt>
    <dgm:pt modelId="{92E387FB-8FA6-4DBF-ABE9-F87F43C188DC}" type="pres">
      <dgm:prSet presAssocID="{7348FF48-6573-4347-B135-D8B86211BBA5}" presName="dummy" presStyleCnt="0"/>
      <dgm:spPr/>
    </dgm:pt>
    <dgm:pt modelId="{8228FF21-17F5-4FE6-8274-4BE6E55F78CA}" type="pres">
      <dgm:prSet presAssocID="{7509A90B-9C0C-46C2-89C2-BC49D304A4D7}" presName="sibTrans" presStyleLbl="sibTrans2D1" presStyleIdx="0" presStyleCnt="5"/>
      <dgm:spPr>
        <a:prstGeom prst="blockArc">
          <a:avLst>
            <a:gd name="adj1" fmla="val 16200000"/>
            <a:gd name="adj2" fmla="val 20520000"/>
            <a:gd name="adj3" fmla="val 4636"/>
          </a:avLst>
        </a:prstGeom>
      </dgm:spPr>
    </dgm:pt>
    <dgm:pt modelId="{B64E0E6B-77E2-4699-B495-8B12EF34308C}" type="pres">
      <dgm:prSet presAssocID="{309EC081-C14F-4365-AB5E-77C8177ED14E}" presName="node" presStyleLbl="node1" presStyleIdx="1" presStyleCnt="5" custScaleX="132682">
        <dgm:presLayoutVars>
          <dgm:bulletEnabled val="1"/>
        </dgm:presLayoutVars>
      </dgm:prSet>
      <dgm:spPr>
        <a:prstGeom prst="ellipse">
          <a:avLst/>
        </a:prstGeom>
      </dgm:spPr>
    </dgm:pt>
    <dgm:pt modelId="{F0053EC4-2CA6-46D2-8AA1-97444EA20C47}" type="pres">
      <dgm:prSet presAssocID="{309EC081-C14F-4365-AB5E-77C8177ED14E}" presName="dummy" presStyleCnt="0"/>
      <dgm:spPr/>
    </dgm:pt>
    <dgm:pt modelId="{F063537D-A405-4A44-963C-29F186A5AC3B}" type="pres">
      <dgm:prSet presAssocID="{068F367B-FE5B-4CF0-AB68-9BB59907461F}" presName="sibTrans" presStyleLbl="sibTrans2D1" presStyleIdx="1" presStyleCnt="5"/>
      <dgm:spPr>
        <a:prstGeom prst="blockArc">
          <a:avLst>
            <a:gd name="adj1" fmla="val 20520000"/>
            <a:gd name="adj2" fmla="val 3240000"/>
            <a:gd name="adj3" fmla="val 4636"/>
          </a:avLst>
        </a:prstGeom>
      </dgm:spPr>
    </dgm:pt>
    <dgm:pt modelId="{DDDFE6EF-7819-40FC-846A-FDB502042534}" type="pres">
      <dgm:prSet presAssocID="{E5F65EE9-4861-48C0-B22F-FF8A3CAD33D7}" presName="node" presStyleLbl="node1" presStyleIdx="2" presStyleCnt="5">
        <dgm:presLayoutVars>
          <dgm:bulletEnabled val="1"/>
        </dgm:presLayoutVars>
      </dgm:prSet>
      <dgm:spPr>
        <a:prstGeom prst="ellipse">
          <a:avLst/>
        </a:prstGeom>
      </dgm:spPr>
    </dgm:pt>
    <dgm:pt modelId="{A953FD81-F9A3-406B-9200-750F1C1A5843}" type="pres">
      <dgm:prSet presAssocID="{E5F65EE9-4861-48C0-B22F-FF8A3CAD33D7}" presName="dummy" presStyleCnt="0"/>
      <dgm:spPr/>
    </dgm:pt>
    <dgm:pt modelId="{0B52176B-7794-406E-B61F-BDFD89FF563E}" type="pres">
      <dgm:prSet presAssocID="{D7319E4B-CB1C-4928-8C05-382E9C35EC3D}" presName="sibTrans" presStyleLbl="sibTrans2D1" presStyleIdx="2" presStyleCnt="5"/>
      <dgm:spPr>
        <a:prstGeom prst="blockArc">
          <a:avLst>
            <a:gd name="adj1" fmla="val 3240000"/>
            <a:gd name="adj2" fmla="val 7560000"/>
            <a:gd name="adj3" fmla="val 4636"/>
          </a:avLst>
        </a:prstGeom>
      </dgm:spPr>
    </dgm:pt>
    <dgm:pt modelId="{247144F8-85B6-46BC-B6D4-FEEA2C3B90A4}" type="pres">
      <dgm:prSet presAssocID="{EB8E0D4E-3DBD-4F10-88D0-285F11854C32}" presName="node" presStyleLbl="node1" presStyleIdx="3" presStyleCnt="5">
        <dgm:presLayoutVars>
          <dgm:bulletEnabled val="1"/>
        </dgm:presLayoutVars>
      </dgm:prSet>
      <dgm:spPr>
        <a:prstGeom prst="ellipse">
          <a:avLst/>
        </a:prstGeom>
      </dgm:spPr>
    </dgm:pt>
    <dgm:pt modelId="{C83CE005-78A6-43C3-95C4-003271035F2A}" type="pres">
      <dgm:prSet presAssocID="{EB8E0D4E-3DBD-4F10-88D0-285F11854C32}" presName="dummy" presStyleCnt="0"/>
      <dgm:spPr/>
    </dgm:pt>
    <dgm:pt modelId="{7E8F5CD5-2A03-4F00-A6B5-68327D392C01}" type="pres">
      <dgm:prSet presAssocID="{30DE4276-D14B-4A34-9A55-D04CAB5D0A1D}" presName="sibTrans" presStyleLbl="sibTrans2D1" presStyleIdx="3" presStyleCnt="5"/>
      <dgm:spPr>
        <a:prstGeom prst="blockArc">
          <a:avLst>
            <a:gd name="adj1" fmla="val 7560000"/>
            <a:gd name="adj2" fmla="val 11880000"/>
            <a:gd name="adj3" fmla="val 4636"/>
          </a:avLst>
        </a:prstGeom>
      </dgm:spPr>
    </dgm:pt>
    <dgm:pt modelId="{B65581A9-C36E-47EE-921E-AFA089CE7AF3}" type="pres">
      <dgm:prSet presAssocID="{8B3CD89D-A6CB-4EC4-B534-24E69E8D9AFB}" presName="node" presStyleLbl="node1" presStyleIdx="4" presStyleCnt="5" custScaleX="122492">
        <dgm:presLayoutVars>
          <dgm:bulletEnabled val="1"/>
        </dgm:presLayoutVars>
      </dgm:prSet>
      <dgm:spPr>
        <a:prstGeom prst="ellipse">
          <a:avLst/>
        </a:prstGeom>
      </dgm:spPr>
    </dgm:pt>
    <dgm:pt modelId="{AEE5C71D-EB7C-4B9E-B59C-3221F5F82B42}" type="pres">
      <dgm:prSet presAssocID="{8B3CD89D-A6CB-4EC4-B534-24E69E8D9AFB}" presName="dummy" presStyleCnt="0"/>
      <dgm:spPr/>
    </dgm:pt>
    <dgm:pt modelId="{B294E69B-8B65-4C51-B271-3BDC92C54987}" type="pres">
      <dgm:prSet presAssocID="{3F8D821A-6D43-4398-A034-5D68210854A5}" presName="sibTrans" presStyleLbl="sibTrans2D1" presStyleIdx="4" presStyleCnt="5"/>
      <dgm:spPr>
        <a:prstGeom prst="blockArc">
          <a:avLst>
            <a:gd name="adj1" fmla="val 11880000"/>
            <a:gd name="adj2" fmla="val 16200000"/>
            <a:gd name="adj3" fmla="val 4636"/>
          </a:avLst>
        </a:prstGeom>
      </dgm:spPr>
    </dgm:pt>
  </dgm:ptLst>
  <dgm:cxnLst>
    <dgm:cxn modelId="{DCC83300-AAEF-4717-882A-4DE3459B07BB}" srcId="{0DAFD599-CFDC-4CB9-BB14-23138F35C917}" destId="{309EC081-C14F-4365-AB5E-77C8177ED14E}" srcOrd="1" destOrd="0" parTransId="{DFFC468D-66D5-4E43-90B9-00B9C5E877F8}" sibTransId="{068F367B-FE5B-4CF0-AB68-9BB59907461F}"/>
    <dgm:cxn modelId="{0E388806-1098-43AD-82A4-465BF60C91CA}" type="presOf" srcId="{513D702B-F7C7-4C9A-84C4-FA02C2CC7DCA}" destId="{DC406B86-3B9E-446B-8CDE-E6A19215F3C4}" srcOrd="0" destOrd="0" presId="urn:microsoft.com/office/officeart/2005/8/layout/radial6"/>
    <dgm:cxn modelId="{D4FB7611-ABCC-4755-865E-98701CB7BE3B}" type="presOf" srcId="{068F367B-FE5B-4CF0-AB68-9BB59907461F}" destId="{F063537D-A405-4A44-963C-29F186A5AC3B}" srcOrd="0" destOrd="0" presId="urn:microsoft.com/office/officeart/2005/8/layout/radial6"/>
    <dgm:cxn modelId="{01789914-CB18-4A3B-B319-F300EC8A0755}" type="presOf" srcId="{309EC081-C14F-4365-AB5E-77C8177ED14E}" destId="{B64E0E6B-77E2-4699-B495-8B12EF34308C}" srcOrd="0" destOrd="0" presId="urn:microsoft.com/office/officeart/2005/8/layout/radial6"/>
    <dgm:cxn modelId="{8422202C-E9DB-4C7C-93DB-26096FCFE0EF}" srcId="{0DAFD599-CFDC-4CB9-BB14-23138F35C917}" destId="{7348FF48-6573-4347-B135-D8B86211BBA5}" srcOrd="0" destOrd="0" parTransId="{376B1D05-569D-493A-AB3E-4890D54B522F}" sibTransId="{7509A90B-9C0C-46C2-89C2-BC49D304A4D7}"/>
    <dgm:cxn modelId="{B82DA02F-8877-421B-8D31-6CA370BBB56A}" type="presOf" srcId="{7509A90B-9C0C-46C2-89C2-BC49D304A4D7}" destId="{8228FF21-17F5-4FE6-8274-4BE6E55F78CA}" srcOrd="0" destOrd="0" presId="urn:microsoft.com/office/officeart/2005/8/layout/radial6"/>
    <dgm:cxn modelId="{B8BBE044-537D-49B2-8FED-6D3D6D3C5F52}" srcId="{0DAFD599-CFDC-4CB9-BB14-23138F35C917}" destId="{8B3CD89D-A6CB-4EC4-B534-24E69E8D9AFB}" srcOrd="4" destOrd="0" parTransId="{875AEC72-E904-4CC3-BD90-C6A7F8A169FF}" sibTransId="{3F8D821A-6D43-4398-A034-5D68210854A5}"/>
    <dgm:cxn modelId="{D7B4A36F-D968-436A-B72B-7BF8CB58E993}" srcId="{513D702B-F7C7-4C9A-84C4-FA02C2CC7DCA}" destId="{0DAFD599-CFDC-4CB9-BB14-23138F35C917}" srcOrd="0" destOrd="0" parTransId="{5A4F46AA-E4C1-445D-9624-DD65ED159DF6}" sibTransId="{3C1CB08C-C136-4ACA-86DE-2C0FA04B79F1}"/>
    <dgm:cxn modelId="{E4B7087C-21CE-4A31-A63F-BA41CC255D80}" type="presOf" srcId="{8B3CD89D-A6CB-4EC4-B534-24E69E8D9AFB}" destId="{B65581A9-C36E-47EE-921E-AFA089CE7AF3}" srcOrd="0" destOrd="0" presId="urn:microsoft.com/office/officeart/2005/8/layout/radial6"/>
    <dgm:cxn modelId="{E759A17C-FC83-4168-B6E3-7904BD527647}" type="presOf" srcId="{7348FF48-6573-4347-B135-D8B86211BBA5}" destId="{D5A15665-17B6-49E8-92B9-7099824338D8}" srcOrd="0" destOrd="0" presId="urn:microsoft.com/office/officeart/2005/8/layout/radial6"/>
    <dgm:cxn modelId="{376A158E-4F66-4D4B-B492-561FC073C612}" srcId="{0DAFD599-CFDC-4CB9-BB14-23138F35C917}" destId="{EB8E0D4E-3DBD-4F10-88D0-285F11854C32}" srcOrd="3" destOrd="0" parTransId="{4920267B-0BBB-409E-A38E-E400901F5874}" sibTransId="{30DE4276-D14B-4A34-9A55-D04CAB5D0A1D}"/>
    <dgm:cxn modelId="{8243849A-C72B-4CBD-B476-8DA99AF5A887}" type="presOf" srcId="{D7319E4B-CB1C-4928-8C05-382E9C35EC3D}" destId="{0B52176B-7794-406E-B61F-BDFD89FF563E}" srcOrd="0" destOrd="0" presId="urn:microsoft.com/office/officeart/2005/8/layout/radial6"/>
    <dgm:cxn modelId="{E889B7A2-96E1-4663-87F9-990FC2023088}" type="presOf" srcId="{E5F65EE9-4861-48C0-B22F-FF8A3CAD33D7}" destId="{DDDFE6EF-7819-40FC-846A-FDB502042534}" srcOrd="0" destOrd="0" presId="urn:microsoft.com/office/officeart/2005/8/layout/radial6"/>
    <dgm:cxn modelId="{4323CEAE-F382-409E-A932-CF3A8CDF6CFB}" type="presOf" srcId="{3F8D821A-6D43-4398-A034-5D68210854A5}" destId="{B294E69B-8B65-4C51-B271-3BDC92C54987}" srcOrd="0" destOrd="0" presId="urn:microsoft.com/office/officeart/2005/8/layout/radial6"/>
    <dgm:cxn modelId="{DA384AC4-A2A4-45E9-B6D1-9B81BC38A9E7}" type="presOf" srcId="{0DAFD599-CFDC-4CB9-BB14-23138F35C917}" destId="{A9662EB9-60EA-4C16-9ED6-E5ABAA1322BC}" srcOrd="0" destOrd="0" presId="urn:microsoft.com/office/officeart/2005/8/layout/radial6"/>
    <dgm:cxn modelId="{F0FBAEF8-F449-45BD-BD93-8B1896EFF23D}" type="presOf" srcId="{EB8E0D4E-3DBD-4F10-88D0-285F11854C32}" destId="{247144F8-85B6-46BC-B6D4-FEEA2C3B90A4}" srcOrd="0" destOrd="0" presId="urn:microsoft.com/office/officeart/2005/8/layout/radial6"/>
    <dgm:cxn modelId="{C61AB2F8-DA48-4F4D-82E6-C16D7775BB8C}" srcId="{0DAFD599-CFDC-4CB9-BB14-23138F35C917}" destId="{E5F65EE9-4861-48C0-B22F-FF8A3CAD33D7}" srcOrd="2" destOrd="0" parTransId="{4FA9561C-4ACD-4E03-A8B2-132F4717A5BB}" sibTransId="{D7319E4B-CB1C-4928-8C05-382E9C35EC3D}"/>
    <dgm:cxn modelId="{A77CFDFA-EA62-469C-B38F-56F426B0F0F1}" type="presOf" srcId="{30DE4276-D14B-4A34-9A55-D04CAB5D0A1D}" destId="{7E8F5CD5-2A03-4F00-A6B5-68327D392C01}" srcOrd="0" destOrd="0" presId="urn:microsoft.com/office/officeart/2005/8/layout/radial6"/>
    <dgm:cxn modelId="{E8632216-4147-4189-BBDF-F5C168B4E556}" type="presParOf" srcId="{DC406B86-3B9E-446B-8CDE-E6A19215F3C4}" destId="{A9662EB9-60EA-4C16-9ED6-E5ABAA1322BC}" srcOrd="0" destOrd="0" presId="urn:microsoft.com/office/officeart/2005/8/layout/radial6"/>
    <dgm:cxn modelId="{00F05D8A-9B58-4C1C-BC69-2F3B790C99AB}" type="presParOf" srcId="{DC406B86-3B9E-446B-8CDE-E6A19215F3C4}" destId="{D5A15665-17B6-49E8-92B9-7099824338D8}" srcOrd="1" destOrd="0" presId="urn:microsoft.com/office/officeart/2005/8/layout/radial6"/>
    <dgm:cxn modelId="{1355562A-5670-424F-9C1E-14977959DDF6}" type="presParOf" srcId="{DC406B86-3B9E-446B-8CDE-E6A19215F3C4}" destId="{92E387FB-8FA6-4DBF-ABE9-F87F43C188DC}" srcOrd="2" destOrd="0" presId="urn:microsoft.com/office/officeart/2005/8/layout/radial6"/>
    <dgm:cxn modelId="{CC1BDF1A-0488-4DD6-874F-44B57FF1AAD2}" type="presParOf" srcId="{DC406B86-3B9E-446B-8CDE-E6A19215F3C4}" destId="{8228FF21-17F5-4FE6-8274-4BE6E55F78CA}" srcOrd="3" destOrd="0" presId="urn:microsoft.com/office/officeart/2005/8/layout/radial6"/>
    <dgm:cxn modelId="{DE2DCF92-B3AB-4102-9B1C-AF61624962B7}" type="presParOf" srcId="{DC406B86-3B9E-446B-8CDE-E6A19215F3C4}" destId="{B64E0E6B-77E2-4699-B495-8B12EF34308C}" srcOrd="4" destOrd="0" presId="urn:microsoft.com/office/officeart/2005/8/layout/radial6"/>
    <dgm:cxn modelId="{D792F903-A433-44AD-A975-C6C71C1C3962}" type="presParOf" srcId="{DC406B86-3B9E-446B-8CDE-E6A19215F3C4}" destId="{F0053EC4-2CA6-46D2-8AA1-97444EA20C47}" srcOrd="5" destOrd="0" presId="urn:microsoft.com/office/officeart/2005/8/layout/radial6"/>
    <dgm:cxn modelId="{A9784A75-0B5A-4A8D-8CD7-F6EEAB2AA4C9}" type="presParOf" srcId="{DC406B86-3B9E-446B-8CDE-E6A19215F3C4}" destId="{F063537D-A405-4A44-963C-29F186A5AC3B}" srcOrd="6" destOrd="0" presId="urn:microsoft.com/office/officeart/2005/8/layout/radial6"/>
    <dgm:cxn modelId="{EDAB18D9-9AFD-4A3F-BC94-1126BCF8DB56}" type="presParOf" srcId="{DC406B86-3B9E-446B-8CDE-E6A19215F3C4}" destId="{DDDFE6EF-7819-40FC-846A-FDB502042534}" srcOrd="7" destOrd="0" presId="urn:microsoft.com/office/officeart/2005/8/layout/radial6"/>
    <dgm:cxn modelId="{015DBEC2-835E-4EE2-A37D-0A788AA4530C}" type="presParOf" srcId="{DC406B86-3B9E-446B-8CDE-E6A19215F3C4}" destId="{A953FD81-F9A3-406B-9200-750F1C1A5843}" srcOrd="8" destOrd="0" presId="urn:microsoft.com/office/officeart/2005/8/layout/radial6"/>
    <dgm:cxn modelId="{0B2D0A48-B0AC-4D74-BF55-8716AF8D53A0}" type="presParOf" srcId="{DC406B86-3B9E-446B-8CDE-E6A19215F3C4}" destId="{0B52176B-7794-406E-B61F-BDFD89FF563E}" srcOrd="9" destOrd="0" presId="urn:microsoft.com/office/officeart/2005/8/layout/radial6"/>
    <dgm:cxn modelId="{4BA233F7-B847-43E4-B3D0-D9CDCF0015BD}" type="presParOf" srcId="{DC406B86-3B9E-446B-8CDE-E6A19215F3C4}" destId="{247144F8-85B6-46BC-B6D4-FEEA2C3B90A4}" srcOrd="10" destOrd="0" presId="urn:microsoft.com/office/officeart/2005/8/layout/radial6"/>
    <dgm:cxn modelId="{91CFDD86-9091-4636-AAC3-46D013338348}" type="presParOf" srcId="{DC406B86-3B9E-446B-8CDE-E6A19215F3C4}" destId="{C83CE005-78A6-43C3-95C4-003271035F2A}" srcOrd="11" destOrd="0" presId="urn:microsoft.com/office/officeart/2005/8/layout/radial6"/>
    <dgm:cxn modelId="{96B6CE97-9B51-4D95-AC1D-C353A96EDEE1}" type="presParOf" srcId="{DC406B86-3B9E-446B-8CDE-E6A19215F3C4}" destId="{7E8F5CD5-2A03-4F00-A6B5-68327D392C01}" srcOrd="12" destOrd="0" presId="urn:microsoft.com/office/officeart/2005/8/layout/radial6"/>
    <dgm:cxn modelId="{EA86E38F-55AA-43AE-BCA8-E95D017F6F8B}" type="presParOf" srcId="{DC406B86-3B9E-446B-8CDE-E6A19215F3C4}" destId="{B65581A9-C36E-47EE-921E-AFA089CE7AF3}" srcOrd="13" destOrd="0" presId="urn:microsoft.com/office/officeart/2005/8/layout/radial6"/>
    <dgm:cxn modelId="{13F84043-D9F6-4421-8A53-01227B6F89AB}" type="presParOf" srcId="{DC406B86-3B9E-446B-8CDE-E6A19215F3C4}" destId="{AEE5C71D-EB7C-4B9E-B59C-3221F5F82B42}" srcOrd="14" destOrd="0" presId="urn:microsoft.com/office/officeart/2005/8/layout/radial6"/>
    <dgm:cxn modelId="{9D4B43E1-C312-4143-B182-2E3561726E8F}" type="presParOf" srcId="{DC406B86-3B9E-446B-8CDE-E6A19215F3C4}" destId="{B294E69B-8B65-4C51-B271-3BDC92C5498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4E69B-8B65-4C51-B271-3BDC92C54987}">
      <dsp:nvSpPr>
        <dsp:cNvPr id="0" name=""/>
        <dsp:cNvSpPr/>
      </dsp:nvSpPr>
      <dsp:spPr>
        <a:xfrm>
          <a:off x="1459663" y="542775"/>
          <a:ext cx="3624722" cy="3624722"/>
        </a:xfrm>
        <a:prstGeom prst="blockArc">
          <a:avLst>
            <a:gd name="adj1" fmla="val 11880000"/>
            <a:gd name="adj2" fmla="val 16200000"/>
            <a:gd name="adj3" fmla="val 4636"/>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E8F5CD5-2A03-4F00-A6B5-68327D392C01}">
      <dsp:nvSpPr>
        <dsp:cNvPr id="0" name=""/>
        <dsp:cNvSpPr/>
      </dsp:nvSpPr>
      <dsp:spPr>
        <a:xfrm>
          <a:off x="1459663" y="542775"/>
          <a:ext cx="3624722" cy="3624722"/>
        </a:xfrm>
        <a:prstGeom prst="blockArc">
          <a:avLst>
            <a:gd name="adj1" fmla="val 7560000"/>
            <a:gd name="adj2" fmla="val 11880000"/>
            <a:gd name="adj3" fmla="val 4636"/>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B52176B-7794-406E-B61F-BDFD89FF563E}">
      <dsp:nvSpPr>
        <dsp:cNvPr id="0" name=""/>
        <dsp:cNvSpPr/>
      </dsp:nvSpPr>
      <dsp:spPr>
        <a:xfrm>
          <a:off x="1459663" y="542775"/>
          <a:ext cx="3624722" cy="3624722"/>
        </a:xfrm>
        <a:prstGeom prst="blockArc">
          <a:avLst>
            <a:gd name="adj1" fmla="val 3240000"/>
            <a:gd name="adj2" fmla="val 7560000"/>
            <a:gd name="adj3" fmla="val 4636"/>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063537D-A405-4A44-963C-29F186A5AC3B}">
      <dsp:nvSpPr>
        <dsp:cNvPr id="0" name=""/>
        <dsp:cNvSpPr/>
      </dsp:nvSpPr>
      <dsp:spPr>
        <a:xfrm>
          <a:off x="1459663" y="542775"/>
          <a:ext cx="3624722" cy="3624722"/>
        </a:xfrm>
        <a:prstGeom prst="blockArc">
          <a:avLst>
            <a:gd name="adj1" fmla="val 20520000"/>
            <a:gd name="adj2" fmla="val 3240000"/>
            <a:gd name="adj3" fmla="val 4636"/>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228FF21-17F5-4FE6-8274-4BE6E55F78CA}">
      <dsp:nvSpPr>
        <dsp:cNvPr id="0" name=""/>
        <dsp:cNvSpPr/>
      </dsp:nvSpPr>
      <dsp:spPr>
        <a:xfrm>
          <a:off x="1459663" y="542775"/>
          <a:ext cx="3624722" cy="3624722"/>
        </a:xfrm>
        <a:prstGeom prst="blockArc">
          <a:avLst>
            <a:gd name="adj1" fmla="val 16200000"/>
            <a:gd name="adj2" fmla="val 20520000"/>
            <a:gd name="adj3" fmla="val 4636"/>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9662EB9-60EA-4C16-9ED6-E5ABAA1322BC}">
      <dsp:nvSpPr>
        <dsp:cNvPr id="0" name=""/>
        <dsp:cNvSpPr/>
      </dsp:nvSpPr>
      <dsp:spPr>
        <a:xfrm>
          <a:off x="2438526" y="1521637"/>
          <a:ext cx="1666997" cy="1666997"/>
        </a:xfrm>
        <a:prstGeom prst="ellipse">
          <a:avLst/>
        </a:prstGeom>
        <a:gradFill rotWithShape="0">
          <a:gsLst>
            <a:gs pos="0">
              <a:srgbClr val="9BBB59">
                <a:hueOff val="0"/>
                <a:satOff val="0"/>
                <a:alphaOff val="0"/>
                <a:shade val="51000"/>
                <a:satMod val="130000"/>
                <a:lumMod val="59000"/>
              </a:srgbClr>
            </a:gs>
            <a:gs pos="80000">
              <a:srgbClr val="9BBB59">
                <a:hueOff val="0"/>
                <a:satOff val="0"/>
                <a:alphaOff val="0"/>
                <a:shade val="93000"/>
                <a:satMod val="130000"/>
                <a:lumMod val="86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rot lat="0" lon="0" rev="20400000"/>
          </a:lightRig>
        </a:scene3d>
        <a:sp3d prstMaterial="plastic">
          <a:bevelT w="3810000" h="2540000" prst="artDeco"/>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0000"/>
              </a:solidFill>
              <a:effectLst>
                <a:outerShdw blurRad="50800" dist="50800" algn="l" rotWithShape="0">
                  <a:prstClr val="black"/>
                </a:outerShdw>
              </a:effectLst>
              <a:latin typeface="Times New Roman" pitchFamily="18" charset="0"/>
              <a:ea typeface="+mn-ea"/>
              <a:cs typeface="Times New Roman" pitchFamily="18" charset="0"/>
            </a:rPr>
            <a:t>LỚP HỌC</a:t>
          </a:r>
        </a:p>
      </dsp:txBody>
      <dsp:txXfrm>
        <a:off x="2682652" y="1765763"/>
        <a:ext cx="1178745" cy="1178745"/>
      </dsp:txXfrm>
    </dsp:sp>
    <dsp:sp modelId="{D5A15665-17B6-49E8-92B9-7099824338D8}">
      <dsp:nvSpPr>
        <dsp:cNvPr id="0" name=""/>
        <dsp:cNvSpPr/>
      </dsp:nvSpPr>
      <dsp:spPr>
        <a:xfrm>
          <a:off x="2506469" y="1334"/>
          <a:ext cx="1531110" cy="1166898"/>
        </a:xfrm>
        <a:prstGeom prst="ellipse">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FFC000"/>
              </a:solidFill>
              <a:latin typeface="Times New Roman" pitchFamily="18" charset="0"/>
              <a:ea typeface="+mn-ea"/>
              <a:cs typeface="Times New Roman" pitchFamily="18" charset="0"/>
            </a:rPr>
            <a:t>Nhà</a:t>
          </a:r>
          <a:r>
            <a:rPr lang="en-US" sz="2400" b="1" kern="1200" dirty="0">
              <a:solidFill>
                <a:srgbClr val="FFC000"/>
              </a:solidFill>
              <a:latin typeface="Times New Roman" pitchFamily="18" charset="0"/>
              <a:ea typeface="+mn-ea"/>
              <a:cs typeface="Times New Roman" pitchFamily="18" charset="0"/>
            </a:rPr>
            <a:t> </a:t>
          </a:r>
          <a:r>
            <a:rPr lang="en-US" sz="2400" b="1" kern="1200" dirty="0" err="1">
              <a:solidFill>
                <a:srgbClr val="FFC000"/>
              </a:solidFill>
              <a:latin typeface="Times New Roman" pitchFamily="18" charset="0"/>
              <a:ea typeface="+mn-ea"/>
              <a:cs typeface="Times New Roman" pitchFamily="18" charset="0"/>
            </a:rPr>
            <a:t>xe</a:t>
          </a:r>
          <a:r>
            <a:rPr lang="en-US" sz="2400" b="1" kern="1200" dirty="0">
              <a:solidFill>
                <a:srgbClr val="FFC000"/>
              </a:solidFill>
              <a:latin typeface="Times New Roman" pitchFamily="18" charset="0"/>
              <a:ea typeface="+mn-ea"/>
              <a:cs typeface="Times New Roman" pitchFamily="18" charset="0"/>
            </a:rPr>
            <a:t> </a:t>
          </a:r>
          <a:r>
            <a:rPr lang="en-US" sz="2400" b="1" kern="1200" dirty="0" err="1">
              <a:solidFill>
                <a:srgbClr val="FFC000"/>
              </a:solidFill>
              <a:latin typeface="Times New Roman" pitchFamily="18" charset="0"/>
              <a:ea typeface="+mn-ea"/>
              <a:cs typeface="Times New Roman" pitchFamily="18" charset="0"/>
            </a:rPr>
            <a:t>học</a:t>
          </a:r>
          <a:r>
            <a:rPr lang="en-US" sz="2400" b="1" kern="1200" dirty="0">
              <a:solidFill>
                <a:srgbClr val="FFC000"/>
              </a:solidFill>
              <a:latin typeface="Times New Roman" pitchFamily="18" charset="0"/>
              <a:ea typeface="+mn-ea"/>
              <a:cs typeface="Times New Roman" pitchFamily="18" charset="0"/>
            </a:rPr>
            <a:t> </a:t>
          </a:r>
          <a:r>
            <a:rPr lang="en-US" sz="2400" b="1" kern="1200" dirty="0" err="1">
              <a:solidFill>
                <a:srgbClr val="FFC000"/>
              </a:solidFill>
              <a:latin typeface="Times New Roman" pitchFamily="18" charset="0"/>
              <a:ea typeface="+mn-ea"/>
              <a:cs typeface="Times New Roman" pitchFamily="18" charset="0"/>
            </a:rPr>
            <a:t>sinh</a:t>
          </a:r>
          <a:endParaRPr lang="en-US" sz="2400" b="1" kern="1200" dirty="0">
            <a:solidFill>
              <a:srgbClr val="FFC000"/>
            </a:solidFill>
            <a:latin typeface="Times New Roman" pitchFamily="18" charset="0"/>
            <a:ea typeface="+mn-ea"/>
            <a:cs typeface="Times New Roman" pitchFamily="18" charset="0"/>
          </a:endParaRPr>
        </a:p>
      </dsp:txBody>
      <dsp:txXfrm>
        <a:off x="2730695" y="172222"/>
        <a:ext cx="1082658" cy="825122"/>
      </dsp:txXfrm>
    </dsp:sp>
    <dsp:sp modelId="{B64E0E6B-77E2-4699-B495-8B12EF34308C}">
      <dsp:nvSpPr>
        <dsp:cNvPr id="0" name=""/>
        <dsp:cNvSpPr/>
      </dsp:nvSpPr>
      <dsp:spPr>
        <a:xfrm>
          <a:off x="4181598" y="1224618"/>
          <a:ext cx="1548264" cy="1166898"/>
        </a:xfrm>
        <a:prstGeom prst="ellipse">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latin typeface="Times New Roman" pitchFamily="18" charset="0"/>
              <a:ea typeface="+mn-ea"/>
              <a:cs typeface="Times New Roman" pitchFamily="18" charset="0"/>
            </a:rPr>
            <a:t>Phòng</a:t>
          </a:r>
          <a:r>
            <a:rPr lang="en-US" sz="2400" b="1" kern="1200" dirty="0">
              <a:solidFill>
                <a:schemeClr val="tx1"/>
              </a:solidFill>
              <a:latin typeface="Times New Roman" pitchFamily="18" charset="0"/>
              <a:ea typeface="+mn-ea"/>
              <a:cs typeface="Times New Roman" pitchFamily="18" charset="0"/>
            </a:rPr>
            <a:t> </a:t>
          </a:r>
          <a:r>
            <a:rPr lang="en-US" sz="2400" b="1" kern="1200" dirty="0" err="1">
              <a:solidFill>
                <a:schemeClr val="tx1"/>
              </a:solidFill>
              <a:latin typeface="Times New Roman" pitchFamily="18" charset="0"/>
              <a:ea typeface="+mn-ea"/>
              <a:cs typeface="Times New Roman" pitchFamily="18" charset="0"/>
            </a:rPr>
            <a:t>đội</a:t>
          </a:r>
          <a:endParaRPr lang="en-US" sz="2400" b="1" kern="1200" dirty="0">
            <a:solidFill>
              <a:schemeClr val="tx1"/>
            </a:solidFill>
            <a:latin typeface="Times New Roman" pitchFamily="18" charset="0"/>
            <a:ea typeface="+mn-ea"/>
            <a:cs typeface="Times New Roman" pitchFamily="18" charset="0"/>
          </a:endParaRPr>
        </a:p>
      </dsp:txBody>
      <dsp:txXfrm>
        <a:off x="4408336" y="1395506"/>
        <a:ext cx="1094788" cy="825122"/>
      </dsp:txXfrm>
    </dsp:sp>
    <dsp:sp modelId="{DDDFE6EF-7819-40FC-846A-FDB502042534}">
      <dsp:nvSpPr>
        <dsp:cNvPr id="0" name=""/>
        <dsp:cNvSpPr/>
      </dsp:nvSpPr>
      <dsp:spPr>
        <a:xfrm>
          <a:off x="3729163" y="3203933"/>
          <a:ext cx="1166898" cy="1166898"/>
        </a:xfrm>
        <a:prstGeom prst="ellipse">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FCC00"/>
              </a:solidFill>
              <a:latin typeface="Times New Roman" pitchFamily="18" charset="0"/>
              <a:ea typeface="+mn-ea"/>
              <a:cs typeface="Times New Roman" pitchFamily="18" charset="0"/>
            </a:rPr>
            <a:t>Thư viện</a:t>
          </a:r>
          <a:endParaRPr lang="en-US" sz="2400" b="1" kern="1200" dirty="0">
            <a:solidFill>
              <a:srgbClr val="FFCC00"/>
            </a:solidFill>
            <a:latin typeface="Times New Roman" pitchFamily="18" charset="0"/>
            <a:ea typeface="+mn-ea"/>
            <a:cs typeface="Times New Roman" pitchFamily="18" charset="0"/>
          </a:endParaRPr>
        </a:p>
      </dsp:txBody>
      <dsp:txXfrm>
        <a:off x="3900051" y="3374821"/>
        <a:ext cx="825122" cy="825122"/>
      </dsp:txXfrm>
    </dsp:sp>
    <dsp:sp modelId="{247144F8-85B6-46BC-B6D4-FEEA2C3B90A4}">
      <dsp:nvSpPr>
        <dsp:cNvPr id="0" name=""/>
        <dsp:cNvSpPr/>
      </dsp:nvSpPr>
      <dsp:spPr>
        <a:xfrm>
          <a:off x="1647988" y="3203933"/>
          <a:ext cx="1166898" cy="1166898"/>
        </a:xfrm>
        <a:prstGeom prst="ellipse">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Times New Roman" pitchFamily="18" charset="0"/>
              <a:ea typeface="+mn-ea"/>
              <a:cs typeface="Times New Roman" pitchFamily="18" charset="0"/>
            </a:rPr>
            <a:t>Nhà</a:t>
          </a:r>
          <a:r>
            <a:rPr lang="en-US" sz="2000" b="1" kern="1200" dirty="0">
              <a:solidFill>
                <a:schemeClr val="tx1"/>
              </a:solidFill>
              <a:latin typeface="Times New Roman" pitchFamily="18" charset="0"/>
              <a:ea typeface="+mn-ea"/>
              <a:cs typeface="Times New Roman" pitchFamily="18" charset="0"/>
            </a:rPr>
            <a:t> </a:t>
          </a:r>
          <a:r>
            <a:rPr lang="en-US" sz="2000" b="1" kern="1200" dirty="0" err="1">
              <a:solidFill>
                <a:schemeClr val="tx1"/>
              </a:solidFill>
              <a:latin typeface="Times New Roman" pitchFamily="18" charset="0"/>
              <a:ea typeface="+mn-ea"/>
              <a:cs typeface="Times New Roman" pitchFamily="18" charset="0"/>
            </a:rPr>
            <a:t>vệ</a:t>
          </a:r>
          <a:r>
            <a:rPr lang="en-US" sz="2000" b="1" kern="1200" dirty="0">
              <a:solidFill>
                <a:schemeClr val="tx1"/>
              </a:solidFill>
              <a:latin typeface="Times New Roman" pitchFamily="18" charset="0"/>
              <a:ea typeface="+mn-ea"/>
              <a:cs typeface="Times New Roman" pitchFamily="18" charset="0"/>
            </a:rPr>
            <a:t> </a:t>
          </a:r>
          <a:r>
            <a:rPr lang="en-US" sz="2000" b="1" kern="1200" dirty="0" err="1">
              <a:solidFill>
                <a:schemeClr val="tx1"/>
              </a:solidFill>
              <a:latin typeface="Times New Roman" pitchFamily="18" charset="0"/>
              <a:ea typeface="+mn-ea"/>
              <a:cs typeface="Times New Roman" pitchFamily="18" charset="0"/>
            </a:rPr>
            <a:t>sinh</a:t>
          </a:r>
          <a:endParaRPr lang="en-US" sz="2000" kern="1200" dirty="0">
            <a:solidFill>
              <a:schemeClr val="tx1"/>
            </a:solidFill>
            <a:latin typeface="Times New Roman" pitchFamily="18" charset="0"/>
            <a:ea typeface="+mn-ea"/>
            <a:cs typeface="Times New Roman" pitchFamily="18" charset="0"/>
          </a:endParaRPr>
        </a:p>
      </dsp:txBody>
      <dsp:txXfrm>
        <a:off x="1818876" y="3374821"/>
        <a:ext cx="825122" cy="825122"/>
      </dsp:txXfrm>
    </dsp:sp>
    <dsp:sp modelId="{B65581A9-C36E-47EE-921E-AFA089CE7AF3}">
      <dsp:nvSpPr>
        <dsp:cNvPr id="0" name=""/>
        <dsp:cNvSpPr/>
      </dsp:nvSpPr>
      <dsp:spPr>
        <a:xfrm>
          <a:off x="873640" y="1224618"/>
          <a:ext cx="1429357" cy="1166898"/>
        </a:xfrm>
        <a:prstGeom prst="ellipse">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FFF00"/>
              </a:solidFill>
              <a:latin typeface="Times New Roman" pitchFamily="18" charset="0"/>
              <a:ea typeface="+mn-ea"/>
              <a:cs typeface="Times New Roman" pitchFamily="18" charset="0"/>
            </a:rPr>
            <a:t>Cổng</a:t>
          </a:r>
          <a:r>
            <a:rPr lang="en-US" sz="2400" kern="1200" dirty="0">
              <a:solidFill>
                <a:srgbClr val="FFFF00"/>
              </a:solidFill>
              <a:latin typeface="Times New Roman" pitchFamily="18" charset="0"/>
              <a:ea typeface="+mn-ea"/>
              <a:cs typeface="Times New Roman" pitchFamily="18" charset="0"/>
            </a:rPr>
            <a:t> </a:t>
          </a:r>
          <a:r>
            <a:rPr lang="en-US" sz="2400" kern="1200" dirty="0" err="1">
              <a:solidFill>
                <a:srgbClr val="FFFF00"/>
              </a:solidFill>
              <a:latin typeface="Times New Roman" pitchFamily="18" charset="0"/>
              <a:ea typeface="+mn-ea"/>
              <a:cs typeface="Times New Roman" pitchFamily="18" charset="0"/>
            </a:rPr>
            <a:t>trường</a:t>
          </a:r>
          <a:endParaRPr lang="en-US" sz="2400" kern="1200" dirty="0">
            <a:solidFill>
              <a:srgbClr val="FFFF00"/>
            </a:solidFill>
            <a:latin typeface="Times New Roman" pitchFamily="18" charset="0"/>
            <a:ea typeface="+mn-ea"/>
            <a:cs typeface="Times New Roman" pitchFamily="18" charset="0"/>
          </a:endParaRPr>
        </a:p>
      </dsp:txBody>
      <dsp:txXfrm>
        <a:off x="1082964" y="1395506"/>
        <a:ext cx="1010709" cy="82512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Chỗ dành sẵn cho Ngà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AF22989B-AA80-4834-8051-267E1BE4CEA7}" type="datetimeFigureOut">
              <a:rPr lang="en-US"/>
              <a:pPr>
                <a:defRPr/>
              </a:pPr>
              <a:t>12/15/2024</a:t>
            </a:fld>
            <a:endParaRPr lang="en-US"/>
          </a:p>
        </p:txBody>
      </p:sp>
      <p:sp>
        <p:nvSpPr>
          <p:cNvPr id="4" name="Chỗ dành sẵn cho Hình ảnh của Bản chiế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vi-VN" noProof="0"/>
              <a:t>Bấm &amp; sửa kiểu tiêu đề</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Chỗ dành sẵn cho Số hiệu Bản chiế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DBCB9AA1-B4D6-4F38-A6CD-9B5760DECB41}" type="slidenum">
              <a:rPr lang="en-US"/>
              <a:pPr>
                <a:defRPr/>
              </a:pPr>
              <a:t>‹#›</a:t>
            </a:fld>
            <a:endParaRPr lang="en-US"/>
          </a:p>
        </p:txBody>
      </p:sp>
    </p:spTree>
    <p:extLst>
      <p:ext uri="{BB962C8B-B14F-4D97-AF65-F5344CB8AC3E}">
        <p14:creationId xmlns:p14="http://schemas.microsoft.com/office/powerpoint/2010/main" val="2823765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60A97EF-8B2E-469E-911F-17F9C9213154}" type="slidenum">
              <a:rPr lang="en-US" smtClean="0"/>
              <a:pPr eaLnBrk="1" hangingPunct="1"/>
              <a:t>4</a:t>
            </a:fld>
            <a:endParaRPr lang="en-US"/>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endParaRPr lang="en-US"/>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F0382CF1-3234-4647-891B-FE14D2DB66E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017929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E8DCC426-D804-4A61-BBD0-64AEC6A0A4E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135443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992938" y="274638"/>
            <a:ext cx="1693862" cy="5851525"/>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1908175" y="274638"/>
            <a:ext cx="4932363"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FD376D6C-CACB-4606-88BC-AB46C11446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37211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ề bản chiế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752600" y="2819400"/>
            <a:ext cx="7391400" cy="781050"/>
          </a:xfrm>
        </p:spPr>
        <p:txBody>
          <a:bodyPr/>
          <a:lstStyle>
            <a:lvl1pPr algn="l">
              <a:defRPr sz="3600" b="0"/>
            </a:lvl1pPr>
          </a:lstStyle>
          <a:p>
            <a:r>
              <a:rPr lang="vi-VN" altLang="zh-CN"/>
              <a:t>Bấm &amp; sửa kiểu tiêu đề</a:t>
            </a:r>
            <a:endParaRPr lang="en-US" altLang="zh-CN"/>
          </a:p>
        </p:txBody>
      </p:sp>
      <p:sp>
        <p:nvSpPr>
          <p:cNvPr id="6147" name="Rectangle 3"/>
          <p:cNvSpPr>
            <a:spLocks noGrp="1" noChangeArrowheads="1"/>
          </p:cNvSpPr>
          <p:nvPr>
            <p:ph type="subTitle" idx="1"/>
          </p:nvPr>
        </p:nvSpPr>
        <p:spPr>
          <a:xfrm>
            <a:off x="1752600" y="3657600"/>
            <a:ext cx="7010400" cy="990600"/>
          </a:xfrm>
        </p:spPr>
        <p:txBody>
          <a:bodyPr/>
          <a:lstStyle>
            <a:lvl1pPr marL="0" indent="0">
              <a:buFontTx/>
              <a:buNone/>
              <a:defRPr sz="1600"/>
            </a:lvl1pPr>
          </a:lstStyle>
          <a:p>
            <a:r>
              <a:rPr lang="vi-VN" altLang="zh-CN"/>
              <a:t>Bấm &amp; sửa kiểu phụ đề</a:t>
            </a:r>
            <a:endParaRPr lang="en-US" altLang="zh-CN"/>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F977E10-87A8-4108-A5FD-A6C1AD16B9D8}" type="slidenum">
              <a:rPr lang="en-US" altLang="zh-CN"/>
              <a:pPr>
                <a:defRPr/>
              </a:pPr>
              <a:t>‹#›</a:t>
            </a:fld>
            <a:endParaRPr lang="en-US" altLang="zh-CN"/>
          </a:p>
        </p:txBody>
      </p:sp>
    </p:spTree>
    <p:extLst>
      <p:ext uri="{BB962C8B-B14F-4D97-AF65-F5344CB8AC3E}">
        <p14:creationId xmlns:p14="http://schemas.microsoft.com/office/powerpoint/2010/main" val="2646965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ltLang="zh-CN"/>
              <a:t>Bấm &amp; sửa kiểu tiêu đề</a:t>
            </a:r>
            <a:endParaRPr lang="zh-CN" altLang="en-US"/>
          </a:p>
        </p:txBody>
      </p:sp>
      <p:sp>
        <p:nvSpPr>
          <p:cNvPr id="3" name="Content Placeholder 2"/>
          <p:cNvSpPr>
            <a:spLocks noGrp="1"/>
          </p:cNvSpPr>
          <p:nvPr>
            <p:ph idx="1"/>
          </p:nvPr>
        </p:nvSpPr>
        <p:spPr/>
        <p:txBody>
          <a:body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327309AB-BA5E-47F1-BCA4-A6A038B74B0E}" type="slidenum">
              <a:rPr lang="en-US" altLang="zh-CN"/>
              <a:pPr>
                <a:defRPr/>
              </a:pPr>
              <a:t>‹#›</a:t>
            </a:fld>
            <a:endParaRPr lang="en-US" altLang="zh-CN"/>
          </a:p>
        </p:txBody>
      </p:sp>
    </p:spTree>
    <p:extLst>
      <p:ext uri="{BB962C8B-B14F-4D97-AF65-F5344CB8AC3E}">
        <p14:creationId xmlns:p14="http://schemas.microsoft.com/office/powerpoint/2010/main" val="2808510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vi-VN" altLang="zh-CN"/>
              <a:t>Bấm &amp; sửa kiểu tiêu đề</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ltLang="zh-CN"/>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4FA835F-5383-4618-B555-B802F62D2870}" type="slidenum">
              <a:rPr lang="en-US" altLang="zh-CN"/>
              <a:pPr>
                <a:defRPr/>
              </a:pPr>
              <a:t>‹#›</a:t>
            </a:fld>
            <a:endParaRPr lang="en-US" altLang="zh-CN"/>
          </a:p>
        </p:txBody>
      </p:sp>
    </p:spTree>
    <p:extLst>
      <p:ext uri="{BB962C8B-B14F-4D97-AF65-F5344CB8AC3E}">
        <p14:creationId xmlns:p14="http://schemas.microsoft.com/office/powerpoint/2010/main" val="4028892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ltLang="zh-CN"/>
              <a:t>Bấm &amp; sửa kiểu tiêu đề</a:t>
            </a:r>
            <a:endParaRPr lang="zh-CN" altLang="en-US"/>
          </a:p>
        </p:txBody>
      </p:sp>
      <p:sp>
        <p:nvSpPr>
          <p:cNvPr id="3" name="Content Placeholder 2"/>
          <p:cNvSpPr>
            <a:spLocks noGrp="1"/>
          </p:cNvSpPr>
          <p:nvPr>
            <p:ph sz="half" idx="1"/>
          </p:nvPr>
        </p:nvSpPr>
        <p:spPr>
          <a:xfrm>
            <a:off x="609600" y="1143000"/>
            <a:ext cx="3962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Content Placeholder 3"/>
          <p:cNvSpPr>
            <a:spLocks noGrp="1"/>
          </p:cNvSpPr>
          <p:nvPr>
            <p:ph sz="half" idx="2"/>
          </p:nvPr>
        </p:nvSpPr>
        <p:spPr>
          <a:xfrm>
            <a:off x="4724400" y="1143000"/>
            <a:ext cx="3962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E558054-E419-44CB-A9A1-4E88D8EC5C1D}" type="slidenum">
              <a:rPr lang="en-US" altLang="zh-CN"/>
              <a:pPr>
                <a:defRPr/>
              </a:pPr>
              <a:t>‹#›</a:t>
            </a:fld>
            <a:endParaRPr lang="en-US" altLang="zh-CN"/>
          </a:p>
        </p:txBody>
      </p:sp>
    </p:spTree>
    <p:extLst>
      <p:ext uri="{BB962C8B-B14F-4D97-AF65-F5344CB8AC3E}">
        <p14:creationId xmlns:p14="http://schemas.microsoft.com/office/powerpoint/2010/main" val="3658335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vi-VN" altLang="zh-CN"/>
              <a:t>Bấm &amp; sửa kiểu tiêu đề</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zh-CN"/>
              <a:t>Bấm &amp; sửa kiểu tiêu đề</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zh-CN"/>
              <a:t>Bấm &amp; sửa kiểu tiêu đề</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A5C758AD-2183-4D9C-BF9A-A9A638ADECB7}" type="slidenum">
              <a:rPr lang="en-US" altLang="zh-CN"/>
              <a:pPr>
                <a:defRPr/>
              </a:pPr>
              <a:t>‹#›</a:t>
            </a:fld>
            <a:endParaRPr lang="en-US" altLang="zh-CN"/>
          </a:p>
        </p:txBody>
      </p:sp>
    </p:spTree>
    <p:extLst>
      <p:ext uri="{BB962C8B-B14F-4D97-AF65-F5344CB8AC3E}">
        <p14:creationId xmlns:p14="http://schemas.microsoft.com/office/powerpoint/2010/main" val="4239021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ltLang="zh-CN"/>
              <a:t>Bấm &amp; sửa kiểu tiêu đề</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8B9ACAE9-9BC5-4BFC-B756-D57538249E95}" type="slidenum">
              <a:rPr lang="en-US" altLang="zh-CN"/>
              <a:pPr>
                <a:defRPr/>
              </a:pPr>
              <a:t>‹#›</a:t>
            </a:fld>
            <a:endParaRPr lang="en-US" altLang="zh-CN"/>
          </a:p>
        </p:txBody>
      </p:sp>
    </p:spTree>
    <p:extLst>
      <p:ext uri="{BB962C8B-B14F-4D97-AF65-F5344CB8AC3E}">
        <p14:creationId xmlns:p14="http://schemas.microsoft.com/office/powerpoint/2010/main" val="1455174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F9F1104-8B48-4B32-8D7F-87EA88C511EE}" type="slidenum">
              <a:rPr lang="en-US" altLang="zh-CN"/>
              <a:pPr>
                <a:defRPr/>
              </a:pPr>
              <a:t>‹#›</a:t>
            </a:fld>
            <a:endParaRPr lang="en-US" altLang="zh-CN"/>
          </a:p>
        </p:txBody>
      </p:sp>
    </p:spTree>
    <p:extLst>
      <p:ext uri="{BB962C8B-B14F-4D97-AF65-F5344CB8AC3E}">
        <p14:creationId xmlns:p14="http://schemas.microsoft.com/office/powerpoint/2010/main" val="1890230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vi-VN" altLang="zh-CN"/>
              <a:t>Bấm &amp; sửa kiểu tiêu đề</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ltLang="zh-C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0FCA166-EA7B-402D-A5A6-737103930279}" type="slidenum">
              <a:rPr lang="en-US" altLang="zh-CN"/>
              <a:pPr>
                <a:defRPr/>
              </a:pPr>
              <a:t>‹#›</a:t>
            </a:fld>
            <a:endParaRPr lang="en-US" altLang="zh-CN"/>
          </a:p>
        </p:txBody>
      </p:sp>
    </p:spTree>
    <p:extLst>
      <p:ext uri="{BB962C8B-B14F-4D97-AF65-F5344CB8AC3E}">
        <p14:creationId xmlns:p14="http://schemas.microsoft.com/office/powerpoint/2010/main" val="67507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0E2F1C06-1F0B-46EF-8295-4D9BE2768F62}"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8170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vi-VN" altLang="zh-CN"/>
              <a:t>Bấm &amp; sửa kiểu tiêu đề</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altLang="zh-CN" noProof="0"/>
              <a:t>Bấm biểu tượng để thêm hình ảnh</a:t>
            </a:r>
            <a:endParaRPr lang="zh-CN"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ltLang="zh-C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5C34868-C4DC-4817-A547-043360CA4C2B}" type="slidenum">
              <a:rPr lang="en-US" altLang="zh-CN"/>
              <a:pPr>
                <a:defRPr/>
              </a:pPr>
              <a:t>‹#›</a:t>
            </a:fld>
            <a:endParaRPr lang="en-US" altLang="zh-CN"/>
          </a:p>
        </p:txBody>
      </p:sp>
    </p:spTree>
    <p:extLst>
      <p:ext uri="{BB962C8B-B14F-4D97-AF65-F5344CB8AC3E}">
        <p14:creationId xmlns:p14="http://schemas.microsoft.com/office/powerpoint/2010/main" val="3432447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ltLang="zh-CN"/>
              <a:t>Bấm &amp; sửa kiểu tiêu đề</a:t>
            </a:r>
            <a:endParaRPr lang="zh-CN" altLang="en-US"/>
          </a:p>
        </p:txBody>
      </p:sp>
      <p:sp>
        <p:nvSpPr>
          <p:cNvPr id="3" name="Vertical Text Placeholder 2"/>
          <p:cNvSpPr>
            <a:spLocks noGrp="1"/>
          </p:cNvSpPr>
          <p:nvPr>
            <p:ph type="body" orient="vert" idx="1"/>
          </p:nvPr>
        </p:nvSpPr>
        <p:spPr/>
        <p:txBody>
          <a:bodyPr vert="eaVert"/>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21BA537-70FF-497D-A291-651E284131F3}" type="slidenum">
              <a:rPr lang="en-US" altLang="zh-CN"/>
              <a:pPr>
                <a:defRPr/>
              </a:pPr>
              <a:t>‹#›</a:t>
            </a:fld>
            <a:endParaRPr lang="en-US" altLang="zh-CN"/>
          </a:p>
        </p:txBody>
      </p:sp>
    </p:spTree>
    <p:extLst>
      <p:ext uri="{BB962C8B-B14F-4D97-AF65-F5344CB8AC3E}">
        <p14:creationId xmlns:p14="http://schemas.microsoft.com/office/powerpoint/2010/main" val="2211038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867400"/>
          </a:xfrm>
        </p:spPr>
        <p:txBody>
          <a:bodyPr vert="eaVert"/>
          <a:lstStyle/>
          <a:p>
            <a:r>
              <a:rPr lang="vi-VN" altLang="zh-CN"/>
              <a:t>Bấm &amp; sửa kiểu tiêu đề</a:t>
            </a:r>
            <a:endParaRPr lang="zh-CN" altLang="en-US"/>
          </a:p>
        </p:txBody>
      </p:sp>
      <p:sp>
        <p:nvSpPr>
          <p:cNvPr id="3" name="Vertical Text Placeholder 2"/>
          <p:cNvSpPr>
            <a:spLocks noGrp="1"/>
          </p:cNvSpPr>
          <p:nvPr>
            <p:ph type="body" orient="vert" idx="1"/>
          </p:nvPr>
        </p:nvSpPr>
        <p:spPr>
          <a:xfrm>
            <a:off x="457200" y="152400"/>
            <a:ext cx="6019800" cy="5867400"/>
          </a:xfrm>
        </p:spPr>
        <p:txBody>
          <a:bodyPr vert="eaVert"/>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CA263B6-1796-401C-9AC1-9DA53982C43F}" type="slidenum">
              <a:rPr lang="en-US" altLang="zh-CN"/>
              <a:pPr>
                <a:defRPr/>
              </a:pPr>
              <a:t>‹#›</a:t>
            </a:fld>
            <a:endParaRPr lang="en-US" altLang="zh-CN"/>
          </a:p>
        </p:txBody>
      </p:sp>
    </p:spTree>
    <p:extLst>
      <p:ext uri="{BB962C8B-B14F-4D97-AF65-F5344CB8AC3E}">
        <p14:creationId xmlns:p14="http://schemas.microsoft.com/office/powerpoint/2010/main" val="3263481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endParaRPr lang="en-US"/>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Chỗ dành sẵn cho Ngày tháng 3"/>
          <p:cNvSpPr>
            <a:spLocks noGrp="1"/>
          </p:cNvSpPr>
          <p:nvPr>
            <p:ph type="dt" sz="half" idx="10"/>
          </p:nvPr>
        </p:nvSpPr>
        <p:spPr/>
        <p:txBody>
          <a:bodyPr/>
          <a:lstStyle>
            <a:lvl1pPr>
              <a:defRPr/>
            </a:lvl1pPr>
          </a:lstStyle>
          <a:p>
            <a:endParaRPr lang="ru-RU">
              <a:solidFill>
                <a:srgbClr val="000000"/>
              </a:solidFill>
            </a:endParaRPr>
          </a:p>
        </p:txBody>
      </p:sp>
      <p:sp>
        <p:nvSpPr>
          <p:cNvPr id="5" name="Chỗ dành sẵn cho Chân trang 4"/>
          <p:cNvSpPr>
            <a:spLocks noGrp="1"/>
          </p:cNvSpPr>
          <p:nvPr>
            <p:ph type="ftr" sz="quarter" idx="11"/>
          </p:nvPr>
        </p:nvSpPr>
        <p:spPr/>
        <p:txBody>
          <a:bodyPr/>
          <a:lstStyle>
            <a:lvl1pPr>
              <a:defRPr/>
            </a:lvl1pPr>
          </a:lstStyle>
          <a:p>
            <a:endParaRPr lang="ru-RU">
              <a:solidFill>
                <a:srgbClr val="000000"/>
              </a:solidFill>
            </a:endParaRPr>
          </a:p>
        </p:txBody>
      </p:sp>
      <p:sp>
        <p:nvSpPr>
          <p:cNvPr id="6" name="Chỗ dành sẵn cho Số hiệu Bản chiếu 5"/>
          <p:cNvSpPr>
            <a:spLocks noGrp="1"/>
          </p:cNvSpPr>
          <p:nvPr>
            <p:ph type="sldNum" sz="quarter" idx="12"/>
          </p:nvPr>
        </p:nvSpPr>
        <p:spPr/>
        <p:txBody>
          <a:bodyPr/>
          <a:lstStyle>
            <a:lvl1pPr>
              <a:defRPr/>
            </a:lvl1pPr>
          </a:lstStyle>
          <a:p>
            <a:fld id="{2B8750AC-D79C-4E41-8BEE-5B587B2436A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90082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1908175" y="1600200"/>
            <a:ext cx="33131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5373688" y="1600200"/>
            <a:ext cx="33131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ày tháng 4"/>
          <p:cNvSpPr>
            <a:spLocks noGrp="1"/>
          </p:cNvSpPr>
          <p:nvPr>
            <p:ph type="dt" sz="half" idx="10"/>
          </p:nvPr>
        </p:nvSpPr>
        <p:spPr/>
        <p:txBody>
          <a:bodyPr/>
          <a:lstStyle>
            <a:lvl1pPr>
              <a:defRPr/>
            </a:lvl1pPr>
          </a:lstStyle>
          <a:p>
            <a:endParaRPr lang="ru-RU">
              <a:solidFill>
                <a:srgbClr val="000000"/>
              </a:solidFill>
            </a:endParaRPr>
          </a:p>
        </p:txBody>
      </p:sp>
      <p:sp>
        <p:nvSpPr>
          <p:cNvPr id="6" name="Chỗ dành sẵn cho Chân trang 5"/>
          <p:cNvSpPr>
            <a:spLocks noGrp="1"/>
          </p:cNvSpPr>
          <p:nvPr>
            <p:ph type="ftr" sz="quarter" idx="11"/>
          </p:nvPr>
        </p:nvSpPr>
        <p:spPr/>
        <p:txBody>
          <a:bodyPr/>
          <a:lstStyle>
            <a:lvl1pPr>
              <a:defRPr/>
            </a:lvl1pPr>
          </a:lstStyle>
          <a:p>
            <a:endParaRPr lang="ru-RU">
              <a:solidFill>
                <a:srgbClr val="000000"/>
              </a:solidFill>
            </a:endParaRPr>
          </a:p>
        </p:txBody>
      </p:sp>
      <p:sp>
        <p:nvSpPr>
          <p:cNvPr id="7" name="Chỗ dành sẵn cho Số hiệu Bản chiếu 6"/>
          <p:cNvSpPr>
            <a:spLocks noGrp="1"/>
          </p:cNvSpPr>
          <p:nvPr>
            <p:ph type="sldNum" sz="quarter" idx="12"/>
          </p:nvPr>
        </p:nvSpPr>
        <p:spPr/>
        <p:txBody>
          <a:bodyPr/>
          <a:lstStyle>
            <a:lvl1pPr>
              <a:defRPr/>
            </a:lvl1pPr>
          </a:lstStyle>
          <a:p>
            <a:fld id="{D464C8FD-A0B8-4281-B996-B3DBFF4BAFF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6741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4638"/>
            <a:ext cx="8229600" cy="1143000"/>
          </a:xfrm>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ày tháng 6"/>
          <p:cNvSpPr>
            <a:spLocks noGrp="1"/>
          </p:cNvSpPr>
          <p:nvPr>
            <p:ph type="dt" sz="half" idx="10"/>
          </p:nvPr>
        </p:nvSpPr>
        <p:spPr/>
        <p:txBody>
          <a:bodyPr/>
          <a:lstStyle>
            <a:lvl1pPr>
              <a:defRPr/>
            </a:lvl1pPr>
          </a:lstStyle>
          <a:p>
            <a:endParaRPr lang="ru-RU">
              <a:solidFill>
                <a:srgbClr val="000000"/>
              </a:solidFill>
            </a:endParaRPr>
          </a:p>
        </p:txBody>
      </p:sp>
      <p:sp>
        <p:nvSpPr>
          <p:cNvPr id="8" name="Chỗ dành sẵn cho Chân trang 7"/>
          <p:cNvSpPr>
            <a:spLocks noGrp="1"/>
          </p:cNvSpPr>
          <p:nvPr>
            <p:ph type="ftr" sz="quarter" idx="11"/>
          </p:nvPr>
        </p:nvSpPr>
        <p:spPr/>
        <p:txBody>
          <a:bodyPr/>
          <a:lstStyle>
            <a:lvl1pPr>
              <a:defRPr/>
            </a:lvl1pPr>
          </a:lstStyle>
          <a:p>
            <a:endParaRPr lang="ru-RU">
              <a:solidFill>
                <a:srgbClr val="000000"/>
              </a:solidFill>
            </a:endParaRPr>
          </a:p>
        </p:txBody>
      </p:sp>
      <p:sp>
        <p:nvSpPr>
          <p:cNvPr id="9" name="Chỗ dành sẵn cho Số hiệu Bản chiếu 8"/>
          <p:cNvSpPr>
            <a:spLocks noGrp="1"/>
          </p:cNvSpPr>
          <p:nvPr>
            <p:ph type="sldNum" sz="quarter" idx="12"/>
          </p:nvPr>
        </p:nvSpPr>
        <p:spPr/>
        <p:txBody>
          <a:bodyPr/>
          <a:lstStyle>
            <a:lvl1pPr>
              <a:defRPr/>
            </a:lvl1pPr>
          </a:lstStyle>
          <a:p>
            <a:fld id="{26B260B2-B998-421E-8D3A-756CA182F752}"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41162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gày tháng 2"/>
          <p:cNvSpPr>
            <a:spLocks noGrp="1"/>
          </p:cNvSpPr>
          <p:nvPr>
            <p:ph type="dt" sz="half" idx="10"/>
          </p:nvPr>
        </p:nvSpPr>
        <p:spPr/>
        <p:txBody>
          <a:bodyPr/>
          <a:lstStyle>
            <a:lvl1pPr>
              <a:defRPr/>
            </a:lvl1pPr>
          </a:lstStyle>
          <a:p>
            <a:endParaRPr lang="ru-RU">
              <a:solidFill>
                <a:srgbClr val="000000"/>
              </a:solidFill>
            </a:endParaRPr>
          </a:p>
        </p:txBody>
      </p:sp>
      <p:sp>
        <p:nvSpPr>
          <p:cNvPr id="4" name="Chỗ dành sẵn cho Chân trang 3"/>
          <p:cNvSpPr>
            <a:spLocks noGrp="1"/>
          </p:cNvSpPr>
          <p:nvPr>
            <p:ph type="ftr" sz="quarter" idx="11"/>
          </p:nvPr>
        </p:nvSpPr>
        <p:spPr/>
        <p:txBody>
          <a:bodyPr/>
          <a:lstStyle>
            <a:lvl1pPr>
              <a:defRPr/>
            </a:lvl1pPr>
          </a:lstStyle>
          <a:p>
            <a:endParaRPr lang="ru-RU">
              <a:solidFill>
                <a:srgbClr val="000000"/>
              </a:solidFill>
            </a:endParaRPr>
          </a:p>
        </p:txBody>
      </p:sp>
      <p:sp>
        <p:nvSpPr>
          <p:cNvPr id="5" name="Chỗ dành sẵn cho Số hiệu Bản chiếu 4"/>
          <p:cNvSpPr>
            <a:spLocks noGrp="1"/>
          </p:cNvSpPr>
          <p:nvPr>
            <p:ph type="sldNum" sz="quarter" idx="12"/>
          </p:nvPr>
        </p:nvSpPr>
        <p:spPr/>
        <p:txBody>
          <a:bodyPr/>
          <a:lstStyle>
            <a:lvl1pPr>
              <a:defRPr/>
            </a:lvl1pPr>
          </a:lstStyle>
          <a:p>
            <a:fld id="{F33EF02F-31BD-4F65-AB4F-844C6C368EFE}"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63027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lvl1pPr>
              <a:defRPr/>
            </a:lvl1pPr>
          </a:lstStyle>
          <a:p>
            <a:endParaRPr lang="ru-RU">
              <a:solidFill>
                <a:srgbClr val="000000"/>
              </a:solidFill>
            </a:endParaRPr>
          </a:p>
        </p:txBody>
      </p:sp>
      <p:sp>
        <p:nvSpPr>
          <p:cNvPr id="3" name="Chỗ dành sẵn cho Chân trang 2"/>
          <p:cNvSpPr>
            <a:spLocks noGrp="1"/>
          </p:cNvSpPr>
          <p:nvPr>
            <p:ph type="ftr" sz="quarter" idx="11"/>
          </p:nvPr>
        </p:nvSpPr>
        <p:spPr/>
        <p:txBody>
          <a:bodyPr/>
          <a:lstStyle>
            <a:lvl1pPr>
              <a:defRPr/>
            </a:lvl1pPr>
          </a:lstStyle>
          <a:p>
            <a:endParaRPr lang="ru-RU">
              <a:solidFill>
                <a:srgbClr val="000000"/>
              </a:solidFill>
            </a:endParaRPr>
          </a:p>
        </p:txBody>
      </p:sp>
      <p:sp>
        <p:nvSpPr>
          <p:cNvPr id="4" name="Chỗ dành sẵn cho Số hiệu Bản chiếu 3"/>
          <p:cNvSpPr>
            <a:spLocks noGrp="1"/>
          </p:cNvSpPr>
          <p:nvPr>
            <p:ph type="sldNum" sz="quarter" idx="12"/>
          </p:nvPr>
        </p:nvSpPr>
        <p:spPr/>
        <p:txBody>
          <a:bodyPr/>
          <a:lstStyle>
            <a:lvl1pPr>
              <a:defRPr/>
            </a:lvl1pPr>
          </a:lstStyle>
          <a:p>
            <a:fld id="{6A91A8A9-E69C-4CE7-8C43-7DF281418AF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8513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endParaRPr lang="en-US"/>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lvl1pPr>
              <a:defRPr/>
            </a:lvl1pPr>
          </a:lstStyle>
          <a:p>
            <a:endParaRPr lang="ru-RU">
              <a:solidFill>
                <a:srgbClr val="000000"/>
              </a:solidFill>
            </a:endParaRPr>
          </a:p>
        </p:txBody>
      </p:sp>
      <p:sp>
        <p:nvSpPr>
          <p:cNvPr id="6" name="Chỗ dành sẵn cho Chân trang 5"/>
          <p:cNvSpPr>
            <a:spLocks noGrp="1"/>
          </p:cNvSpPr>
          <p:nvPr>
            <p:ph type="ftr" sz="quarter" idx="11"/>
          </p:nvPr>
        </p:nvSpPr>
        <p:spPr/>
        <p:txBody>
          <a:bodyPr/>
          <a:lstStyle>
            <a:lvl1pPr>
              <a:defRPr/>
            </a:lvl1pPr>
          </a:lstStyle>
          <a:p>
            <a:endParaRPr lang="ru-RU">
              <a:solidFill>
                <a:srgbClr val="000000"/>
              </a:solidFill>
            </a:endParaRPr>
          </a:p>
        </p:txBody>
      </p:sp>
      <p:sp>
        <p:nvSpPr>
          <p:cNvPr id="7" name="Chỗ dành sẵn cho Số hiệu Bản chiếu 6"/>
          <p:cNvSpPr>
            <a:spLocks noGrp="1"/>
          </p:cNvSpPr>
          <p:nvPr>
            <p:ph type="sldNum" sz="quarter" idx="12"/>
          </p:nvPr>
        </p:nvSpPr>
        <p:spPr/>
        <p:txBody>
          <a:bodyPr/>
          <a:lstStyle>
            <a:lvl1pPr>
              <a:defRPr/>
            </a:lvl1pPr>
          </a:lstStyle>
          <a:p>
            <a:fld id="{5803D6F9-81C5-4C7A-917C-D68F83EA9C0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93653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endParaRPr lang="en-US"/>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lvl1pPr>
              <a:defRPr/>
            </a:lvl1pPr>
          </a:lstStyle>
          <a:p>
            <a:endParaRPr lang="ru-RU">
              <a:solidFill>
                <a:srgbClr val="000000"/>
              </a:solidFill>
            </a:endParaRPr>
          </a:p>
        </p:txBody>
      </p:sp>
      <p:sp>
        <p:nvSpPr>
          <p:cNvPr id="6" name="Chỗ dành sẵn cho Chân trang 5"/>
          <p:cNvSpPr>
            <a:spLocks noGrp="1"/>
          </p:cNvSpPr>
          <p:nvPr>
            <p:ph type="ftr" sz="quarter" idx="11"/>
          </p:nvPr>
        </p:nvSpPr>
        <p:spPr/>
        <p:txBody>
          <a:bodyPr/>
          <a:lstStyle>
            <a:lvl1pPr>
              <a:defRPr/>
            </a:lvl1pPr>
          </a:lstStyle>
          <a:p>
            <a:endParaRPr lang="ru-RU">
              <a:solidFill>
                <a:srgbClr val="000000"/>
              </a:solidFill>
            </a:endParaRPr>
          </a:p>
        </p:txBody>
      </p:sp>
      <p:sp>
        <p:nvSpPr>
          <p:cNvPr id="7" name="Chỗ dành sẵn cho Số hiệu Bản chiếu 6"/>
          <p:cNvSpPr>
            <a:spLocks noGrp="1"/>
          </p:cNvSpPr>
          <p:nvPr>
            <p:ph type="sldNum" sz="quarter" idx="12"/>
          </p:nvPr>
        </p:nvSpPr>
        <p:spPr/>
        <p:txBody>
          <a:bodyPr/>
          <a:lstStyle>
            <a:lvl1pPr>
              <a:defRPr/>
            </a:lvl1pPr>
          </a:lstStyle>
          <a:p>
            <a:fld id="{A187120D-9118-4253-B38D-3EFC2E1BF092}"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77792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79613" y="274638"/>
            <a:ext cx="67071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ru-RU">
              <a:solidFill>
                <a:srgbClr val="000000"/>
              </a:solidFill>
              <a:ea typeface="+mn-ea"/>
            </a:endParaRPr>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ru-RU">
              <a:solidFill>
                <a:srgbClr val="000000"/>
              </a:solidFill>
              <a:ea typeface="+mn-ea"/>
            </a:endParaRPr>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D0635CF8-5B74-47FE-9A74-1E9044471B62}" type="slidenum">
              <a:rPr lang="ru-RU">
                <a:solidFill>
                  <a:srgbClr val="000000"/>
                </a:solidFill>
                <a:ea typeface="+mn-ea"/>
              </a:rPr>
              <a:pPr/>
              <a:t>‹#›</a:t>
            </a:fld>
            <a:endParaRPr lang="ru-RU">
              <a:solidFill>
                <a:srgbClr val="000000"/>
              </a:solidFill>
              <a:ea typeface="+mn-ea"/>
            </a:endParaRPr>
          </a:p>
        </p:txBody>
      </p:sp>
    </p:spTree>
    <p:extLst>
      <p:ext uri="{BB962C8B-B14F-4D97-AF65-F5344CB8AC3E}">
        <p14:creationId xmlns:p14="http://schemas.microsoft.com/office/powerpoint/2010/main" val="39280037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152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altLang="zh-CN"/>
              <a:t>Bấm &amp; sửa kiểu tiêu đề</a:t>
            </a:r>
            <a:endParaRPr lang="en-US" altLang="zh-CN"/>
          </a:p>
        </p:txBody>
      </p:sp>
      <p:sp>
        <p:nvSpPr>
          <p:cNvPr id="2051" name="Rectangle 3"/>
          <p:cNvSpPr>
            <a:spLocks noGrp="1" noChangeArrowheads="1"/>
          </p:cNvSpPr>
          <p:nvPr>
            <p:ph type="body" idx="1"/>
          </p:nvPr>
        </p:nvSpPr>
        <p:spPr bwMode="auto">
          <a:xfrm>
            <a:off x="609600" y="1143000"/>
            <a:ext cx="8077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altLang="zh-CN"/>
              <a:t>Bấm &amp; sửa kiểu tiêu đề</a:t>
            </a:r>
          </a:p>
          <a:p>
            <a:pPr lvl="1"/>
            <a:r>
              <a:rPr lang="vi-VN" altLang="zh-CN"/>
              <a:t>Mức hai</a:t>
            </a:r>
          </a:p>
          <a:p>
            <a:pPr lvl="2"/>
            <a:r>
              <a:rPr lang="vi-VN" altLang="zh-CN"/>
              <a:t>Mức ba</a:t>
            </a:r>
          </a:p>
          <a:p>
            <a:pPr lvl="3"/>
            <a:r>
              <a:rPr lang="vi-VN" altLang="zh-CN"/>
              <a:t>Mức bốn</a:t>
            </a:r>
          </a:p>
          <a:p>
            <a:pPr lvl="4"/>
            <a:r>
              <a:rPr lang="vi-VN" altLang="zh-CN"/>
              <a:t>Mức năm</a:t>
            </a:r>
            <a:endParaRPr lang="en-US" altLang="zh-C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prstClr val="black"/>
                </a:solidFill>
                <a:ea typeface="宋体" charset="-122"/>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prstClr val="black"/>
                </a:solidFill>
                <a:ea typeface="宋体" charset="-122"/>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prstClr val="black"/>
                </a:solidFill>
                <a:ea typeface="宋体" charset="-122"/>
                <a:cs typeface="+mn-cs"/>
              </a:defRPr>
            </a:lvl1pPr>
          </a:lstStyle>
          <a:p>
            <a:pPr>
              <a:defRPr/>
            </a:pPr>
            <a:fld id="{01D2A4D5-26B2-4AD9-8042-EB8A99D7C8E8}" type="slidenum">
              <a:rPr lang="en-US" altLang="zh-CN"/>
              <a:pPr>
                <a:defRPr/>
              </a:pPr>
              <a:t>‹#›</a:t>
            </a:fld>
            <a:endParaRPr lang="en-US" altLang="zh-CN"/>
          </a:p>
        </p:txBody>
      </p:sp>
    </p:spTree>
    <p:extLst>
      <p:ext uri="{BB962C8B-B14F-4D97-AF65-F5344CB8AC3E}">
        <p14:creationId xmlns:p14="http://schemas.microsoft.com/office/powerpoint/2010/main" val="100724349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000" b="1" i="1">
          <a:solidFill>
            <a:srgbClr val="FFFFCC"/>
          </a:solidFill>
          <a:latin typeface="+mj-lt"/>
          <a:ea typeface="+mj-ea"/>
          <a:cs typeface="+mj-cs"/>
        </a:defRPr>
      </a:lvl1pPr>
      <a:lvl2pPr algn="ctr" rtl="0" eaLnBrk="0" fontAlgn="base" hangingPunct="0">
        <a:spcBef>
          <a:spcPct val="0"/>
        </a:spcBef>
        <a:spcAft>
          <a:spcPct val="0"/>
        </a:spcAft>
        <a:defRPr sz="4000" b="1" i="1">
          <a:solidFill>
            <a:srgbClr val="FFFFCC"/>
          </a:solidFill>
          <a:latin typeface="Times New Roman" pitchFamily="18" charset="0"/>
        </a:defRPr>
      </a:lvl2pPr>
      <a:lvl3pPr algn="ctr" rtl="0" eaLnBrk="0" fontAlgn="base" hangingPunct="0">
        <a:spcBef>
          <a:spcPct val="0"/>
        </a:spcBef>
        <a:spcAft>
          <a:spcPct val="0"/>
        </a:spcAft>
        <a:defRPr sz="4000" b="1" i="1">
          <a:solidFill>
            <a:srgbClr val="FFFFCC"/>
          </a:solidFill>
          <a:latin typeface="Times New Roman" pitchFamily="18" charset="0"/>
        </a:defRPr>
      </a:lvl3pPr>
      <a:lvl4pPr algn="ctr" rtl="0" eaLnBrk="0" fontAlgn="base" hangingPunct="0">
        <a:spcBef>
          <a:spcPct val="0"/>
        </a:spcBef>
        <a:spcAft>
          <a:spcPct val="0"/>
        </a:spcAft>
        <a:defRPr sz="4000" b="1" i="1">
          <a:solidFill>
            <a:srgbClr val="FFFFCC"/>
          </a:solidFill>
          <a:latin typeface="Times New Roman" pitchFamily="18" charset="0"/>
        </a:defRPr>
      </a:lvl4pPr>
      <a:lvl5pPr algn="ctr" rtl="0" eaLnBrk="0" fontAlgn="base" hangingPunct="0">
        <a:spcBef>
          <a:spcPct val="0"/>
        </a:spcBef>
        <a:spcAft>
          <a:spcPct val="0"/>
        </a:spcAft>
        <a:defRPr sz="4000" b="1" i="1">
          <a:solidFill>
            <a:srgbClr val="FFFFCC"/>
          </a:solidFill>
          <a:latin typeface="Times New Roman" pitchFamily="18" charset="0"/>
        </a:defRPr>
      </a:lvl5pPr>
      <a:lvl6pPr marL="457200" algn="ctr" rtl="0" eaLnBrk="1" fontAlgn="base" hangingPunct="1">
        <a:spcBef>
          <a:spcPct val="0"/>
        </a:spcBef>
        <a:spcAft>
          <a:spcPct val="0"/>
        </a:spcAft>
        <a:defRPr sz="4000" b="1" i="1">
          <a:solidFill>
            <a:srgbClr val="FFFFCC"/>
          </a:solidFill>
          <a:latin typeface="Times New Roman" pitchFamily="18" charset="0"/>
        </a:defRPr>
      </a:lvl6pPr>
      <a:lvl7pPr marL="914400" algn="ctr" rtl="0" eaLnBrk="1" fontAlgn="base" hangingPunct="1">
        <a:spcBef>
          <a:spcPct val="0"/>
        </a:spcBef>
        <a:spcAft>
          <a:spcPct val="0"/>
        </a:spcAft>
        <a:defRPr sz="4000" b="1" i="1">
          <a:solidFill>
            <a:srgbClr val="FFFFCC"/>
          </a:solidFill>
          <a:latin typeface="Times New Roman" pitchFamily="18" charset="0"/>
        </a:defRPr>
      </a:lvl7pPr>
      <a:lvl8pPr marL="1371600" algn="ctr" rtl="0" eaLnBrk="1" fontAlgn="base" hangingPunct="1">
        <a:spcBef>
          <a:spcPct val="0"/>
        </a:spcBef>
        <a:spcAft>
          <a:spcPct val="0"/>
        </a:spcAft>
        <a:defRPr sz="4000" b="1" i="1">
          <a:solidFill>
            <a:srgbClr val="FFFFCC"/>
          </a:solidFill>
          <a:latin typeface="Times New Roman" pitchFamily="18" charset="0"/>
        </a:defRPr>
      </a:lvl8pPr>
      <a:lvl9pPr marL="1828800" algn="ctr" rtl="0" eaLnBrk="1" fontAlgn="base" hangingPunct="1">
        <a:spcBef>
          <a:spcPct val="0"/>
        </a:spcBef>
        <a:spcAft>
          <a:spcPct val="0"/>
        </a:spcAft>
        <a:defRPr sz="4000" b="1" i="1">
          <a:solidFill>
            <a:srgbClr val="FFFFCC"/>
          </a:solidFill>
          <a:latin typeface="Times New Roman" pitchFamily="18"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1400" b="1">
          <a:solidFill>
            <a:schemeClr val="tx1"/>
          </a:solidFill>
          <a:latin typeface="+mn-lt"/>
        </a:defRPr>
      </a:lvl6pPr>
      <a:lvl7pPr marL="2971800" indent="-228600" algn="l" rtl="0" eaLnBrk="1" fontAlgn="base" hangingPunct="1">
        <a:spcBef>
          <a:spcPct val="20000"/>
        </a:spcBef>
        <a:spcAft>
          <a:spcPct val="0"/>
        </a:spcAft>
        <a:buChar char="»"/>
        <a:defRPr sz="1400" b="1">
          <a:solidFill>
            <a:schemeClr val="tx1"/>
          </a:solidFill>
          <a:latin typeface="+mn-lt"/>
        </a:defRPr>
      </a:lvl7pPr>
      <a:lvl8pPr marL="3429000" indent="-228600" algn="l" rtl="0" eaLnBrk="1" fontAlgn="base" hangingPunct="1">
        <a:spcBef>
          <a:spcPct val="20000"/>
        </a:spcBef>
        <a:spcAft>
          <a:spcPct val="0"/>
        </a:spcAft>
        <a:buChar char="»"/>
        <a:defRPr sz="1400" b="1">
          <a:solidFill>
            <a:schemeClr val="tx1"/>
          </a:solidFill>
          <a:latin typeface="+mn-lt"/>
        </a:defRPr>
      </a:lvl8pPr>
      <a:lvl9pPr marL="3886200" indent="-228600" algn="l" rtl="0" eaLnBrk="1" fontAlgn="base" hangingPunct="1">
        <a:spcBef>
          <a:spcPct val="20000"/>
        </a:spcBef>
        <a:spcAft>
          <a:spcPct val="0"/>
        </a:spcAft>
        <a:buChar char="»"/>
        <a:defRPr sz="1400" b="1">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2" name="Rectangle 4"/>
          <p:cNvSpPr>
            <a:spLocks noChangeArrowheads="1"/>
          </p:cNvSpPr>
          <p:nvPr/>
        </p:nvSpPr>
        <p:spPr bwMode="auto">
          <a:xfrm>
            <a:off x="4256088" y="4221163"/>
            <a:ext cx="184150" cy="519112"/>
          </a:xfrm>
          <a:prstGeom prst="rect">
            <a:avLst/>
          </a:prstGeom>
          <a:noFill/>
          <a:ln>
            <a:noFill/>
          </a:ln>
          <a:effectLst/>
        </p:spPr>
        <p:txBody>
          <a:bodyPr wrap="none">
            <a:spAutoFit/>
          </a:bodyPr>
          <a:lstStyle/>
          <a:p>
            <a:pPr algn="ctr" eaLnBrk="1" hangingPunct="1">
              <a:spcBef>
                <a:spcPct val="0"/>
              </a:spcBef>
              <a:defRPr/>
            </a:pPr>
            <a:endParaRPr lang="en-US" sz="2800">
              <a:solidFill>
                <a:srgbClr val="FFFF00"/>
              </a:solidFill>
              <a:effectLst>
                <a:outerShdw blurRad="38100" dist="38100" dir="2700000" algn="tl">
                  <a:srgbClr val="000000"/>
                </a:outerShdw>
              </a:effectLst>
              <a:cs typeface="Arial" charset="0"/>
            </a:endParaRPr>
          </a:p>
        </p:txBody>
      </p:sp>
      <p:sp>
        <p:nvSpPr>
          <p:cNvPr id="2051" name="WordArt 5"/>
          <p:cNvSpPr>
            <a:spLocks noChangeArrowheads="1" noChangeShapeType="1" noTextEdit="1"/>
          </p:cNvSpPr>
          <p:nvPr/>
        </p:nvSpPr>
        <p:spPr bwMode="auto">
          <a:xfrm>
            <a:off x="1143000" y="579438"/>
            <a:ext cx="7086600" cy="1177925"/>
          </a:xfrm>
          <a:prstGeom prst="rect">
            <a:avLst/>
          </a:prstGeom>
        </p:spPr>
        <p:txBody>
          <a:bodyPr wrap="none" fromWordArt="1">
            <a:prstTxWarp prst="textSlantUp">
              <a:avLst>
                <a:gd name="adj" fmla="val 32056"/>
              </a:avLst>
            </a:prstTxWarp>
          </a:bodyPr>
          <a:lstStyle/>
          <a:p>
            <a:pPr algn="ctr"/>
            <a:r>
              <a:rPr lang="vi-VN" sz="3600" kern="1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p>
        </p:txBody>
      </p:sp>
      <p:sp>
        <p:nvSpPr>
          <p:cNvPr id="2053" name="Title 6"/>
          <p:cNvSpPr>
            <a:spLocks noGrp="1"/>
          </p:cNvSpPr>
          <p:nvPr>
            <p:ph type="ctrTitle"/>
          </p:nvPr>
        </p:nvSpPr>
        <p:spPr>
          <a:xfrm>
            <a:off x="755576" y="0"/>
            <a:ext cx="8064896" cy="5661248"/>
          </a:xfrm>
        </p:spPr>
        <p:txBody>
          <a:bodyPr/>
          <a:lstStyle/>
          <a:p>
            <a:r>
              <a:rPr lang="en-US" sz="4000" b="1" i="1" dirty="0">
                <a:solidFill>
                  <a:srgbClr val="FF0000"/>
                </a:solidFill>
                <a:latin typeface="Times New Roman" pitchFamily="18" charset="0"/>
                <a:cs typeface="Times New Roman" pitchFamily="18" charset="0"/>
              </a:rPr>
              <a:t>CHÀO MỪNG CÁC EM ĐẾN VỚI BÀI HỌC HÔM NAY</a:t>
            </a:r>
            <a:br>
              <a:rPr lang="en-US" sz="4000" b="1" i="1" dirty="0">
                <a:solidFill>
                  <a:srgbClr val="FF0000"/>
                </a:solidFill>
                <a:latin typeface="Times New Roman" pitchFamily="18" charset="0"/>
                <a:cs typeface="Times New Roman" pitchFamily="18" charset="0"/>
              </a:rPr>
            </a:br>
            <a:br>
              <a:rPr lang="en-US" sz="4000" b="1" i="1" dirty="0">
                <a:solidFill>
                  <a:srgbClr val="FF0000"/>
                </a:solidFill>
                <a:latin typeface="Times New Roman" pitchFamily="18" charset="0"/>
                <a:cs typeface="Times New Roman" pitchFamily="18" charset="0"/>
              </a:rPr>
            </a:br>
            <a:br>
              <a:rPr lang="en-US" sz="4000" b="1" i="1" dirty="0">
                <a:solidFill>
                  <a:srgbClr val="FF0000"/>
                </a:solidFill>
                <a:latin typeface="Times New Roman" pitchFamily="18" charset="0"/>
                <a:cs typeface="Times New Roman" pitchFamily="18" charset="0"/>
              </a:rPr>
            </a:br>
            <a:br>
              <a:rPr lang="en-US" sz="4000" b="1" i="1" dirty="0">
                <a:solidFill>
                  <a:srgbClr val="FF0000"/>
                </a:solidFill>
                <a:latin typeface="Times New Roman" pitchFamily="18" charset="0"/>
                <a:cs typeface="Times New Roman" pitchFamily="18" charset="0"/>
              </a:rPr>
            </a:br>
            <a:r>
              <a:rPr lang="en-US" sz="4000" b="1" i="1" dirty="0">
                <a:solidFill>
                  <a:srgbClr val="FF0000"/>
                </a:solidFill>
                <a:latin typeface="Times New Roman" pitchFamily="18" charset="0"/>
                <a:cs typeface="Times New Roman" pitchFamily="18" charset="0"/>
              </a:rPr>
              <a:t>GV: </a:t>
            </a:r>
            <a:r>
              <a:rPr lang="en-US" sz="4000" b="1" i="1" dirty="0" err="1">
                <a:solidFill>
                  <a:srgbClr val="FF0000"/>
                </a:solidFill>
                <a:latin typeface="Times New Roman" pitchFamily="18" charset="0"/>
                <a:cs typeface="Times New Roman" pitchFamily="18" charset="0"/>
              </a:rPr>
              <a:t>Trần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Thị</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Thúy</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Vân</a:t>
            </a:r>
            <a:br>
              <a:rPr lang="en-US" sz="4000" b="1" i="1" dirty="0">
                <a:solidFill>
                  <a:srgbClr val="FF0000"/>
                </a:solidFill>
                <a:latin typeface="Times New Roman" pitchFamily="18" charset="0"/>
                <a:cs typeface="Times New Roman" pitchFamily="18" charset="0"/>
              </a:rPr>
            </a:br>
            <a:br>
              <a:rPr lang="en-US" sz="4000" b="1" i="1" dirty="0">
                <a:solidFill>
                  <a:srgbClr val="FF0000"/>
                </a:solidFill>
                <a:latin typeface="Times New Roman" pitchFamily="18" charset="0"/>
                <a:cs typeface="Times New Roman" pitchFamily="18" charset="0"/>
              </a:rPr>
            </a:br>
            <a:br>
              <a:rPr lang="en-US" sz="4000" b="1" i="1" dirty="0">
                <a:solidFill>
                  <a:srgbClr val="FF0000"/>
                </a:solidFill>
                <a:latin typeface="Times New Roman" pitchFamily="18" charset="0"/>
                <a:cs typeface="Times New Roman" pitchFamily="18" charset="0"/>
              </a:rPr>
            </a:br>
            <a:endParaRPr lang="en-US" sz="36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3382685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2"/>
          <p:cNvSpPr txBox="1"/>
          <p:nvPr/>
        </p:nvSpPr>
        <p:spPr>
          <a:xfrm>
            <a:off x="1261127" y="188913"/>
            <a:ext cx="5469618" cy="523220"/>
          </a:xfrm>
          <a:prstGeom prst="rect">
            <a:avLst/>
          </a:prstGeom>
          <a:noFill/>
        </p:spPr>
        <p:txBody>
          <a:bodyPr wrap="square">
            <a:spAutoFit/>
          </a:bodyPr>
          <a:lstStyle/>
          <a:p>
            <a:pPr algn="ctr">
              <a:defRPr/>
            </a:pPr>
            <a:r>
              <a:rPr lang="en-US" sz="2800" b="1" dirty="0">
                <a:solidFill>
                  <a:srgbClr val="FF0000"/>
                </a:solidFill>
                <a:latin typeface="+mj-lt"/>
              </a:rPr>
              <a:t>2. </a:t>
            </a:r>
            <a:r>
              <a:rPr lang="en-US" sz="2800" b="1" dirty="0" err="1">
                <a:solidFill>
                  <a:srgbClr val="FF0000"/>
                </a:solidFill>
                <a:latin typeface="+mj-lt"/>
              </a:rPr>
              <a:t>Cấu</a:t>
            </a:r>
            <a:r>
              <a:rPr lang="en-US" sz="2800" b="1" dirty="0">
                <a:solidFill>
                  <a:srgbClr val="FF0000"/>
                </a:solidFill>
                <a:latin typeface="+mj-lt"/>
              </a:rPr>
              <a:t> </a:t>
            </a:r>
            <a:r>
              <a:rPr lang="en-US" sz="2800" b="1" dirty="0" err="1">
                <a:solidFill>
                  <a:srgbClr val="FF0000"/>
                </a:solidFill>
                <a:latin typeface="+mj-lt"/>
              </a:rPr>
              <a:t>tạo</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La </a:t>
            </a:r>
            <a:r>
              <a:rPr lang="en-US" sz="2800" b="1" dirty="0" err="1">
                <a:solidFill>
                  <a:srgbClr val="FF0000"/>
                </a:solidFill>
                <a:latin typeface="+mj-lt"/>
              </a:rPr>
              <a:t>bàn</a:t>
            </a:r>
            <a:endParaRPr lang="en-US" sz="2800" b="1" dirty="0">
              <a:solidFill>
                <a:srgbClr val="FF0000"/>
              </a:solidFill>
              <a:latin typeface="+mj-lt"/>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158" y="2095718"/>
            <a:ext cx="4428751"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V="1">
            <a:off x="5148064" y="1972871"/>
            <a:ext cx="830977" cy="7360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915818" y="2416988"/>
            <a:ext cx="1296142" cy="7464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7"/>
          <p:cNvSpPr txBox="1"/>
          <p:nvPr/>
        </p:nvSpPr>
        <p:spPr>
          <a:xfrm>
            <a:off x="5423091" y="1572761"/>
            <a:ext cx="1562928" cy="400110"/>
          </a:xfrm>
          <a:prstGeom prst="rect">
            <a:avLst/>
          </a:prstGeom>
          <a:noFill/>
        </p:spPr>
        <p:txBody>
          <a:bodyPr wrap="none">
            <a:spAutoFit/>
          </a:bodyPr>
          <a:lstStyle/>
          <a:p>
            <a:pPr algn="r" fontAlgn="auto">
              <a:spcBef>
                <a:spcPts val="0"/>
              </a:spcBef>
              <a:spcAft>
                <a:spcPts val="0"/>
              </a:spcAft>
              <a:defRPr/>
            </a:pPr>
            <a:r>
              <a:rPr lang="en-US" sz="2000" b="1" i="1" dirty="0" err="1">
                <a:solidFill>
                  <a:prstClr val="black"/>
                </a:solidFill>
                <a:latin typeface="Calibri"/>
                <a:ea typeface="+mn-ea"/>
              </a:rPr>
              <a:t>Vòng</a:t>
            </a:r>
            <a:r>
              <a:rPr lang="en-US" sz="2000" b="1" i="1" dirty="0">
                <a:solidFill>
                  <a:prstClr val="black"/>
                </a:solidFill>
                <a:latin typeface="Calibri"/>
                <a:ea typeface="+mn-ea"/>
              </a:rPr>
              <a:t> chia </a:t>
            </a:r>
            <a:r>
              <a:rPr lang="en-US" sz="2000" b="1" i="1" dirty="0" err="1">
                <a:solidFill>
                  <a:prstClr val="black"/>
                </a:solidFill>
                <a:latin typeface="Calibri"/>
                <a:ea typeface="+mn-ea"/>
              </a:rPr>
              <a:t>độ</a:t>
            </a:r>
            <a:endParaRPr lang="en-US" sz="2000" b="1" i="1" dirty="0">
              <a:solidFill>
                <a:prstClr val="black"/>
              </a:solidFill>
              <a:latin typeface="Calibri"/>
              <a:ea typeface="+mn-ea"/>
            </a:endParaRPr>
          </a:p>
        </p:txBody>
      </p:sp>
      <p:sp>
        <p:nvSpPr>
          <p:cNvPr id="17" name="Rectangle 16"/>
          <p:cNvSpPr/>
          <p:nvPr/>
        </p:nvSpPr>
        <p:spPr>
          <a:xfrm>
            <a:off x="2123728" y="2132856"/>
            <a:ext cx="1665841" cy="369332"/>
          </a:xfrm>
          <a:prstGeom prst="rect">
            <a:avLst/>
          </a:prstGeom>
        </p:spPr>
        <p:txBody>
          <a:bodyPr wrap="none">
            <a:spAutoFit/>
          </a:bodyPr>
          <a:lstStyle/>
          <a:p>
            <a:pPr algn="r" fontAlgn="auto">
              <a:spcBef>
                <a:spcPts val="0"/>
              </a:spcBef>
              <a:spcAft>
                <a:spcPts val="0"/>
              </a:spcAft>
              <a:defRPr/>
            </a:pPr>
            <a:r>
              <a:rPr lang="en-US" b="1" i="1" dirty="0">
                <a:solidFill>
                  <a:prstClr val="black"/>
                </a:solidFill>
                <a:latin typeface="Calibri"/>
              </a:rPr>
              <a:t>Kim </a:t>
            </a:r>
            <a:r>
              <a:rPr lang="en-US" b="1" i="1" dirty="0" err="1">
                <a:solidFill>
                  <a:prstClr val="black"/>
                </a:solidFill>
                <a:latin typeface="Calibri"/>
              </a:rPr>
              <a:t>nam</a:t>
            </a:r>
            <a:r>
              <a:rPr lang="en-US" b="1" i="1" dirty="0">
                <a:solidFill>
                  <a:prstClr val="black"/>
                </a:solidFill>
                <a:latin typeface="Calibri"/>
              </a:rPr>
              <a:t> </a:t>
            </a:r>
            <a:r>
              <a:rPr lang="en-US" b="1" i="1" dirty="0" err="1">
                <a:solidFill>
                  <a:prstClr val="black"/>
                </a:solidFill>
                <a:latin typeface="Calibri"/>
              </a:rPr>
              <a:t>châm</a:t>
            </a:r>
            <a:r>
              <a:rPr lang="en-US" b="1" i="1" dirty="0">
                <a:solidFill>
                  <a:prstClr val="black"/>
                </a:solidFill>
                <a:latin typeface="Calibri"/>
              </a:rPr>
              <a:t> </a:t>
            </a:r>
          </a:p>
        </p:txBody>
      </p:sp>
      <p:cxnSp>
        <p:nvCxnSpPr>
          <p:cNvPr id="23" name="Straight Arrow Connector 22"/>
          <p:cNvCxnSpPr/>
          <p:nvPr/>
        </p:nvCxnSpPr>
        <p:spPr>
          <a:xfrm>
            <a:off x="5004048" y="3573016"/>
            <a:ext cx="432048" cy="14161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116305" y="4818254"/>
            <a:ext cx="862736" cy="369332"/>
          </a:xfrm>
          <a:prstGeom prst="rect">
            <a:avLst/>
          </a:prstGeom>
        </p:spPr>
        <p:txBody>
          <a:bodyPr wrap="none">
            <a:spAutoFit/>
          </a:bodyPr>
          <a:lstStyle/>
          <a:p>
            <a:pPr algn="r" fontAlgn="auto">
              <a:spcBef>
                <a:spcPts val="0"/>
              </a:spcBef>
              <a:spcAft>
                <a:spcPts val="0"/>
              </a:spcAft>
              <a:defRPr/>
            </a:pPr>
            <a:r>
              <a:rPr lang="en-US" b="1" i="1" dirty="0" err="1">
                <a:solidFill>
                  <a:prstClr val="black"/>
                </a:solidFill>
                <a:latin typeface="Calibri"/>
              </a:rPr>
              <a:t>Hướng</a:t>
            </a:r>
            <a:endParaRPr lang="en-US" b="1" i="1" dirty="0">
              <a:solidFill>
                <a:prstClr val="black"/>
              </a:solidFill>
              <a:latin typeface="Calibri"/>
            </a:endParaRPr>
          </a:p>
        </p:txBody>
      </p:sp>
      <p:cxnSp>
        <p:nvCxnSpPr>
          <p:cNvPr id="29" name="Straight Arrow Connector 28"/>
          <p:cNvCxnSpPr/>
          <p:nvPr/>
        </p:nvCxnSpPr>
        <p:spPr>
          <a:xfrm>
            <a:off x="4536648" y="5187586"/>
            <a:ext cx="683424" cy="1856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148064" y="5227247"/>
            <a:ext cx="965521" cy="369332"/>
          </a:xfrm>
          <a:prstGeom prst="rect">
            <a:avLst/>
          </a:prstGeom>
        </p:spPr>
        <p:txBody>
          <a:bodyPr wrap="none">
            <a:spAutoFit/>
          </a:bodyPr>
          <a:lstStyle/>
          <a:p>
            <a:pPr algn="r" fontAlgn="auto">
              <a:spcBef>
                <a:spcPts val="0"/>
              </a:spcBef>
              <a:spcAft>
                <a:spcPts val="0"/>
              </a:spcAft>
              <a:defRPr/>
            </a:pPr>
            <a:r>
              <a:rPr lang="en-US" b="1" i="1" dirty="0" err="1">
                <a:solidFill>
                  <a:prstClr val="black"/>
                </a:solidFill>
                <a:latin typeface="Calibri"/>
              </a:rPr>
              <a:t>Tay</a:t>
            </a:r>
            <a:r>
              <a:rPr lang="en-US" b="1" i="1" dirty="0">
                <a:solidFill>
                  <a:prstClr val="black"/>
                </a:solidFill>
                <a:latin typeface="Calibri"/>
              </a:rPr>
              <a:t> </a:t>
            </a:r>
            <a:r>
              <a:rPr lang="en-US" b="1" i="1" dirty="0" err="1">
                <a:solidFill>
                  <a:prstClr val="black"/>
                </a:solidFill>
                <a:latin typeface="Calibri"/>
              </a:rPr>
              <a:t>cầm</a:t>
            </a:r>
            <a:endParaRPr lang="en-US" b="1" i="1"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17" grpId="0"/>
      <p:bldP spid="24"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solidFill>
                  <a:schemeClr val="tx1"/>
                </a:solidFill>
              </a:rPr>
              <a:t> </a:t>
            </a:r>
            <a:r>
              <a:rPr lang="vi-VN" sz="3600" dirty="0">
                <a:solidFill>
                  <a:srgbClr val="FF0000"/>
                </a:solidFill>
              </a:rPr>
              <a:t>Các hướng chính trong la bàn:</a:t>
            </a:r>
          </a:p>
        </p:txBody>
      </p:sp>
      <p:pic>
        <p:nvPicPr>
          <p:cNvPr id="4" name="Picture 2" descr="C:\Users\Administrator\Pictures\Cach-xac-dinh-phuong-huong-bang-la-ban.pn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46885"/>
          <a:stretch/>
        </p:blipFill>
        <p:spPr bwMode="auto">
          <a:xfrm>
            <a:off x="6779568" y="908720"/>
            <a:ext cx="2152543" cy="23042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248879492"/>
              </p:ext>
            </p:extLst>
          </p:nvPr>
        </p:nvGraphicFramePr>
        <p:xfrm>
          <a:off x="827583" y="1196752"/>
          <a:ext cx="5940801" cy="5328593"/>
        </p:xfrm>
        <a:graphic>
          <a:graphicData uri="http://schemas.openxmlformats.org/drawingml/2006/table">
            <a:tbl>
              <a:tblPr firstRow="1" firstCol="1" bandRow="1">
                <a:tableStyleId>{5C22544A-7EE6-4342-B048-85BDC9FD1C3A}</a:tableStyleId>
              </a:tblPr>
              <a:tblGrid>
                <a:gridCol w="1979839">
                  <a:extLst>
                    <a:ext uri="{9D8B030D-6E8A-4147-A177-3AD203B41FA5}">
                      <a16:colId xmlns:a16="http://schemas.microsoft.com/office/drawing/2014/main" val="20000"/>
                    </a:ext>
                  </a:extLst>
                </a:gridCol>
                <a:gridCol w="1980481">
                  <a:extLst>
                    <a:ext uri="{9D8B030D-6E8A-4147-A177-3AD203B41FA5}">
                      <a16:colId xmlns:a16="http://schemas.microsoft.com/office/drawing/2014/main" val="20001"/>
                    </a:ext>
                  </a:extLst>
                </a:gridCol>
                <a:gridCol w="1980481">
                  <a:extLst>
                    <a:ext uri="{9D8B030D-6E8A-4147-A177-3AD203B41FA5}">
                      <a16:colId xmlns:a16="http://schemas.microsoft.com/office/drawing/2014/main" val="20002"/>
                    </a:ext>
                  </a:extLst>
                </a:gridCol>
              </a:tblGrid>
              <a:tr h="492560">
                <a:tc gridSpan="3">
                  <a:txBody>
                    <a:bodyPr/>
                    <a:lstStyle/>
                    <a:p>
                      <a:pPr algn="ctr">
                        <a:lnSpc>
                          <a:spcPct val="115000"/>
                        </a:lnSpc>
                        <a:spcAft>
                          <a:spcPts val="1000"/>
                        </a:spcAft>
                      </a:pPr>
                      <a:r>
                        <a:rPr lang="fr-FR" sz="2200" dirty="0">
                          <a:solidFill>
                            <a:srgbClr val="002060"/>
                          </a:solidFill>
                          <a:effectLst/>
                          <a:latin typeface="+mj-lt"/>
                        </a:rPr>
                        <a:t>CÁC HƯỚNG TRONG LA BÀN</a:t>
                      </a:r>
                      <a:endParaRPr lang="vi-VN" sz="1100" dirty="0">
                        <a:solidFill>
                          <a:srgbClr val="002060"/>
                        </a:solidFill>
                        <a:effectLst/>
                        <a:latin typeface="+mj-lt"/>
                        <a:ea typeface="Arial"/>
                        <a:cs typeface="Times New Roman"/>
                      </a:endParaRPr>
                    </a:p>
                  </a:txBody>
                  <a:tcPr marL="68580" marR="68580" marT="0" marB="0">
                    <a:solidFill>
                      <a:schemeClr val="tx2">
                        <a:lumMod val="20000"/>
                        <a:lumOff val="80000"/>
                      </a:schemeClr>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537337">
                <a:tc>
                  <a:txBody>
                    <a:bodyPr/>
                    <a:lstStyle/>
                    <a:p>
                      <a:pPr algn="ctr">
                        <a:lnSpc>
                          <a:spcPct val="115000"/>
                        </a:lnSpc>
                        <a:spcAft>
                          <a:spcPts val="1000"/>
                        </a:spcAft>
                      </a:pPr>
                      <a:r>
                        <a:rPr lang="en-US" sz="2400" b="1" dirty="0">
                          <a:solidFill>
                            <a:schemeClr val="tx1"/>
                          </a:solidFill>
                          <a:effectLst/>
                          <a:latin typeface="+mj-lt"/>
                        </a:rPr>
                        <a:t>TIẾNG ANH</a:t>
                      </a:r>
                      <a:endParaRPr lang="vi-VN" sz="1100" b="1" dirty="0">
                        <a:solidFill>
                          <a:schemeClr val="tx1"/>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solidFill>
                            <a:schemeClr val="tx1"/>
                          </a:solidFill>
                          <a:effectLst/>
                          <a:latin typeface="+mj-lt"/>
                        </a:rPr>
                        <a:t>VIẾT TẮT</a:t>
                      </a:r>
                      <a:endParaRPr lang="vi-VN" sz="1100" b="1" dirty="0">
                        <a:solidFill>
                          <a:schemeClr val="tx1"/>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solidFill>
                            <a:schemeClr val="tx1"/>
                          </a:solidFill>
                          <a:effectLst/>
                          <a:latin typeface="+mj-lt"/>
                        </a:rPr>
                        <a:t>HƯỚNG</a:t>
                      </a:r>
                      <a:endParaRPr lang="vi-VN" sz="1100" b="1" dirty="0">
                        <a:solidFill>
                          <a:schemeClr val="tx1"/>
                        </a:solidFill>
                        <a:effectLst/>
                        <a:latin typeface="+mj-lt"/>
                        <a:ea typeface="Arial"/>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1"/>
                  </a:ext>
                </a:extLst>
              </a:tr>
              <a:tr h="537337">
                <a:tc>
                  <a:txBody>
                    <a:bodyPr/>
                    <a:lstStyle/>
                    <a:p>
                      <a:pPr>
                        <a:lnSpc>
                          <a:spcPct val="115000"/>
                        </a:lnSpc>
                        <a:spcAft>
                          <a:spcPts val="1000"/>
                        </a:spcAft>
                      </a:pPr>
                      <a:r>
                        <a:rPr lang="en-US" sz="2400" dirty="0">
                          <a:solidFill>
                            <a:srgbClr val="660033"/>
                          </a:solidFill>
                          <a:effectLst/>
                          <a:latin typeface="+mj-lt"/>
                        </a:rPr>
                        <a:t>North</a:t>
                      </a:r>
                      <a:endParaRPr lang="vi-VN" sz="1100" dirty="0">
                        <a:solidFill>
                          <a:srgbClr val="660033"/>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effectLst/>
                          <a:latin typeface="+mj-lt"/>
                        </a:rPr>
                        <a:t>N</a:t>
                      </a:r>
                      <a:endParaRPr lang="vi-VN" sz="1100" b="1" dirty="0">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err="1">
                          <a:solidFill>
                            <a:srgbClr val="0070C0"/>
                          </a:solidFill>
                          <a:effectLst/>
                          <a:latin typeface="+mj-lt"/>
                        </a:rPr>
                        <a:t>Bắc</a:t>
                      </a:r>
                      <a:endParaRPr lang="vi-VN" sz="1100" b="1" dirty="0">
                        <a:solidFill>
                          <a:srgbClr val="0070C0"/>
                        </a:solidFill>
                        <a:effectLst/>
                        <a:latin typeface="+mj-lt"/>
                        <a:ea typeface="Arial"/>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2"/>
                  </a:ext>
                </a:extLst>
              </a:tr>
              <a:tr h="537337">
                <a:tc>
                  <a:txBody>
                    <a:bodyPr/>
                    <a:lstStyle/>
                    <a:p>
                      <a:pPr>
                        <a:lnSpc>
                          <a:spcPct val="115000"/>
                        </a:lnSpc>
                        <a:spcAft>
                          <a:spcPts val="1000"/>
                        </a:spcAft>
                      </a:pPr>
                      <a:r>
                        <a:rPr lang="en-US" sz="2400" dirty="0">
                          <a:solidFill>
                            <a:srgbClr val="660033"/>
                          </a:solidFill>
                          <a:effectLst/>
                          <a:latin typeface="+mj-lt"/>
                        </a:rPr>
                        <a:t>South</a:t>
                      </a:r>
                      <a:endParaRPr lang="vi-VN" sz="1100" dirty="0">
                        <a:solidFill>
                          <a:srgbClr val="660033"/>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effectLst/>
                          <a:latin typeface="+mj-lt"/>
                        </a:rPr>
                        <a:t>S</a:t>
                      </a:r>
                      <a:endParaRPr lang="vi-VN" sz="1100" b="1" dirty="0">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solidFill>
                            <a:srgbClr val="0070C0"/>
                          </a:solidFill>
                          <a:effectLst/>
                          <a:latin typeface="+mj-lt"/>
                        </a:rPr>
                        <a:t>Nam</a:t>
                      </a:r>
                      <a:endParaRPr lang="vi-VN" sz="1100" b="1" dirty="0">
                        <a:solidFill>
                          <a:srgbClr val="0070C0"/>
                        </a:solidFill>
                        <a:effectLst/>
                        <a:latin typeface="+mj-lt"/>
                        <a:ea typeface="Arial"/>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3"/>
                  </a:ext>
                </a:extLst>
              </a:tr>
              <a:tr h="537337">
                <a:tc>
                  <a:txBody>
                    <a:bodyPr/>
                    <a:lstStyle/>
                    <a:p>
                      <a:pPr>
                        <a:lnSpc>
                          <a:spcPct val="115000"/>
                        </a:lnSpc>
                        <a:spcAft>
                          <a:spcPts val="1000"/>
                        </a:spcAft>
                      </a:pPr>
                      <a:r>
                        <a:rPr lang="en-US" sz="2400" dirty="0">
                          <a:solidFill>
                            <a:srgbClr val="660033"/>
                          </a:solidFill>
                          <a:effectLst/>
                          <a:latin typeface="+mj-lt"/>
                        </a:rPr>
                        <a:t>East</a:t>
                      </a:r>
                      <a:endParaRPr lang="vi-VN" sz="1100" dirty="0">
                        <a:solidFill>
                          <a:srgbClr val="660033"/>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effectLst/>
                          <a:latin typeface="+mj-lt"/>
                        </a:rPr>
                        <a:t>E</a:t>
                      </a:r>
                      <a:endParaRPr lang="vi-VN" sz="1100" b="1" dirty="0">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err="1">
                          <a:solidFill>
                            <a:srgbClr val="0070C0"/>
                          </a:solidFill>
                          <a:effectLst/>
                          <a:latin typeface="+mj-lt"/>
                        </a:rPr>
                        <a:t>Đông</a:t>
                      </a:r>
                      <a:endParaRPr lang="vi-VN" sz="1100" b="1" dirty="0">
                        <a:solidFill>
                          <a:srgbClr val="0070C0"/>
                        </a:solidFill>
                        <a:effectLst/>
                        <a:latin typeface="+mj-lt"/>
                        <a:ea typeface="Arial"/>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4"/>
                  </a:ext>
                </a:extLst>
              </a:tr>
              <a:tr h="537337">
                <a:tc>
                  <a:txBody>
                    <a:bodyPr/>
                    <a:lstStyle/>
                    <a:p>
                      <a:pPr>
                        <a:lnSpc>
                          <a:spcPct val="115000"/>
                        </a:lnSpc>
                        <a:spcAft>
                          <a:spcPts val="1000"/>
                        </a:spcAft>
                        <a:tabLst>
                          <a:tab pos="909320" algn="ctr"/>
                        </a:tabLst>
                      </a:pPr>
                      <a:r>
                        <a:rPr lang="en-US" sz="2400" dirty="0">
                          <a:solidFill>
                            <a:srgbClr val="660033"/>
                          </a:solidFill>
                          <a:effectLst/>
                          <a:latin typeface="+mj-lt"/>
                        </a:rPr>
                        <a:t>West</a:t>
                      </a:r>
                      <a:endParaRPr lang="vi-VN" sz="1100" dirty="0">
                        <a:solidFill>
                          <a:srgbClr val="660033"/>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effectLst/>
                          <a:latin typeface="+mj-lt"/>
                        </a:rPr>
                        <a:t>W</a:t>
                      </a:r>
                      <a:endParaRPr lang="vi-VN" sz="1100" b="1" dirty="0">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err="1">
                          <a:solidFill>
                            <a:srgbClr val="0070C0"/>
                          </a:solidFill>
                          <a:effectLst/>
                          <a:latin typeface="+mj-lt"/>
                        </a:rPr>
                        <a:t>Tây</a:t>
                      </a:r>
                      <a:endParaRPr lang="vi-VN" sz="1100" b="1" dirty="0">
                        <a:solidFill>
                          <a:srgbClr val="0070C0"/>
                        </a:solidFill>
                        <a:effectLst/>
                        <a:latin typeface="+mj-lt"/>
                        <a:ea typeface="Arial"/>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5"/>
                  </a:ext>
                </a:extLst>
              </a:tr>
              <a:tr h="537337">
                <a:tc>
                  <a:txBody>
                    <a:bodyPr/>
                    <a:lstStyle/>
                    <a:p>
                      <a:pPr>
                        <a:lnSpc>
                          <a:spcPct val="115000"/>
                        </a:lnSpc>
                        <a:spcAft>
                          <a:spcPts val="1000"/>
                        </a:spcAft>
                      </a:pPr>
                      <a:r>
                        <a:rPr lang="en-US" sz="2400" dirty="0">
                          <a:solidFill>
                            <a:srgbClr val="660033"/>
                          </a:solidFill>
                          <a:effectLst/>
                          <a:latin typeface="+mj-lt"/>
                        </a:rPr>
                        <a:t>North-west</a:t>
                      </a:r>
                      <a:endParaRPr lang="vi-VN" sz="1100" dirty="0">
                        <a:solidFill>
                          <a:srgbClr val="660033"/>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effectLst/>
                          <a:latin typeface="+mj-lt"/>
                        </a:rPr>
                        <a:t>NW</a:t>
                      </a:r>
                      <a:endParaRPr lang="vi-VN" sz="1100" b="1" dirty="0">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err="1">
                          <a:solidFill>
                            <a:srgbClr val="0070C0"/>
                          </a:solidFill>
                          <a:effectLst/>
                          <a:latin typeface="+mj-lt"/>
                        </a:rPr>
                        <a:t>Tây</a:t>
                      </a:r>
                      <a:r>
                        <a:rPr lang="en-US" sz="2400" b="1" dirty="0">
                          <a:solidFill>
                            <a:srgbClr val="0070C0"/>
                          </a:solidFill>
                          <a:effectLst/>
                          <a:latin typeface="+mj-lt"/>
                        </a:rPr>
                        <a:t> </a:t>
                      </a:r>
                      <a:r>
                        <a:rPr lang="en-US" sz="2400" b="1" dirty="0" err="1">
                          <a:solidFill>
                            <a:srgbClr val="0070C0"/>
                          </a:solidFill>
                          <a:effectLst/>
                          <a:latin typeface="+mj-lt"/>
                        </a:rPr>
                        <a:t>Bắc</a:t>
                      </a:r>
                      <a:endParaRPr lang="vi-VN" sz="1100" b="1" dirty="0">
                        <a:solidFill>
                          <a:srgbClr val="0070C0"/>
                        </a:solidFill>
                        <a:effectLst/>
                        <a:latin typeface="+mj-lt"/>
                        <a:ea typeface="Arial"/>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6"/>
                  </a:ext>
                </a:extLst>
              </a:tr>
              <a:tr h="537337">
                <a:tc>
                  <a:txBody>
                    <a:bodyPr/>
                    <a:lstStyle/>
                    <a:p>
                      <a:pPr>
                        <a:lnSpc>
                          <a:spcPct val="115000"/>
                        </a:lnSpc>
                        <a:spcAft>
                          <a:spcPts val="1000"/>
                        </a:spcAft>
                      </a:pPr>
                      <a:r>
                        <a:rPr lang="en-US" sz="2400" dirty="0">
                          <a:solidFill>
                            <a:srgbClr val="660033"/>
                          </a:solidFill>
                          <a:effectLst/>
                          <a:latin typeface="+mj-lt"/>
                        </a:rPr>
                        <a:t>South-west</a:t>
                      </a:r>
                      <a:endParaRPr lang="vi-VN" sz="1100" dirty="0">
                        <a:solidFill>
                          <a:srgbClr val="660033"/>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effectLst/>
                          <a:latin typeface="+mj-lt"/>
                        </a:rPr>
                        <a:t>SW</a:t>
                      </a:r>
                      <a:endParaRPr lang="vi-VN" sz="1100" b="1" dirty="0">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err="1">
                          <a:solidFill>
                            <a:srgbClr val="0070C0"/>
                          </a:solidFill>
                          <a:effectLst/>
                          <a:latin typeface="+mj-lt"/>
                        </a:rPr>
                        <a:t>Tây</a:t>
                      </a:r>
                      <a:r>
                        <a:rPr lang="en-US" sz="2400" b="1" dirty="0">
                          <a:solidFill>
                            <a:srgbClr val="0070C0"/>
                          </a:solidFill>
                          <a:effectLst/>
                          <a:latin typeface="+mj-lt"/>
                        </a:rPr>
                        <a:t> Nam</a:t>
                      </a:r>
                      <a:endParaRPr lang="vi-VN" sz="1100" b="1" dirty="0">
                        <a:solidFill>
                          <a:srgbClr val="0070C0"/>
                        </a:solidFill>
                        <a:effectLst/>
                        <a:latin typeface="+mj-lt"/>
                        <a:ea typeface="Arial"/>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7"/>
                  </a:ext>
                </a:extLst>
              </a:tr>
              <a:tr h="537337">
                <a:tc>
                  <a:txBody>
                    <a:bodyPr/>
                    <a:lstStyle/>
                    <a:p>
                      <a:pPr>
                        <a:lnSpc>
                          <a:spcPct val="115000"/>
                        </a:lnSpc>
                        <a:spcAft>
                          <a:spcPts val="1000"/>
                        </a:spcAft>
                      </a:pPr>
                      <a:r>
                        <a:rPr lang="en-US" sz="2400" dirty="0">
                          <a:solidFill>
                            <a:srgbClr val="660033"/>
                          </a:solidFill>
                          <a:effectLst/>
                          <a:latin typeface="+mj-lt"/>
                        </a:rPr>
                        <a:t>North- east</a:t>
                      </a:r>
                      <a:endParaRPr lang="vi-VN" sz="1100" dirty="0">
                        <a:solidFill>
                          <a:srgbClr val="660033"/>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effectLst/>
                          <a:latin typeface="+mj-lt"/>
                        </a:rPr>
                        <a:t>NE</a:t>
                      </a:r>
                      <a:endParaRPr lang="vi-VN" sz="1100" b="1" dirty="0">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err="1">
                          <a:solidFill>
                            <a:srgbClr val="0070C0"/>
                          </a:solidFill>
                          <a:effectLst/>
                          <a:latin typeface="+mj-lt"/>
                        </a:rPr>
                        <a:t>Đông</a:t>
                      </a:r>
                      <a:r>
                        <a:rPr lang="en-US" sz="2400" b="1" dirty="0">
                          <a:solidFill>
                            <a:srgbClr val="0070C0"/>
                          </a:solidFill>
                          <a:effectLst/>
                          <a:latin typeface="+mj-lt"/>
                        </a:rPr>
                        <a:t> </a:t>
                      </a:r>
                      <a:r>
                        <a:rPr lang="en-US" sz="2400" b="1" dirty="0" err="1">
                          <a:solidFill>
                            <a:srgbClr val="0070C0"/>
                          </a:solidFill>
                          <a:effectLst/>
                          <a:latin typeface="+mj-lt"/>
                        </a:rPr>
                        <a:t>Bắc</a:t>
                      </a:r>
                      <a:endParaRPr lang="vi-VN" sz="1100" b="1" dirty="0">
                        <a:solidFill>
                          <a:srgbClr val="0070C0"/>
                        </a:solidFill>
                        <a:effectLst/>
                        <a:latin typeface="+mj-lt"/>
                        <a:ea typeface="Arial"/>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8"/>
                  </a:ext>
                </a:extLst>
              </a:tr>
              <a:tr h="537337">
                <a:tc>
                  <a:txBody>
                    <a:bodyPr/>
                    <a:lstStyle/>
                    <a:p>
                      <a:pPr>
                        <a:lnSpc>
                          <a:spcPct val="115000"/>
                        </a:lnSpc>
                        <a:spcAft>
                          <a:spcPts val="1000"/>
                        </a:spcAft>
                      </a:pPr>
                      <a:r>
                        <a:rPr lang="en-US" sz="2400" dirty="0">
                          <a:solidFill>
                            <a:srgbClr val="660033"/>
                          </a:solidFill>
                          <a:effectLst/>
                          <a:latin typeface="+mj-lt"/>
                        </a:rPr>
                        <a:t>South-east</a:t>
                      </a:r>
                      <a:endParaRPr lang="vi-VN" sz="1100" dirty="0">
                        <a:solidFill>
                          <a:srgbClr val="660033"/>
                        </a:solidFill>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a:effectLst/>
                          <a:latin typeface="+mj-lt"/>
                        </a:rPr>
                        <a:t>SE</a:t>
                      </a:r>
                      <a:endParaRPr lang="vi-VN" sz="1100" b="1" dirty="0">
                        <a:effectLst/>
                        <a:latin typeface="+mj-lt"/>
                        <a:ea typeface="Arial"/>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1000"/>
                        </a:spcAft>
                      </a:pPr>
                      <a:r>
                        <a:rPr lang="en-US" sz="2400" b="1" dirty="0" err="1">
                          <a:solidFill>
                            <a:srgbClr val="0070C0"/>
                          </a:solidFill>
                          <a:effectLst/>
                          <a:latin typeface="+mj-lt"/>
                        </a:rPr>
                        <a:t>Đông</a:t>
                      </a:r>
                      <a:r>
                        <a:rPr lang="en-US" sz="2400" b="1" dirty="0">
                          <a:solidFill>
                            <a:srgbClr val="0070C0"/>
                          </a:solidFill>
                          <a:effectLst/>
                          <a:latin typeface="+mj-lt"/>
                        </a:rPr>
                        <a:t> Nam</a:t>
                      </a:r>
                      <a:endParaRPr lang="vi-VN" sz="1100" b="1" dirty="0">
                        <a:solidFill>
                          <a:srgbClr val="0070C0"/>
                        </a:solidFill>
                        <a:effectLst/>
                        <a:latin typeface="+mj-lt"/>
                        <a:ea typeface="Arial"/>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258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0000"/>
                </a:solidFill>
              </a:rPr>
              <a:t>3.Ứng </a:t>
            </a:r>
            <a:r>
              <a:rPr lang="en-US" sz="3600" dirty="0" err="1">
                <a:solidFill>
                  <a:srgbClr val="FF0000"/>
                </a:solidFill>
              </a:rPr>
              <a:t>dụng</a:t>
            </a:r>
            <a:r>
              <a:rPr lang="en-US" sz="3600" dirty="0">
                <a:solidFill>
                  <a:srgbClr val="FF0000"/>
                </a:solidFill>
              </a:rPr>
              <a:t> </a:t>
            </a:r>
            <a:r>
              <a:rPr lang="en-US" sz="3600" dirty="0" err="1">
                <a:solidFill>
                  <a:srgbClr val="FF0000"/>
                </a:solidFill>
              </a:rPr>
              <a:t>của</a:t>
            </a:r>
            <a:r>
              <a:rPr lang="en-US" sz="3600" dirty="0">
                <a:solidFill>
                  <a:srgbClr val="FF0000"/>
                </a:solidFill>
              </a:rPr>
              <a:t> la </a:t>
            </a:r>
            <a:r>
              <a:rPr lang="en-US" sz="3600" dirty="0" err="1">
                <a:solidFill>
                  <a:srgbClr val="FF0000"/>
                </a:solidFill>
              </a:rPr>
              <a:t>bàn</a:t>
            </a:r>
            <a:endParaRPr lang="vi-VN" sz="3600" dirty="0">
              <a:solidFill>
                <a:srgbClr val="FF0000"/>
              </a:solidFill>
            </a:endParaRPr>
          </a:p>
        </p:txBody>
      </p:sp>
      <p:sp>
        <p:nvSpPr>
          <p:cNvPr id="3" name="Content Placeholder 2"/>
          <p:cNvSpPr>
            <a:spLocks noGrp="1"/>
          </p:cNvSpPr>
          <p:nvPr>
            <p:ph idx="1"/>
          </p:nvPr>
        </p:nvSpPr>
        <p:spPr/>
        <p:txBody>
          <a:bodyPr/>
          <a:lstStyle/>
          <a:p>
            <a:pPr marL="0" indent="0">
              <a:buNone/>
            </a:pPr>
            <a:r>
              <a:rPr lang="en-US" sz="2800" dirty="0">
                <a:latin typeface="+mj-lt"/>
              </a:rPr>
              <a:t>-    </a:t>
            </a:r>
            <a:r>
              <a:rPr lang="en-US" sz="2800" dirty="0" err="1">
                <a:latin typeface="+mj-lt"/>
              </a:rPr>
              <a:t>Đi</a:t>
            </a:r>
            <a:r>
              <a:rPr lang="en-US" sz="2800" dirty="0">
                <a:latin typeface="+mj-lt"/>
              </a:rPr>
              <a:t> </a:t>
            </a:r>
            <a:r>
              <a:rPr lang="en-US" sz="2800" dirty="0" err="1">
                <a:latin typeface="+mj-lt"/>
              </a:rPr>
              <a:t>biển</a:t>
            </a:r>
            <a:endParaRPr lang="en-US" sz="2800" dirty="0">
              <a:latin typeface="+mj-lt"/>
            </a:endParaRPr>
          </a:p>
          <a:p>
            <a:pPr>
              <a:buFontTx/>
              <a:buChar char="-"/>
            </a:pPr>
            <a:r>
              <a:rPr lang="en-US" sz="2800" dirty="0" err="1">
                <a:latin typeface="+mj-lt"/>
              </a:rPr>
              <a:t>Vào</a:t>
            </a:r>
            <a:r>
              <a:rPr lang="en-US" sz="2800" dirty="0">
                <a:latin typeface="+mj-lt"/>
              </a:rPr>
              <a:t> </a:t>
            </a:r>
            <a:r>
              <a:rPr lang="en-US" sz="2800" dirty="0" err="1">
                <a:latin typeface="+mj-lt"/>
              </a:rPr>
              <a:t>rừng</a:t>
            </a:r>
            <a:endParaRPr lang="en-US" sz="2800" dirty="0">
              <a:latin typeface="+mj-lt"/>
            </a:endParaRPr>
          </a:p>
          <a:p>
            <a:pPr>
              <a:buFontTx/>
              <a:buChar char="-"/>
            </a:pPr>
            <a:r>
              <a:rPr lang="en-US" sz="2800" dirty="0" err="1">
                <a:latin typeface="+mj-lt"/>
              </a:rPr>
              <a:t>Đi</a:t>
            </a:r>
            <a:r>
              <a:rPr lang="en-US" sz="2800" dirty="0">
                <a:latin typeface="+mj-lt"/>
              </a:rPr>
              <a:t> </a:t>
            </a:r>
            <a:r>
              <a:rPr lang="en-US" sz="2800" dirty="0" err="1">
                <a:latin typeface="+mj-lt"/>
              </a:rPr>
              <a:t>trong</a:t>
            </a:r>
            <a:r>
              <a:rPr lang="en-US" sz="2800" dirty="0">
                <a:latin typeface="+mj-lt"/>
              </a:rPr>
              <a:t> </a:t>
            </a:r>
            <a:r>
              <a:rPr lang="en-US" sz="2800" dirty="0" err="1">
                <a:latin typeface="+mj-lt"/>
              </a:rPr>
              <a:t>sa</a:t>
            </a:r>
            <a:r>
              <a:rPr lang="en-US" sz="2800" dirty="0">
                <a:latin typeface="+mj-lt"/>
              </a:rPr>
              <a:t> </a:t>
            </a:r>
            <a:r>
              <a:rPr lang="en-US" sz="2800" dirty="0" err="1">
                <a:latin typeface="+mj-lt"/>
              </a:rPr>
              <a:t>mạc</a:t>
            </a:r>
            <a:r>
              <a:rPr lang="en-US" sz="2800" dirty="0">
                <a:latin typeface="+mj-lt"/>
              </a:rPr>
              <a:t>.</a:t>
            </a:r>
          </a:p>
          <a:p>
            <a:pPr>
              <a:buFontTx/>
              <a:buChar char="-"/>
            </a:pPr>
            <a:r>
              <a:rPr lang="en-US" sz="2800" dirty="0" err="1">
                <a:latin typeface="+mj-lt"/>
              </a:rPr>
              <a:t>Đi</a:t>
            </a:r>
            <a:r>
              <a:rPr lang="en-US" sz="2800" dirty="0">
                <a:latin typeface="+mj-lt"/>
              </a:rPr>
              <a:t> du </a:t>
            </a:r>
            <a:r>
              <a:rPr lang="en-US" sz="2800" dirty="0" err="1">
                <a:latin typeface="+mj-lt"/>
              </a:rPr>
              <a:t>lịch</a:t>
            </a:r>
            <a:r>
              <a:rPr lang="en-US" sz="2800" dirty="0">
                <a:latin typeface="+mj-lt"/>
              </a:rPr>
              <a:t>.</a:t>
            </a:r>
          </a:p>
          <a:p>
            <a:pPr marL="0" indent="0">
              <a:buNone/>
            </a:pPr>
            <a:r>
              <a:rPr lang="en-US" sz="2800" dirty="0">
                <a:latin typeface="+mj-lt"/>
              </a:rPr>
              <a:t>-    </a:t>
            </a:r>
            <a:r>
              <a:rPr lang="en-US" sz="2800" dirty="0" err="1">
                <a:latin typeface="+mj-lt"/>
              </a:rPr>
              <a:t>Định</a:t>
            </a:r>
            <a:r>
              <a:rPr lang="en-US" sz="2800" dirty="0">
                <a:latin typeface="+mj-lt"/>
              </a:rPr>
              <a:t> </a:t>
            </a:r>
            <a:r>
              <a:rPr lang="en-US" sz="2800" dirty="0" err="1">
                <a:latin typeface="+mj-lt"/>
              </a:rPr>
              <a:t>hướng</a:t>
            </a:r>
            <a:r>
              <a:rPr lang="en-US" sz="2800" dirty="0">
                <a:latin typeface="+mj-lt"/>
              </a:rPr>
              <a:t> </a:t>
            </a:r>
            <a:r>
              <a:rPr lang="en-US" sz="2800" dirty="0" err="1">
                <a:latin typeface="+mj-lt"/>
              </a:rPr>
              <a:t>cho</a:t>
            </a:r>
            <a:r>
              <a:rPr lang="en-US" sz="2800" dirty="0">
                <a:latin typeface="+mj-lt"/>
              </a:rPr>
              <a:t> </a:t>
            </a:r>
            <a:r>
              <a:rPr lang="en-US" sz="2800" dirty="0" err="1">
                <a:latin typeface="+mj-lt"/>
              </a:rPr>
              <a:t>máy</a:t>
            </a:r>
            <a:r>
              <a:rPr lang="en-US" sz="2800" dirty="0">
                <a:latin typeface="+mj-lt"/>
              </a:rPr>
              <a:t> bay, </a:t>
            </a:r>
            <a:r>
              <a:rPr lang="en-US" sz="2800" dirty="0" err="1">
                <a:latin typeface="+mj-lt"/>
              </a:rPr>
              <a:t>tàu</a:t>
            </a:r>
            <a:r>
              <a:rPr lang="en-US" sz="2800" dirty="0">
                <a:latin typeface="+mj-lt"/>
              </a:rPr>
              <a:t> </a:t>
            </a:r>
            <a:r>
              <a:rPr lang="en-US" sz="2800" dirty="0" err="1">
                <a:latin typeface="+mj-lt"/>
              </a:rPr>
              <a:t>thủy</a:t>
            </a:r>
            <a:r>
              <a:rPr lang="en-US" sz="2800" dirty="0">
                <a:latin typeface="+mj-lt"/>
              </a:rPr>
              <a:t>, </a:t>
            </a:r>
            <a:r>
              <a:rPr lang="en-US" sz="2800" dirty="0" err="1">
                <a:latin typeface="+mj-lt"/>
              </a:rPr>
              <a:t>tàu</a:t>
            </a:r>
            <a:r>
              <a:rPr lang="en-US" sz="2800" dirty="0">
                <a:latin typeface="+mj-lt"/>
              </a:rPr>
              <a:t> </a:t>
            </a:r>
            <a:r>
              <a:rPr lang="en-US" sz="2800" dirty="0" err="1">
                <a:latin typeface="+mj-lt"/>
              </a:rPr>
              <a:t>ngầm</a:t>
            </a:r>
            <a:r>
              <a:rPr lang="en-US" sz="2800" dirty="0">
                <a:latin typeface="+mj-lt"/>
              </a:rPr>
              <a:t>, </a:t>
            </a:r>
            <a:r>
              <a:rPr lang="en-US" sz="2800" dirty="0" err="1">
                <a:latin typeface="+mj-lt"/>
              </a:rPr>
              <a:t>tên</a:t>
            </a:r>
            <a:r>
              <a:rPr lang="en-US" sz="2800" dirty="0">
                <a:latin typeface="+mj-lt"/>
              </a:rPr>
              <a:t> </a:t>
            </a:r>
            <a:r>
              <a:rPr lang="en-US" sz="2800" dirty="0" err="1">
                <a:latin typeface="+mj-lt"/>
              </a:rPr>
              <a:t>lửa</a:t>
            </a:r>
            <a:r>
              <a:rPr lang="en-US" sz="2800" dirty="0">
                <a:latin typeface="+mj-lt"/>
              </a:rPr>
              <a:t>, </a:t>
            </a:r>
            <a:r>
              <a:rPr lang="en-US" sz="2800" dirty="0" err="1">
                <a:latin typeface="+mj-lt"/>
              </a:rPr>
              <a:t>tàu</a:t>
            </a:r>
            <a:r>
              <a:rPr lang="en-US" sz="2800" dirty="0">
                <a:latin typeface="+mj-lt"/>
              </a:rPr>
              <a:t> </a:t>
            </a:r>
            <a:r>
              <a:rPr lang="en-US" sz="2800" dirty="0" err="1">
                <a:latin typeface="+mj-lt"/>
              </a:rPr>
              <a:t>vũ</a:t>
            </a:r>
            <a:r>
              <a:rPr lang="en-US" sz="2800" dirty="0">
                <a:latin typeface="+mj-lt"/>
              </a:rPr>
              <a:t> </a:t>
            </a:r>
            <a:r>
              <a:rPr lang="en-US" sz="2800" dirty="0" err="1">
                <a:latin typeface="+mj-lt"/>
              </a:rPr>
              <a:t>trụ</a:t>
            </a:r>
            <a:r>
              <a:rPr lang="en-US" sz="2800" dirty="0">
                <a:latin typeface="+mj-lt"/>
              </a:rPr>
              <a:t>…</a:t>
            </a:r>
            <a:endParaRPr lang="vi-VN" sz="2800" dirty="0">
              <a:latin typeface="+mj-lt"/>
            </a:endParaRPr>
          </a:p>
        </p:txBody>
      </p:sp>
    </p:spTree>
    <p:extLst>
      <p:ext uri="{BB962C8B-B14F-4D97-AF65-F5344CB8AC3E}">
        <p14:creationId xmlns:p14="http://schemas.microsoft.com/office/powerpoint/2010/main" val="292261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32025" y="701871"/>
            <a:ext cx="1826141" cy="400110"/>
          </a:xfrm>
          <a:prstGeom prst="rect">
            <a:avLst/>
          </a:prstGeom>
          <a:noFill/>
        </p:spPr>
        <p:txBody>
          <a:bodyPr wrap="none">
            <a:spAutoFit/>
          </a:bodyPr>
          <a:lstStyle/>
          <a:p>
            <a:pPr algn="r" fontAlgn="auto">
              <a:spcBef>
                <a:spcPts val="0"/>
              </a:spcBef>
              <a:spcAft>
                <a:spcPts val="0"/>
              </a:spcAft>
              <a:defRPr/>
            </a:pPr>
            <a:r>
              <a:rPr lang="en-US" sz="2000" b="1" i="1" dirty="0">
                <a:solidFill>
                  <a:prstClr val="black"/>
                </a:solidFill>
                <a:latin typeface="Calibri"/>
                <a:ea typeface="+mn-ea"/>
              </a:rPr>
              <a:t>Kim </a:t>
            </a:r>
            <a:r>
              <a:rPr lang="en-US" sz="2000" b="1" i="1" dirty="0" err="1">
                <a:solidFill>
                  <a:prstClr val="black"/>
                </a:solidFill>
                <a:latin typeface="Calibri"/>
                <a:ea typeface="+mn-ea"/>
              </a:rPr>
              <a:t>nam</a:t>
            </a:r>
            <a:r>
              <a:rPr lang="en-US" sz="2000" b="1" i="1" dirty="0">
                <a:solidFill>
                  <a:prstClr val="black"/>
                </a:solidFill>
                <a:latin typeface="Calibri"/>
                <a:ea typeface="+mn-ea"/>
              </a:rPr>
              <a:t> </a:t>
            </a:r>
            <a:r>
              <a:rPr lang="en-US" sz="2000" b="1" i="1" dirty="0" err="1">
                <a:solidFill>
                  <a:prstClr val="black"/>
                </a:solidFill>
                <a:latin typeface="Calibri"/>
                <a:ea typeface="+mn-ea"/>
              </a:rPr>
              <a:t>châm</a:t>
            </a:r>
            <a:r>
              <a:rPr lang="en-US" sz="2000" b="1" i="1" dirty="0">
                <a:solidFill>
                  <a:prstClr val="black"/>
                </a:solidFill>
                <a:latin typeface="Calibri"/>
                <a:ea typeface="+mn-ea"/>
              </a:rPr>
              <a:t> </a:t>
            </a:r>
          </a:p>
        </p:txBody>
      </p:sp>
      <p:sp>
        <p:nvSpPr>
          <p:cNvPr id="3" name="Hộp_Văn_Bản 2"/>
          <p:cNvSpPr txBox="1"/>
          <p:nvPr/>
        </p:nvSpPr>
        <p:spPr>
          <a:xfrm>
            <a:off x="1261126" y="188913"/>
            <a:ext cx="6191193" cy="523220"/>
          </a:xfrm>
          <a:prstGeom prst="rect">
            <a:avLst/>
          </a:prstGeom>
          <a:noFill/>
        </p:spPr>
        <p:txBody>
          <a:bodyPr wrap="square">
            <a:spAutoFit/>
          </a:bodyPr>
          <a:lstStyle/>
          <a:p>
            <a:pPr algn="ctr">
              <a:defRPr/>
            </a:pPr>
            <a:r>
              <a:rPr lang="en-US" sz="2800" b="1" dirty="0">
                <a:solidFill>
                  <a:srgbClr val="FF0000"/>
                </a:solidFill>
                <a:latin typeface="+mj-lt"/>
              </a:rPr>
              <a:t>4. </a:t>
            </a:r>
            <a:r>
              <a:rPr lang="en-US" sz="2800" b="1" dirty="0" err="1">
                <a:solidFill>
                  <a:srgbClr val="FF0000"/>
                </a:solidFill>
                <a:latin typeface="+mj-lt"/>
              </a:rPr>
              <a:t>Cách</a:t>
            </a:r>
            <a:r>
              <a:rPr lang="en-US" sz="2800" b="1" dirty="0">
                <a:solidFill>
                  <a:srgbClr val="FF0000"/>
                </a:solidFill>
                <a:latin typeface="+mj-lt"/>
              </a:rPr>
              <a:t> </a:t>
            </a:r>
            <a:r>
              <a:rPr lang="en-US" sz="2800" b="1" dirty="0" err="1">
                <a:solidFill>
                  <a:srgbClr val="FF0000"/>
                </a:solidFill>
                <a:latin typeface="+mj-lt"/>
              </a:rPr>
              <a:t>sử</a:t>
            </a:r>
            <a:r>
              <a:rPr lang="en-US" sz="2800" b="1" dirty="0">
                <a:solidFill>
                  <a:srgbClr val="FF0000"/>
                </a:solidFill>
                <a:latin typeface="+mj-lt"/>
              </a:rPr>
              <a:t> </a:t>
            </a:r>
            <a:r>
              <a:rPr lang="en-US" sz="2800" b="1" dirty="0" err="1">
                <a:solidFill>
                  <a:srgbClr val="FF0000"/>
                </a:solidFill>
                <a:latin typeface="+mj-lt"/>
              </a:rPr>
              <a:t>dụng</a:t>
            </a:r>
            <a:r>
              <a:rPr lang="en-US" sz="2800" b="1" dirty="0">
                <a:solidFill>
                  <a:srgbClr val="FF0000"/>
                </a:solidFill>
                <a:latin typeface="+mj-lt"/>
              </a:rPr>
              <a:t> la </a:t>
            </a:r>
            <a:r>
              <a:rPr lang="en-US" sz="2800" b="1" dirty="0" err="1">
                <a:solidFill>
                  <a:srgbClr val="FF0000"/>
                </a:solidFill>
                <a:latin typeface="+mj-lt"/>
              </a:rPr>
              <a:t>bàn</a:t>
            </a:r>
            <a:r>
              <a:rPr lang="en-US" sz="2800" b="1" dirty="0">
                <a:solidFill>
                  <a:srgbClr val="FF0000"/>
                </a:solidFill>
                <a:latin typeface="+mj-lt"/>
              </a:rPr>
              <a:t> </a:t>
            </a:r>
            <a:r>
              <a:rPr lang="en-US" sz="2800" b="1" dirty="0" err="1">
                <a:solidFill>
                  <a:srgbClr val="FF0000"/>
                </a:solidFill>
                <a:latin typeface="+mj-lt"/>
              </a:rPr>
              <a:t>thông</a:t>
            </a:r>
            <a:r>
              <a:rPr lang="en-US" sz="2800" b="1" dirty="0">
                <a:solidFill>
                  <a:srgbClr val="FF0000"/>
                </a:solidFill>
                <a:latin typeface="+mj-lt"/>
              </a:rPr>
              <a:t> </a:t>
            </a:r>
            <a:r>
              <a:rPr lang="en-US" sz="2800" b="1" dirty="0" err="1">
                <a:solidFill>
                  <a:srgbClr val="FF0000"/>
                </a:solidFill>
                <a:latin typeface="+mj-lt"/>
              </a:rPr>
              <a:t>thường</a:t>
            </a:r>
            <a:endParaRPr lang="en-US" sz="2800" b="1" dirty="0">
              <a:solidFill>
                <a:srgbClr val="FF0000"/>
              </a:solidFill>
              <a:latin typeface="+mj-lt"/>
            </a:endParaRPr>
          </a:p>
        </p:txBody>
      </p:sp>
      <p:sp>
        <p:nvSpPr>
          <p:cNvPr id="32" name="TextBox 17"/>
          <p:cNvSpPr txBox="1"/>
          <p:nvPr/>
        </p:nvSpPr>
        <p:spPr>
          <a:xfrm>
            <a:off x="3009072" y="772614"/>
            <a:ext cx="1562928" cy="400110"/>
          </a:xfrm>
          <a:prstGeom prst="rect">
            <a:avLst/>
          </a:prstGeom>
          <a:noFill/>
        </p:spPr>
        <p:txBody>
          <a:bodyPr wrap="none">
            <a:spAutoFit/>
          </a:bodyPr>
          <a:lstStyle/>
          <a:p>
            <a:pPr algn="r" fontAlgn="auto">
              <a:spcBef>
                <a:spcPts val="0"/>
              </a:spcBef>
              <a:spcAft>
                <a:spcPts val="0"/>
              </a:spcAft>
              <a:defRPr/>
            </a:pPr>
            <a:r>
              <a:rPr lang="en-US" sz="2000" b="1" i="1" dirty="0" err="1">
                <a:solidFill>
                  <a:prstClr val="black"/>
                </a:solidFill>
                <a:latin typeface="Calibri"/>
                <a:ea typeface="+mn-ea"/>
              </a:rPr>
              <a:t>Vòng</a:t>
            </a:r>
            <a:r>
              <a:rPr lang="en-US" sz="2000" b="1" i="1" dirty="0">
                <a:solidFill>
                  <a:prstClr val="black"/>
                </a:solidFill>
                <a:latin typeface="Calibri"/>
                <a:ea typeface="+mn-ea"/>
              </a:rPr>
              <a:t> chia </a:t>
            </a:r>
            <a:r>
              <a:rPr lang="en-US" sz="2000" b="1" i="1" dirty="0" err="1">
                <a:solidFill>
                  <a:prstClr val="black"/>
                </a:solidFill>
                <a:latin typeface="Calibri"/>
                <a:ea typeface="+mn-ea"/>
              </a:rPr>
              <a:t>độ</a:t>
            </a:r>
            <a:endParaRPr lang="en-US" sz="2000" b="1" i="1" dirty="0">
              <a:solidFill>
                <a:prstClr val="black"/>
              </a:solidFill>
              <a:latin typeface="Calibri"/>
              <a:ea typeface="+mn-ea"/>
            </a:endParaRPr>
          </a:p>
        </p:txBody>
      </p:sp>
      <p:pic>
        <p:nvPicPr>
          <p:cNvPr id="22" name="Picture 2" descr="C:\Users\Administrator\Pictures\Cach-xac-dinh-phuong-huong-bang-la-ban.png"/>
          <p:cNvPicPr>
            <a:picLocks noChangeAspect="1" noChangeArrowheads="1"/>
          </p:cNvPicPr>
          <p:nvPr/>
        </p:nvPicPr>
        <p:blipFill rotWithShape="1">
          <a:blip r:embed="rId2">
            <a:extLst>
              <a:ext uri="{28A0092B-C50C-407E-A947-70E740481C1C}">
                <a14:useLocalDpi xmlns:a14="http://schemas.microsoft.com/office/drawing/2010/main" val="0"/>
              </a:ext>
            </a:extLst>
          </a:blip>
          <a:srcRect r="46885"/>
          <a:stretch/>
        </p:blipFill>
        <p:spPr bwMode="auto">
          <a:xfrm>
            <a:off x="0" y="1172723"/>
            <a:ext cx="3038961" cy="283234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1770708" y="1101981"/>
            <a:ext cx="1452897" cy="4869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11562" y="972670"/>
            <a:ext cx="907918" cy="11601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90536" y="1437190"/>
            <a:ext cx="4594614" cy="3416320"/>
          </a:xfrm>
          <a:prstGeom prst="rect">
            <a:avLst/>
          </a:prstGeom>
        </p:spPr>
        <p:txBody>
          <a:bodyPr wrap="square">
            <a:spAutoFit/>
          </a:bodyPr>
          <a:lstStyle/>
          <a:p>
            <a:r>
              <a:rPr lang="vi-VN" sz="2400" dirty="0">
                <a:latin typeface="Times New Roman" pitchFamily="18" charset="0"/>
                <a:cs typeface="Times New Roman" pitchFamily="18" charset="0"/>
              </a:rPr>
              <a:t>Để có </a:t>
            </a:r>
            <a:r>
              <a:rPr lang="vi-VN" sz="2400" b="1" dirty="0">
                <a:latin typeface="Times New Roman" pitchFamily="18" charset="0"/>
                <a:cs typeface="Times New Roman" pitchFamily="18" charset="0"/>
              </a:rPr>
              <a:t>cách coi la bàn</a:t>
            </a:r>
            <a:r>
              <a:rPr lang="vi-VN" sz="2400" dirty="0">
                <a:latin typeface="Times New Roman" pitchFamily="18" charset="0"/>
                <a:cs typeface="Times New Roman" pitchFamily="18" charset="0"/>
              </a:rPr>
              <a:t> chính xác về phương hướng thì ban đầu chúng ta cần xoay la bàn sao cho cây kim màu đỏ chỉ ở hướng bắc và về đúng chính giữa vạch đỏ chữ </a:t>
            </a:r>
            <a:r>
              <a:rPr lang="vi-VN" sz="2400" dirty="0">
                <a:solidFill>
                  <a:srgbClr val="FF0000"/>
                </a:solidFill>
                <a:latin typeface="Times New Roman" pitchFamily="18" charset="0"/>
                <a:cs typeface="Times New Roman" pitchFamily="18" charset="0"/>
              </a:rPr>
              <a:t>N</a:t>
            </a:r>
            <a:r>
              <a:rPr lang="vi-VN" sz="2400" dirty="0">
                <a:latin typeface="Times New Roman" pitchFamily="18" charset="0"/>
                <a:cs typeface="Times New Roman" pitchFamily="18" charset="0"/>
              </a:rPr>
              <a:t>  số 0</a:t>
            </a:r>
            <a:r>
              <a:rPr lang="vi-VN" sz="2400" baseline="30000" dirty="0">
                <a:latin typeface="Times New Roman" pitchFamily="18" charset="0"/>
                <a:cs typeface="Times New Roman" pitchFamily="18" charset="0"/>
              </a:rPr>
              <a:t>0</a:t>
            </a:r>
            <a:r>
              <a:rPr lang="vi-VN" sz="2400" dirty="0">
                <a:solidFill>
                  <a:srgbClr val="FF0000"/>
                </a:solidFill>
                <a:latin typeface="Times New Roman" pitchFamily="18" charset="0"/>
                <a:cs typeface="Times New Roman" pitchFamily="18" charset="0"/>
              </a:rPr>
              <a:t>.(180</a:t>
            </a:r>
            <a:r>
              <a:rPr lang="vi-VN" sz="2400" baseline="30000" dirty="0">
                <a:solidFill>
                  <a:srgbClr val="FF0000"/>
                </a:solidFill>
                <a:latin typeface="Times New Roman" pitchFamily="18" charset="0"/>
                <a:cs typeface="Times New Roman" pitchFamily="18" charset="0"/>
              </a:rPr>
              <a:t>0</a:t>
            </a:r>
            <a:r>
              <a:rPr lang="vi-VN" sz="2400" dirty="0">
                <a:solidFill>
                  <a:srgbClr val="FF0000"/>
                </a:solidFill>
                <a:latin typeface="Times New Roman" pitchFamily="18" charset="0"/>
                <a:cs typeface="Times New Roman" pitchFamily="18" charset="0"/>
              </a:rPr>
              <a:t>)</a:t>
            </a:r>
          </a:p>
          <a:p>
            <a:r>
              <a:rPr lang="vi-VN" sz="2400" dirty="0">
                <a:latin typeface="Times New Roman" pitchFamily="18" charset="0"/>
                <a:cs typeface="Times New Roman" pitchFamily="18" charset="0"/>
              </a:rPr>
              <a:t>Sau đó mới tiến hành xác định các hướng cần di chuyển bằng cách từ từ xoay người và la bàn.</a:t>
            </a:r>
          </a:p>
        </p:txBody>
      </p:sp>
      <p:cxnSp>
        <p:nvCxnSpPr>
          <p:cNvPr id="10" name="Straight Arrow Connector 9"/>
          <p:cNvCxnSpPr/>
          <p:nvPr/>
        </p:nvCxnSpPr>
        <p:spPr>
          <a:xfrm>
            <a:off x="2316158" y="2588894"/>
            <a:ext cx="520287" cy="9841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7"/>
          <p:cNvSpPr txBox="1"/>
          <p:nvPr/>
        </p:nvSpPr>
        <p:spPr>
          <a:xfrm>
            <a:off x="2426628" y="3602238"/>
            <a:ext cx="936475" cy="400110"/>
          </a:xfrm>
          <a:prstGeom prst="rect">
            <a:avLst/>
          </a:prstGeom>
          <a:noFill/>
        </p:spPr>
        <p:txBody>
          <a:bodyPr wrap="none">
            <a:spAutoFit/>
          </a:bodyPr>
          <a:lstStyle/>
          <a:p>
            <a:pPr algn="r" fontAlgn="auto">
              <a:spcBef>
                <a:spcPts val="0"/>
              </a:spcBef>
              <a:spcAft>
                <a:spcPts val="0"/>
              </a:spcAft>
              <a:defRPr/>
            </a:pPr>
            <a:r>
              <a:rPr lang="en-US" sz="2000" b="1" i="1" dirty="0" err="1">
                <a:solidFill>
                  <a:prstClr val="black"/>
                </a:solidFill>
                <a:latin typeface="Calibri"/>
                <a:ea typeface="+mn-ea"/>
              </a:rPr>
              <a:t>Hướng</a:t>
            </a:r>
            <a:endParaRPr lang="en-US" sz="2000" b="1" i="1" dirty="0">
              <a:solidFill>
                <a:prstClr val="black"/>
              </a:solidFill>
              <a:latin typeface="Calibri"/>
              <a:ea typeface="+mn-ea"/>
            </a:endParaRPr>
          </a:p>
        </p:txBody>
      </p:sp>
      <p:pic>
        <p:nvPicPr>
          <p:cNvPr id="13" name="Picture 2" descr="C:\Users\Administrator\Picture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9689">
            <a:off x="1257051" y="4186035"/>
            <a:ext cx="2480210"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32"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ChangeArrowheads="1"/>
          </p:cNvSpPr>
          <p:nvPr>
            <p:ph type="title"/>
          </p:nvPr>
        </p:nvSpPr>
        <p:spPr>
          <a:xfrm>
            <a:off x="2478108" y="-27384"/>
            <a:ext cx="4542164" cy="457200"/>
          </a:xfrm>
        </p:spPr>
        <p:txBody>
          <a:bodyPr/>
          <a:lstStyle/>
          <a:p>
            <a:r>
              <a:rPr lang="en-US" sz="2800" b="1" dirty="0" err="1">
                <a:solidFill>
                  <a:srgbClr val="FF0000"/>
                </a:solidFill>
                <a:latin typeface="Times New Roman" pitchFamily="18" charset="0"/>
                <a:cs typeface="Times New Roman" pitchFamily="18" charset="0"/>
              </a:rPr>
              <a:t>Sử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la </a:t>
            </a:r>
            <a:r>
              <a:rPr lang="en-US" sz="2800" b="1" dirty="0" err="1">
                <a:solidFill>
                  <a:srgbClr val="FF0000"/>
                </a:solidFill>
                <a:latin typeface="Times New Roman" pitchFamily="18" charset="0"/>
                <a:cs typeface="Times New Roman" pitchFamily="18" charset="0"/>
              </a:rPr>
              <a:t>bàn</a:t>
            </a:r>
            <a:r>
              <a:rPr lang="en-US" sz="2800" b="1" dirty="0">
                <a:solidFill>
                  <a:srgbClr val="FF0000"/>
                </a:solidFill>
                <a:latin typeface="Times New Roman" pitchFamily="18" charset="0"/>
                <a:cs typeface="Times New Roman" pitchFamily="18" charset="0"/>
              </a:rPr>
              <a:t> GPRS</a:t>
            </a:r>
          </a:p>
        </p:txBody>
      </p:sp>
      <p:sp>
        <p:nvSpPr>
          <p:cNvPr id="4" name="Freeform 3"/>
          <p:cNvSpPr>
            <a:spLocks/>
          </p:cNvSpPr>
          <p:nvPr/>
        </p:nvSpPr>
        <p:spPr bwMode="gray">
          <a:xfrm>
            <a:off x="6210840" y="-27384"/>
            <a:ext cx="1341133" cy="1056651"/>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b="1">
              <a:solidFill>
                <a:srgbClr val="000000"/>
              </a:solidFill>
              <a:ea typeface="+mn-ea"/>
            </a:endParaRPr>
          </a:p>
        </p:txBody>
      </p:sp>
      <p:sp>
        <p:nvSpPr>
          <p:cNvPr id="13" name="Freeform 12"/>
          <p:cNvSpPr>
            <a:spLocks/>
          </p:cNvSpPr>
          <p:nvPr/>
        </p:nvSpPr>
        <p:spPr bwMode="gray">
          <a:xfrm>
            <a:off x="3645504" y="332656"/>
            <a:ext cx="1341133" cy="1058102"/>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b="1">
              <a:solidFill>
                <a:srgbClr val="000000"/>
              </a:solidFill>
              <a:ea typeface="+mn-ea"/>
            </a:endParaRPr>
          </a:p>
        </p:txBody>
      </p:sp>
      <p:grpSp>
        <p:nvGrpSpPr>
          <p:cNvPr id="35" name="Nhóm 34"/>
          <p:cNvGrpSpPr/>
          <p:nvPr/>
        </p:nvGrpSpPr>
        <p:grpSpPr>
          <a:xfrm>
            <a:off x="2016561" y="764704"/>
            <a:ext cx="2117508" cy="3159589"/>
            <a:chOff x="2118292" y="2769341"/>
            <a:chExt cx="2117508" cy="3039322"/>
          </a:xfrm>
          <a:effectLst>
            <a:outerShdw blurRad="76200" dir="18900000" sy="23000" kx="-1200000" algn="bl" rotWithShape="0">
              <a:prstClr val="black">
                <a:alpha val="20000"/>
              </a:prstClr>
            </a:outerShdw>
          </a:effectLst>
        </p:grpSpPr>
        <p:sp>
          <p:nvSpPr>
            <p:cNvPr id="17" name="AutoShape 16"/>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8" name="AutoShape 17"/>
            <p:cNvSpPr>
              <a:spLocks noChangeArrowheads="1"/>
            </p:cNvSpPr>
            <p:nvPr/>
          </p:nvSpPr>
          <p:spPr bwMode="gray">
            <a:xfrm>
              <a:off x="2315688" y="2792564"/>
              <a:ext cx="1703994" cy="262711"/>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9" name="AutoShape 18"/>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20" name="AutoShape 19"/>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21" name="Text Box 20"/>
            <p:cNvSpPr txBox="1">
              <a:spLocks noChangeArrowheads="1"/>
            </p:cNvSpPr>
            <p:nvPr/>
          </p:nvSpPr>
          <p:spPr bwMode="gray">
            <a:xfrm>
              <a:off x="2749899" y="2769341"/>
              <a:ext cx="8210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dirty="0" err="1">
                  <a:solidFill>
                    <a:srgbClr val="FFFFFF"/>
                  </a:solidFill>
                  <a:ea typeface="+mn-ea"/>
                </a:rPr>
                <a:t>Bước</a:t>
              </a:r>
              <a:r>
                <a:rPr lang="en-US" sz="1400" b="1" dirty="0">
                  <a:solidFill>
                    <a:srgbClr val="FFFFFF"/>
                  </a:solidFill>
                  <a:ea typeface="+mn-ea"/>
                </a:rPr>
                <a:t> 1</a:t>
              </a:r>
            </a:p>
          </p:txBody>
        </p:sp>
        <p:sp>
          <p:nvSpPr>
            <p:cNvPr id="22" name="Text Box 21"/>
            <p:cNvSpPr txBox="1">
              <a:spLocks noChangeArrowheads="1"/>
            </p:cNvSpPr>
            <p:nvPr/>
          </p:nvSpPr>
          <p:spPr bwMode="auto">
            <a:xfrm>
              <a:off x="2137013" y="3187205"/>
              <a:ext cx="2098787" cy="115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dirty="0"/>
                <a:t>Đ</a:t>
              </a:r>
              <a:r>
                <a:rPr lang="vi-VN" dirty="0"/>
                <a:t>ầu tiên chúng ta hãy mở ứng dụng la bàn trên điện thoại</a:t>
              </a:r>
              <a:endParaRPr lang="en-US" b="1" i="1" dirty="0">
                <a:solidFill>
                  <a:srgbClr val="5D8223"/>
                </a:solidFill>
                <a:ea typeface="+mn-ea"/>
              </a:endParaRPr>
            </a:p>
          </p:txBody>
        </p:sp>
      </p:grpSp>
      <p:grpSp>
        <p:nvGrpSpPr>
          <p:cNvPr id="36" name="Nhóm 35"/>
          <p:cNvGrpSpPr/>
          <p:nvPr/>
        </p:nvGrpSpPr>
        <p:grpSpPr>
          <a:xfrm>
            <a:off x="4380447" y="620688"/>
            <a:ext cx="2163164" cy="3235063"/>
            <a:chOff x="4413024" y="2377452"/>
            <a:chExt cx="2163164" cy="3037871"/>
          </a:xfrm>
          <a:effectLst>
            <a:outerShdw blurRad="76200" dir="18900000" sy="23000" kx="-1200000" algn="bl" rotWithShape="0">
              <a:prstClr val="black">
                <a:alpha val="20000"/>
              </a:prstClr>
            </a:outerShdw>
          </a:effectLst>
        </p:grpSpPr>
        <p:sp>
          <p:nvSpPr>
            <p:cNvPr id="5" name="AutoShape 4"/>
            <p:cNvSpPr>
              <a:spLocks noChangeArrowheads="1"/>
            </p:cNvSpPr>
            <p:nvPr/>
          </p:nvSpPr>
          <p:spPr bwMode="auto">
            <a:xfrm>
              <a:off x="4413024" y="2529854"/>
              <a:ext cx="2098787" cy="2885469"/>
            </a:xfrm>
            <a:prstGeom prst="roundRect">
              <a:avLst>
                <a:gd name="adj" fmla="val 4690"/>
              </a:avLst>
            </a:prstGeom>
            <a:noFill/>
            <a:ln w="57150">
              <a:solidFill>
                <a:schemeClr val="accent2"/>
              </a:solidFill>
              <a:round/>
              <a:headEnd/>
              <a:tailEnd/>
            </a:ln>
            <a:effectLst/>
            <a:extLst>
              <a:ext uri="{909E8E84-426E-40DD-AFC4-6F175D3DCCD1}">
                <a14:hiddenFill xmlns:a14="http://schemas.microsoft.com/office/drawing/2010/main">
                  <a:solidFill>
                    <a:srgbClr val="F1D08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6" name="AutoShape 5"/>
            <p:cNvSpPr>
              <a:spLocks noChangeArrowheads="1"/>
            </p:cNvSpPr>
            <p:nvPr/>
          </p:nvSpPr>
          <p:spPr bwMode="gray">
            <a:xfrm>
              <a:off x="4626386" y="2403578"/>
              <a:ext cx="1703994" cy="262712"/>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7"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8"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4" name="Text Box 13"/>
            <p:cNvSpPr txBox="1">
              <a:spLocks noChangeArrowheads="1"/>
            </p:cNvSpPr>
            <p:nvPr/>
          </p:nvSpPr>
          <p:spPr bwMode="gray">
            <a:xfrm>
              <a:off x="5048985" y="2377452"/>
              <a:ext cx="8210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dirty="0" err="1">
                  <a:solidFill>
                    <a:srgbClr val="FFFFFF"/>
                  </a:solidFill>
                  <a:ea typeface="+mn-ea"/>
                </a:rPr>
                <a:t>Bước</a:t>
              </a:r>
              <a:r>
                <a:rPr lang="en-US" sz="1400" b="1" dirty="0">
                  <a:solidFill>
                    <a:srgbClr val="FFFFFF"/>
                  </a:solidFill>
                  <a:ea typeface="+mn-ea"/>
                </a:rPr>
                <a:t> 2</a:t>
              </a:r>
            </a:p>
          </p:txBody>
        </p:sp>
        <p:sp>
          <p:nvSpPr>
            <p:cNvPr id="29" name="Text Box 21"/>
            <p:cNvSpPr txBox="1">
              <a:spLocks noChangeArrowheads="1"/>
            </p:cNvSpPr>
            <p:nvPr/>
          </p:nvSpPr>
          <p:spPr bwMode="auto">
            <a:xfrm>
              <a:off x="4413024" y="2722871"/>
              <a:ext cx="216316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vi-VN" dirty="0"/>
                <a:t>Tiếp đó, trên màn hình la bàn sẽ hiển thị 4 hướng chính là đông tây nam bắc, số đo vị trí độ và kết quả hiển thị kinh vĩ độ ở vị trí hiện tại</a:t>
              </a:r>
              <a:endParaRPr lang="en-US" b="1" i="1" dirty="0">
                <a:solidFill>
                  <a:srgbClr val="333399"/>
                </a:solidFill>
                <a:ea typeface="+mn-ea"/>
              </a:endParaRPr>
            </a:p>
          </p:txBody>
        </p:sp>
      </p:grpSp>
      <p:grpSp>
        <p:nvGrpSpPr>
          <p:cNvPr id="37" name="Nhóm 36"/>
          <p:cNvGrpSpPr/>
          <p:nvPr/>
        </p:nvGrpSpPr>
        <p:grpSpPr>
          <a:xfrm>
            <a:off x="6652131" y="332656"/>
            <a:ext cx="2366110" cy="3538508"/>
            <a:chOff x="6630538" y="1493788"/>
            <a:chExt cx="2168172" cy="4539355"/>
          </a:xfrm>
          <a:effectLst>
            <a:outerShdw blurRad="76200" dir="18900000" sy="23000" kx="-1200000" algn="bl" rotWithShape="0">
              <a:prstClr val="black">
                <a:alpha val="20000"/>
              </a:prstClr>
            </a:outerShdw>
          </a:effectLst>
        </p:grpSpPr>
        <p:sp>
          <p:nvSpPr>
            <p:cNvPr id="9" name="AutoShape 8"/>
            <p:cNvSpPr>
              <a:spLocks noChangeArrowheads="1"/>
            </p:cNvSpPr>
            <p:nvPr/>
          </p:nvSpPr>
          <p:spPr bwMode="auto">
            <a:xfrm>
              <a:off x="6630538" y="1620883"/>
              <a:ext cx="2168172" cy="4392488"/>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0" name="AutoShape 9"/>
            <p:cNvSpPr>
              <a:spLocks noChangeArrowheads="1"/>
            </p:cNvSpPr>
            <p:nvPr/>
          </p:nvSpPr>
          <p:spPr bwMode="gray">
            <a:xfrm>
              <a:off x="6905151" y="1538854"/>
              <a:ext cx="1703994" cy="262711"/>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1" name="AutoShape 10"/>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2" name="AutoShape 11"/>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000000"/>
                </a:solidFill>
                <a:ea typeface="+mn-ea"/>
              </a:endParaRPr>
            </a:p>
          </p:txBody>
        </p:sp>
        <p:sp>
          <p:nvSpPr>
            <p:cNvPr id="15" name="Text Box 14"/>
            <p:cNvSpPr txBox="1">
              <a:spLocks noChangeArrowheads="1"/>
            </p:cNvSpPr>
            <p:nvPr/>
          </p:nvSpPr>
          <p:spPr bwMode="gray">
            <a:xfrm>
              <a:off x="7351305" y="1493788"/>
              <a:ext cx="8210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dirty="0" err="1">
                  <a:solidFill>
                    <a:srgbClr val="FFFFFF"/>
                  </a:solidFill>
                  <a:ea typeface="+mn-ea"/>
                </a:rPr>
                <a:t>Bước</a:t>
              </a:r>
              <a:r>
                <a:rPr lang="en-US" sz="1400" b="1" dirty="0">
                  <a:solidFill>
                    <a:srgbClr val="FFFFFF"/>
                  </a:solidFill>
                  <a:ea typeface="+mn-ea"/>
                </a:rPr>
                <a:t> 3</a:t>
              </a:r>
            </a:p>
          </p:txBody>
        </p:sp>
        <p:sp>
          <p:nvSpPr>
            <p:cNvPr id="32" name="Text Box 21"/>
            <p:cNvSpPr txBox="1">
              <a:spLocks noChangeArrowheads="1"/>
            </p:cNvSpPr>
            <p:nvPr/>
          </p:nvSpPr>
          <p:spPr bwMode="auto">
            <a:xfrm>
              <a:off x="6700242" y="2005882"/>
              <a:ext cx="1989046" cy="402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err="1"/>
                <a:t>Đặt</a:t>
              </a:r>
              <a:r>
                <a:rPr lang="en-US" dirty="0"/>
                <a:t> </a:t>
              </a:r>
              <a:r>
                <a:rPr lang="vi-VN" dirty="0"/>
                <a:t>đầu điện thoại hướng về phía mà mình muốn đi sau đó giữ yên thiết bị mặt phẳng ngang, kết quả trên màn hình sẽ hiển thị cho biết bạn đang đứng ở vị trí góc bao nhiêu độ so với hướng bắc.</a:t>
              </a:r>
              <a:endParaRPr lang="en-US" dirty="0"/>
            </a:p>
          </p:txBody>
        </p:sp>
      </p:grpSp>
      <p:pic>
        <p:nvPicPr>
          <p:cNvPr id="38" name="Picture 2" descr="C:\Users\Administrator\Pictures\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003" y="3971157"/>
            <a:ext cx="2080066" cy="274397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Pictures\cach-dung-la-b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447" y="3971157"/>
            <a:ext cx="4637793" cy="274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0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barn(inVertical)">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3600" b="1" dirty="0">
                <a:solidFill>
                  <a:srgbClr val="FF0000"/>
                </a:solidFill>
                <a:latin typeface="Times New Roman" pitchFamily="18" charset="0"/>
                <a:cs typeface="Times New Roman" pitchFamily="18" charset="0"/>
              </a:rPr>
              <a:t>THỰC HÀNH: thực hiện nhiệm vụ</a:t>
            </a:r>
            <a:br>
              <a:rPr lang="vi-VN" sz="3600" b="1" dirty="0">
                <a:solidFill>
                  <a:srgbClr val="FF0000"/>
                </a:solidFill>
                <a:latin typeface="Times New Roman" pitchFamily="18" charset="0"/>
                <a:cs typeface="Times New Roman" pitchFamily="18" charset="0"/>
              </a:rPr>
            </a:br>
            <a:r>
              <a:rPr lang="vi-VN" sz="3600" b="1" dirty="0">
                <a:solidFill>
                  <a:srgbClr val="FF0000"/>
                </a:solidFill>
                <a:latin typeface="Times New Roman" pitchFamily="18" charset="0"/>
                <a:cs typeface="Times New Roman" pitchFamily="18" charset="0"/>
              </a:rPr>
              <a:t>(nhóm 3 phút)</a:t>
            </a:r>
          </a:p>
        </p:txBody>
      </p:sp>
      <p:sp>
        <p:nvSpPr>
          <p:cNvPr id="3" name="Content Placeholder 2"/>
          <p:cNvSpPr>
            <a:spLocks noGrp="1"/>
          </p:cNvSpPr>
          <p:nvPr>
            <p:ph idx="1"/>
          </p:nvPr>
        </p:nvSpPr>
        <p:spPr/>
        <p:txBody>
          <a:bodyPr/>
          <a:lstStyle/>
          <a:p>
            <a:pPr marL="0" indent="0">
              <a:buNone/>
            </a:pPr>
            <a:r>
              <a:rPr lang="vi-VN" sz="2800" dirty="0">
                <a:latin typeface="Times New Roman" pitchFamily="18" charset="0"/>
                <a:cs typeface="Times New Roman" pitchFamily="18" charset="0"/>
              </a:rPr>
              <a:t>Sử dụng la bàn để xác định:</a:t>
            </a:r>
          </a:p>
          <a:p>
            <a:pPr>
              <a:buFontTx/>
              <a:buChar char="-"/>
            </a:pPr>
            <a:r>
              <a:rPr lang="vi-VN" sz="2800" dirty="0">
                <a:latin typeface="Times New Roman" pitchFamily="18" charset="0"/>
                <a:cs typeface="Times New Roman" pitchFamily="18" charset="0"/>
              </a:rPr>
              <a:t>Hướng của phòng học (theo hướng nhìn thẳng từ trong phòng ra ngoài qua cửa ra vào).</a:t>
            </a:r>
          </a:p>
          <a:p>
            <a:pPr>
              <a:buFontTx/>
              <a:buChar char="-"/>
            </a:pPr>
            <a:r>
              <a:rPr lang="vi-VN" sz="2800" dirty="0">
                <a:latin typeface="Times New Roman" pitchFamily="18" charset="0"/>
                <a:cs typeface="Times New Roman" pitchFamily="18" charset="0"/>
              </a:rPr>
              <a:t>Hướng ngồi của học sinh (theo hướng ngồi của học sinh từ chỗ ngồi về phía bảng)</a:t>
            </a:r>
          </a:p>
          <a:p>
            <a:pPr marL="0" indent="0">
              <a:buNone/>
            </a:pPr>
            <a:r>
              <a:rPr lang="vi-VN" sz="2800" dirty="0">
                <a:latin typeface="Times New Roman" pitchFamily="18" charset="0"/>
                <a:cs typeface="Times New Roman" pitchFamily="18" charset="0"/>
              </a:rPr>
              <a:t>- Ghi kết quả vào báo cáo.</a:t>
            </a:r>
          </a:p>
        </p:txBody>
      </p:sp>
      <p:graphicFrame>
        <p:nvGraphicFramePr>
          <p:cNvPr id="4" name="Table 3"/>
          <p:cNvGraphicFramePr>
            <a:graphicFrameLocks noGrp="1"/>
          </p:cNvGraphicFramePr>
          <p:nvPr>
            <p:extLst>
              <p:ext uri="{D42A27DB-BD31-4B8C-83A1-F6EECF244321}">
                <p14:modId xmlns:p14="http://schemas.microsoft.com/office/powerpoint/2010/main" val="3318796009"/>
              </p:ext>
            </p:extLst>
          </p:nvPr>
        </p:nvGraphicFramePr>
        <p:xfrm>
          <a:off x="107504" y="4221088"/>
          <a:ext cx="8784976" cy="2088231"/>
        </p:xfrm>
        <a:graphic>
          <a:graphicData uri="http://schemas.openxmlformats.org/drawingml/2006/table">
            <a:tbl>
              <a:tblPr firstRow="1" firstCol="1" bandRow="1"/>
              <a:tblGrid>
                <a:gridCol w="1882495">
                  <a:extLst>
                    <a:ext uri="{9D8B030D-6E8A-4147-A177-3AD203B41FA5}">
                      <a16:colId xmlns:a16="http://schemas.microsoft.com/office/drawing/2014/main" val="20000"/>
                    </a:ext>
                  </a:extLst>
                </a:gridCol>
                <a:gridCol w="3426388">
                  <a:extLst>
                    <a:ext uri="{9D8B030D-6E8A-4147-A177-3AD203B41FA5}">
                      <a16:colId xmlns:a16="http://schemas.microsoft.com/office/drawing/2014/main" val="20001"/>
                    </a:ext>
                  </a:extLst>
                </a:gridCol>
                <a:gridCol w="3476093">
                  <a:extLst>
                    <a:ext uri="{9D8B030D-6E8A-4147-A177-3AD203B41FA5}">
                      <a16:colId xmlns:a16="http://schemas.microsoft.com/office/drawing/2014/main" val="20002"/>
                    </a:ext>
                  </a:extLst>
                </a:gridCol>
              </a:tblGrid>
              <a:tr h="562216">
                <a:tc gridSpan="3">
                  <a:txBody>
                    <a:bodyPr/>
                    <a:lstStyle/>
                    <a:p>
                      <a:pPr algn="ctr">
                        <a:lnSpc>
                          <a:spcPct val="115000"/>
                        </a:lnSpc>
                        <a:spcAft>
                          <a:spcPts val="1000"/>
                        </a:spcAft>
                      </a:pPr>
                      <a:r>
                        <a:rPr lang="en-US" sz="2800" b="1" dirty="0">
                          <a:effectLst/>
                          <a:highlight>
                            <a:srgbClr val="00FF00"/>
                          </a:highlight>
                          <a:latin typeface="Times New Roman"/>
                          <a:ea typeface="Arial"/>
                          <a:cs typeface="Times New Roman"/>
                        </a:rPr>
                        <a:t>PHIẾU THỰC HÀNH 1</a:t>
                      </a:r>
                      <a:endParaRPr lang="vi-VN" sz="2800" dirty="0">
                        <a:effectLst/>
                        <a:latin typeface="Arial"/>
                        <a:ea typeface="Arial"/>
                        <a:cs typeface="Times New Roman"/>
                      </a:endParaRPr>
                    </a:p>
                  </a:txBody>
                  <a:tcPr marL="56800" marR="56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963799">
                <a:tc>
                  <a:txBody>
                    <a:bodyPr/>
                    <a:lstStyle/>
                    <a:p>
                      <a:pPr>
                        <a:lnSpc>
                          <a:spcPct val="115000"/>
                        </a:lnSpc>
                        <a:spcAft>
                          <a:spcPts val="1000"/>
                        </a:spcAft>
                      </a:pPr>
                      <a:r>
                        <a:rPr lang="en-US" sz="2400" b="1" dirty="0" err="1">
                          <a:effectLst/>
                          <a:latin typeface="Times New Roman"/>
                          <a:ea typeface="Arial"/>
                          <a:cs typeface="Times New Roman"/>
                        </a:rPr>
                        <a:t>Xác</a:t>
                      </a:r>
                      <a:r>
                        <a:rPr lang="en-US" sz="2400" b="1" dirty="0">
                          <a:effectLst/>
                          <a:latin typeface="Times New Roman"/>
                          <a:ea typeface="Arial"/>
                          <a:cs typeface="Times New Roman"/>
                        </a:rPr>
                        <a:t> </a:t>
                      </a:r>
                      <a:r>
                        <a:rPr lang="en-US" sz="2400" b="1" dirty="0" err="1">
                          <a:effectLst/>
                          <a:latin typeface="Times New Roman"/>
                          <a:ea typeface="Arial"/>
                          <a:cs typeface="Times New Roman"/>
                        </a:rPr>
                        <a:t>định</a:t>
                      </a:r>
                      <a:endParaRPr lang="vi-VN" sz="2400" dirty="0">
                        <a:effectLst/>
                        <a:latin typeface="Arial"/>
                        <a:ea typeface="Arial"/>
                        <a:cs typeface="Times New Roman"/>
                      </a:endParaRPr>
                    </a:p>
                  </a:txBody>
                  <a:tcPr marL="56800" marR="56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err="1">
                          <a:effectLst/>
                          <a:latin typeface="Times New Roman"/>
                          <a:ea typeface="Arial"/>
                          <a:cs typeface="Times New Roman"/>
                        </a:rPr>
                        <a:t>Hướng</a:t>
                      </a:r>
                      <a:r>
                        <a:rPr lang="en-US" sz="2400" b="1" dirty="0">
                          <a:effectLst/>
                          <a:latin typeface="Times New Roman"/>
                          <a:ea typeface="Arial"/>
                          <a:cs typeface="Times New Roman"/>
                        </a:rPr>
                        <a:t> </a:t>
                      </a:r>
                      <a:r>
                        <a:rPr lang="en-US" sz="2400" b="1" dirty="0" err="1">
                          <a:effectLst/>
                          <a:latin typeface="Times New Roman"/>
                          <a:ea typeface="Arial"/>
                          <a:cs typeface="Times New Roman"/>
                        </a:rPr>
                        <a:t>của</a:t>
                      </a:r>
                      <a:r>
                        <a:rPr lang="en-US" sz="2400" b="1" dirty="0">
                          <a:effectLst/>
                          <a:latin typeface="Times New Roman"/>
                          <a:ea typeface="Arial"/>
                          <a:cs typeface="Times New Roman"/>
                        </a:rPr>
                        <a:t> </a:t>
                      </a:r>
                      <a:r>
                        <a:rPr lang="en-US" sz="2400" b="1" dirty="0" err="1">
                          <a:effectLst/>
                          <a:latin typeface="Times New Roman"/>
                          <a:ea typeface="Arial"/>
                          <a:cs typeface="Times New Roman"/>
                        </a:rPr>
                        <a:t>phòng</a:t>
                      </a:r>
                      <a:r>
                        <a:rPr lang="en-US" sz="2400" b="1" dirty="0">
                          <a:effectLst/>
                          <a:latin typeface="Times New Roman"/>
                          <a:ea typeface="Arial"/>
                          <a:cs typeface="Times New Roman"/>
                        </a:rPr>
                        <a:t> </a:t>
                      </a:r>
                      <a:r>
                        <a:rPr lang="en-US" sz="2400" b="1" dirty="0" err="1">
                          <a:effectLst/>
                          <a:latin typeface="Times New Roman"/>
                          <a:ea typeface="Arial"/>
                          <a:cs typeface="Times New Roman"/>
                        </a:rPr>
                        <a:t>học</a:t>
                      </a:r>
                      <a:endParaRPr lang="vi-VN" sz="2400" dirty="0">
                        <a:effectLst/>
                        <a:latin typeface="Arial"/>
                        <a:ea typeface="Arial"/>
                        <a:cs typeface="Times New Roman"/>
                      </a:endParaRPr>
                    </a:p>
                  </a:txBody>
                  <a:tcPr marL="56800" marR="56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err="1">
                          <a:effectLst/>
                          <a:latin typeface="Times New Roman"/>
                          <a:ea typeface="Arial"/>
                          <a:cs typeface="Times New Roman"/>
                        </a:rPr>
                        <a:t>Hướng</a:t>
                      </a:r>
                      <a:r>
                        <a:rPr lang="en-US" sz="2400" b="1" dirty="0">
                          <a:effectLst/>
                          <a:latin typeface="Times New Roman"/>
                          <a:ea typeface="Arial"/>
                          <a:cs typeface="Times New Roman"/>
                        </a:rPr>
                        <a:t> </a:t>
                      </a:r>
                      <a:r>
                        <a:rPr lang="en-US" sz="2400" b="1" dirty="0" err="1">
                          <a:effectLst/>
                          <a:latin typeface="Times New Roman"/>
                          <a:ea typeface="Arial"/>
                          <a:cs typeface="Times New Roman"/>
                        </a:rPr>
                        <a:t>ngồi</a:t>
                      </a:r>
                      <a:r>
                        <a:rPr lang="en-US" sz="2400" b="1" dirty="0">
                          <a:effectLst/>
                          <a:latin typeface="Times New Roman"/>
                          <a:ea typeface="Arial"/>
                          <a:cs typeface="Times New Roman"/>
                        </a:rPr>
                        <a:t> </a:t>
                      </a:r>
                      <a:r>
                        <a:rPr lang="en-US" sz="2400" b="1" dirty="0" err="1">
                          <a:effectLst/>
                          <a:latin typeface="Times New Roman"/>
                          <a:ea typeface="Arial"/>
                          <a:cs typeface="Times New Roman"/>
                        </a:rPr>
                        <a:t>của</a:t>
                      </a:r>
                      <a:r>
                        <a:rPr lang="en-US" sz="2400" b="1" dirty="0">
                          <a:effectLst/>
                          <a:latin typeface="Times New Roman"/>
                          <a:ea typeface="Arial"/>
                          <a:cs typeface="Times New Roman"/>
                        </a:rPr>
                        <a:t> </a:t>
                      </a:r>
                      <a:r>
                        <a:rPr lang="en-US" sz="2400" b="1" dirty="0" err="1">
                          <a:effectLst/>
                          <a:latin typeface="Times New Roman"/>
                          <a:ea typeface="Arial"/>
                          <a:cs typeface="Times New Roman"/>
                        </a:rPr>
                        <a:t>học</a:t>
                      </a:r>
                      <a:r>
                        <a:rPr lang="en-US" sz="2400" b="1" dirty="0">
                          <a:effectLst/>
                          <a:latin typeface="Times New Roman"/>
                          <a:ea typeface="Arial"/>
                          <a:cs typeface="Times New Roman"/>
                        </a:rPr>
                        <a:t> </a:t>
                      </a:r>
                      <a:r>
                        <a:rPr lang="en-US" sz="2400" b="1" dirty="0" err="1">
                          <a:effectLst/>
                          <a:latin typeface="Times New Roman"/>
                          <a:ea typeface="Arial"/>
                          <a:cs typeface="Times New Roman"/>
                        </a:rPr>
                        <a:t>sinh</a:t>
                      </a:r>
                      <a:endParaRPr lang="vi-VN" sz="2400" dirty="0">
                        <a:effectLst/>
                        <a:latin typeface="Arial"/>
                        <a:ea typeface="Arial"/>
                        <a:cs typeface="Times New Roman"/>
                      </a:endParaRPr>
                    </a:p>
                  </a:txBody>
                  <a:tcPr marL="56800" marR="56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2216">
                <a:tc>
                  <a:txBody>
                    <a:bodyPr/>
                    <a:lstStyle/>
                    <a:p>
                      <a:pPr>
                        <a:lnSpc>
                          <a:spcPct val="115000"/>
                        </a:lnSpc>
                        <a:spcAft>
                          <a:spcPts val="1000"/>
                        </a:spcAft>
                      </a:pPr>
                      <a:r>
                        <a:rPr lang="en-US" sz="2800" dirty="0" err="1">
                          <a:effectLst/>
                          <a:latin typeface="Times New Roman"/>
                          <a:ea typeface="Arial"/>
                          <a:cs typeface="Times New Roman"/>
                        </a:rPr>
                        <a:t>Kết</a:t>
                      </a:r>
                      <a:r>
                        <a:rPr lang="en-US" sz="2800" dirty="0">
                          <a:effectLst/>
                          <a:latin typeface="Times New Roman"/>
                          <a:ea typeface="Arial"/>
                          <a:cs typeface="Times New Roman"/>
                        </a:rPr>
                        <a:t> </a:t>
                      </a:r>
                      <a:r>
                        <a:rPr lang="en-US" sz="2800" dirty="0" err="1">
                          <a:effectLst/>
                          <a:latin typeface="Times New Roman"/>
                          <a:ea typeface="Arial"/>
                          <a:cs typeface="Times New Roman"/>
                        </a:rPr>
                        <a:t>quả</a:t>
                      </a:r>
                      <a:endParaRPr lang="vi-VN" sz="2800" dirty="0">
                        <a:effectLst/>
                        <a:latin typeface="Arial"/>
                        <a:ea typeface="Arial"/>
                        <a:cs typeface="Times New Roman"/>
                      </a:endParaRPr>
                    </a:p>
                  </a:txBody>
                  <a:tcPr marL="56800" marR="56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vi-VN" sz="2800" b="1" dirty="0">
                        <a:solidFill>
                          <a:srgbClr val="FF0000"/>
                        </a:solidFill>
                        <a:effectLst/>
                        <a:latin typeface="Arial"/>
                        <a:ea typeface="Arial"/>
                        <a:cs typeface="Times New Roman"/>
                      </a:endParaRPr>
                    </a:p>
                  </a:txBody>
                  <a:tcPr marL="56800" marR="56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800" b="1" dirty="0">
                          <a:solidFill>
                            <a:srgbClr val="FF0000"/>
                          </a:solidFill>
                          <a:effectLst/>
                          <a:latin typeface="Times New Roman"/>
                          <a:ea typeface="Arial"/>
                          <a:cs typeface="Times New Roman"/>
                        </a:rPr>
                        <a:t> </a:t>
                      </a:r>
                      <a:endParaRPr lang="vi-VN" sz="2800" b="1" dirty="0">
                        <a:solidFill>
                          <a:srgbClr val="FF0000"/>
                        </a:solidFill>
                        <a:effectLst/>
                        <a:latin typeface="Arial"/>
                        <a:ea typeface="Arial"/>
                        <a:cs typeface="Times New Roman"/>
                      </a:endParaRPr>
                    </a:p>
                  </a:txBody>
                  <a:tcPr marL="56800" marR="56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Rectangle 4"/>
          <p:cNvSpPr/>
          <p:nvPr/>
        </p:nvSpPr>
        <p:spPr>
          <a:xfrm>
            <a:off x="6588224" y="5814772"/>
            <a:ext cx="782587" cy="547650"/>
          </a:xfrm>
          <a:prstGeom prst="rect">
            <a:avLst/>
          </a:prstGeom>
        </p:spPr>
        <p:txBody>
          <a:bodyPr wrap="none">
            <a:spAutoFit/>
          </a:bodyPr>
          <a:lstStyle/>
          <a:p>
            <a:pPr>
              <a:lnSpc>
                <a:spcPct val="115000"/>
              </a:lnSpc>
              <a:spcAft>
                <a:spcPts val="1000"/>
              </a:spcAft>
            </a:pPr>
            <a:r>
              <a:rPr lang="en-US" sz="2800" b="1" dirty="0" err="1">
                <a:solidFill>
                  <a:srgbClr val="FF0000"/>
                </a:solidFill>
                <a:latin typeface="Times New Roman"/>
                <a:ea typeface="Arial"/>
                <a:cs typeface="Times New Roman"/>
              </a:rPr>
              <a:t>Tây</a:t>
            </a:r>
            <a:endParaRPr lang="vi-VN" sz="2800" dirty="0">
              <a:solidFill>
                <a:srgbClr val="FF0000"/>
              </a:solidFill>
              <a:latin typeface="Arial"/>
              <a:ea typeface="Arial"/>
              <a:cs typeface="Times New Roman"/>
            </a:endParaRPr>
          </a:p>
        </p:txBody>
      </p:sp>
      <p:sp>
        <p:nvSpPr>
          <p:cNvPr id="6" name="Rectangle 5"/>
          <p:cNvSpPr/>
          <p:nvPr/>
        </p:nvSpPr>
        <p:spPr>
          <a:xfrm>
            <a:off x="3635896" y="5725873"/>
            <a:ext cx="761747" cy="547650"/>
          </a:xfrm>
          <a:prstGeom prst="rect">
            <a:avLst/>
          </a:prstGeom>
        </p:spPr>
        <p:txBody>
          <a:bodyPr wrap="none">
            <a:spAutoFit/>
          </a:bodyPr>
          <a:lstStyle/>
          <a:p>
            <a:pPr>
              <a:lnSpc>
                <a:spcPct val="115000"/>
              </a:lnSpc>
              <a:spcAft>
                <a:spcPts val="1000"/>
              </a:spcAft>
            </a:pPr>
            <a:r>
              <a:rPr lang="en-US" sz="2800" b="1" dirty="0" err="1">
                <a:solidFill>
                  <a:srgbClr val="FF0000"/>
                </a:solidFill>
                <a:latin typeface="Times New Roman"/>
                <a:ea typeface="Arial"/>
                <a:cs typeface="Times New Roman"/>
              </a:rPr>
              <a:t>Bắc</a:t>
            </a:r>
            <a:endParaRPr lang="vi-VN" sz="2800" dirty="0">
              <a:solidFill>
                <a:srgbClr val="FF0000"/>
              </a:solidFill>
              <a:latin typeface="Arial"/>
              <a:ea typeface="Arial"/>
              <a:cs typeface="Times New Roman"/>
            </a:endParaRPr>
          </a:p>
        </p:txBody>
      </p:sp>
    </p:spTree>
    <p:extLst>
      <p:ext uri="{BB962C8B-B14F-4D97-AF65-F5344CB8AC3E}">
        <p14:creationId xmlns:p14="http://schemas.microsoft.com/office/powerpoint/2010/main" val="52096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60648"/>
            <a:ext cx="7344816" cy="794064"/>
          </a:xfrm>
          <a:prstGeom prst="rect">
            <a:avLst/>
          </a:prstGeom>
        </p:spPr>
        <p:txBody>
          <a:bodyPr wrap="square">
            <a:spAutoFit/>
          </a:bodyPr>
          <a:lstStyle/>
          <a:p>
            <a:pPr fontAlgn="auto">
              <a:lnSpc>
                <a:spcPct val="95000"/>
              </a:lnSpc>
              <a:spcBef>
                <a:spcPts val="0"/>
              </a:spcBef>
              <a:spcAft>
                <a:spcPts val="800"/>
              </a:spcAft>
              <a:defRPr/>
            </a:pPr>
            <a:r>
              <a:rPr lang="en-US" sz="2400" b="1" i="1" dirty="0">
                <a:solidFill>
                  <a:srgbClr val="FF3399"/>
                </a:solidFill>
                <a:latin typeface="Times New Roman" pitchFamily="18" charset="0"/>
                <a:cs typeface="Times New Roman" pitchFamily="18" charset="0"/>
              </a:rPr>
              <a:t>II. XÁC ĐỊNH PHƯƠNG HƯỚNG DỰA VÀO QUAN SÁT HIỆN TƯỢNG TỰ NHIÊN</a:t>
            </a:r>
          </a:p>
        </p:txBody>
      </p:sp>
      <p:sp>
        <p:nvSpPr>
          <p:cNvPr id="5" name="Rectangle 4"/>
          <p:cNvSpPr/>
          <p:nvPr/>
        </p:nvSpPr>
        <p:spPr>
          <a:xfrm>
            <a:off x="971600" y="1195877"/>
            <a:ext cx="6480720" cy="3880037"/>
          </a:xfrm>
          <a:prstGeom prst="rect">
            <a:avLst/>
          </a:prstGeom>
        </p:spPr>
        <p:txBody>
          <a:bodyPr wrap="square">
            <a:spAutoFit/>
          </a:bodyPr>
          <a:lstStyle/>
          <a:p>
            <a:pPr fontAlgn="auto">
              <a:lnSpc>
                <a:spcPct val="95000"/>
              </a:lnSpc>
              <a:spcBef>
                <a:spcPts val="0"/>
              </a:spcBef>
              <a:spcAft>
                <a:spcPts val="800"/>
              </a:spcAft>
              <a:defRPr/>
            </a:pPr>
            <a:r>
              <a:rPr lang="en-US" sz="2800" b="1" i="1" dirty="0" err="1">
                <a:solidFill>
                  <a:srgbClr val="0066CC"/>
                </a:solidFill>
                <a:latin typeface="Times New Roman" pitchFamily="18" charset="0"/>
                <a:cs typeface="Times New Roman" pitchFamily="18" charset="0"/>
              </a:rPr>
              <a:t>Một</a:t>
            </a:r>
            <a:r>
              <a:rPr lang="en-US" sz="2800" b="1" i="1" dirty="0">
                <a:solidFill>
                  <a:srgbClr val="0066CC"/>
                </a:solidFill>
                <a:latin typeface="Times New Roman" pitchFamily="18" charset="0"/>
                <a:cs typeface="Times New Roman" pitchFamily="18" charset="0"/>
              </a:rPr>
              <a:t> </a:t>
            </a:r>
            <a:r>
              <a:rPr lang="en-US" sz="2800" b="1" i="1" dirty="0" err="1">
                <a:solidFill>
                  <a:srgbClr val="0066CC"/>
                </a:solidFill>
                <a:latin typeface="Times New Roman" pitchFamily="18" charset="0"/>
                <a:cs typeface="Times New Roman" pitchFamily="18" charset="0"/>
              </a:rPr>
              <a:t>số</a:t>
            </a:r>
            <a:r>
              <a:rPr lang="en-US" sz="2800" b="1" i="1" dirty="0">
                <a:solidFill>
                  <a:srgbClr val="0066CC"/>
                </a:solidFill>
                <a:latin typeface="Times New Roman" pitchFamily="18" charset="0"/>
                <a:cs typeface="Times New Roman" pitchFamily="18" charset="0"/>
              </a:rPr>
              <a:t> </a:t>
            </a:r>
            <a:r>
              <a:rPr lang="en-US" sz="2800" b="1" i="1" dirty="0" err="1">
                <a:solidFill>
                  <a:srgbClr val="0066CC"/>
                </a:solidFill>
                <a:latin typeface="Times New Roman" pitchFamily="18" charset="0"/>
                <a:cs typeface="Times New Roman" pitchFamily="18" charset="0"/>
              </a:rPr>
              <a:t>cách</a:t>
            </a:r>
            <a:r>
              <a:rPr lang="en-US" sz="2800" b="1" i="1" dirty="0">
                <a:solidFill>
                  <a:srgbClr val="0066CC"/>
                </a:solidFill>
                <a:latin typeface="Times New Roman" pitchFamily="18" charset="0"/>
                <a:cs typeface="Times New Roman" pitchFamily="18" charset="0"/>
              </a:rPr>
              <a:t> </a:t>
            </a:r>
            <a:r>
              <a:rPr lang="en-US" sz="2800" b="1" i="1" dirty="0" err="1">
                <a:solidFill>
                  <a:srgbClr val="0066CC"/>
                </a:solidFill>
                <a:latin typeface="Times New Roman" pitchFamily="18" charset="0"/>
                <a:cs typeface="Times New Roman" pitchFamily="18" charset="0"/>
              </a:rPr>
              <a:t>xác</a:t>
            </a:r>
            <a:r>
              <a:rPr lang="en-US" sz="2800" b="1" i="1" dirty="0">
                <a:solidFill>
                  <a:srgbClr val="0066CC"/>
                </a:solidFill>
                <a:latin typeface="Times New Roman" pitchFamily="18" charset="0"/>
                <a:cs typeface="Times New Roman" pitchFamily="18" charset="0"/>
              </a:rPr>
              <a:t> </a:t>
            </a:r>
            <a:r>
              <a:rPr lang="en-US" sz="2800" b="1" i="1" dirty="0" err="1">
                <a:solidFill>
                  <a:srgbClr val="0066CC"/>
                </a:solidFill>
                <a:latin typeface="Times New Roman" pitchFamily="18" charset="0"/>
                <a:cs typeface="Times New Roman" pitchFamily="18" charset="0"/>
              </a:rPr>
              <a:t>định</a:t>
            </a:r>
            <a:r>
              <a:rPr lang="en-US" sz="2800" b="1" i="1" dirty="0">
                <a:solidFill>
                  <a:srgbClr val="0066CC"/>
                </a:solidFill>
                <a:latin typeface="Times New Roman" pitchFamily="18" charset="0"/>
                <a:cs typeface="Times New Roman" pitchFamily="18" charset="0"/>
              </a:rPr>
              <a:t> </a:t>
            </a:r>
            <a:r>
              <a:rPr lang="en-US" sz="2800" b="1" i="1" dirty="0" err="1">
                <a:solidFill>
                  <a:srgbClr val="0066CC"/>
                </a:solidFill>
                <a:latin typeface="Times New Roman" pitchFamily="18" charset="0"/>
                <a:cs typeface="Times New Roman" pitchFamily="18" charset="0"/>
              </a:rPr>
              <a:t>đường</a:t>
            </a:r>
            <a:r>
              <a:rPr lang="en-US" sz="2800" b="1" i="1" dirty="0">
                <a:solidFill>
                  <a:srgbClr val="0066CC"/>
                </a:solidFill>
                <a:latin typeface="Times New Roman" pitchFamily="18" charset="0"/>
                <a:cs typeface="Times New Roman" pitchFamily="18" charset="0"/>
              </a:rPr>
              <a:t> </a:t>
            </a:r>
            <a:r>
              <a:rPr lang="en-US" sz="2800" b="1" i="1" dirty="0" err="1">
                <a:solidFill>
                  <a:srgbClr val="0066CC"/>
                </a:solidFill>
                <a:latin typeface="Times New Roman" pitchFamily="18" charset="0"/>
                <a:cs typeface="Times New Roman" pitchFamily="18" charset="0"/>
              </a:rPr>
              <a:t>đi</a:t>
            </a:r>
            <a:r>
              <a:rPr lang="en-US" sz="2800" b="1" i="1" dirty="0">
                <a:solidFill>
                  <a:srgbClr val="0066CC"/>
                </a:solidFill>
                <a:latin typeface="Times New Roman" pitchFamily="18" charset="0"/>
                <a:cs typeface="Times New Roman" pitchFamily="18" charset="0"/>
              </a:rPr>
              <a:t> </a:t>
            </a:r>
            <a:r>
              <a:rPr lang="en-US" sz="2800" b="1" i="1" dirty="0" err="1">
                <a:solidFill>
                  <a:srgbClr val="0066CC"/>
                </a:solidFill>
                <a:latin typeface="Times New Roman" pitchFamily="18" charset="0"/>
                <a:cs typeface="Times New Roman" pitchFamily="18" charset="0"/>
              </a:rPr>
              <a:t>trong</a:t>
            </a:r>
            <a:r>
              <a:rPr lang="en-US" sz="2800" b="1" i="1" dirty="0">
                <a:solidFill>
                  <a:srgbClr val="0066CC"/>
                </a:solidFill>
                <a:latin typeface="Times New Roman" pitchFamily="18" charset="0"/>
                <a:cs typeface="Times New Roman" pitchFamily="18" charset="0"/>
              </a:rPr>
              <a:t> </a:t>
            </a:r>
            <a:r>
              <a:rPr lang="en-US" sz="2800" b="1" i="1" dirty="0" err="1">
                <a:solidFill>
                  <a:srgbClr val="0066CC"/>
                </a:solidFill>
                <a:latin typeface="Times New Roman" pitchFamily="18" charset="0"/>
                <a:cs typeface="Times New Roman" pitchFamily="18" charset="0"/>
              </a:rPr>
              <a:t>thực</a:t>
            </a:r>
            <a:r>
              <a:rPr lang="en-US" sz="2800" b="1" i="1" dirty="0">
                <a:solidFill>
                  <a:srgbClr val="0066CC"/>
                </a:solidFill>
                <a:latin typeface="Times New Roman" pitchFamily="18" charset="0"/>
                <a:cs typeface="Times New Roman" pitchFamily="18" charset="0"/>
              </a:rPr>
              <a:t> </a:t>
            </a:r>
            <a:r>
              <a:rPr lang="en-US" sz="2800" b="1" i="1" dirty="0" err="1">
                <a:solidFill>
                  <a:srgbClr val="0066CC"/>
                </a:solidFill>
                <a:latin typeface="Times New Roman" pitchFamily="18" charset="0"/>
                <a:cs typeface="Times New Roman" pitchFamily="18" charset="0"/>
              </a:rPr>
              <a:t>tiễn</a:t>
            </a:r>
            <a:r>
              <a:rPr lang="en-US" sz="2800" b="1" i="1" dirty="0">
                <a:solidFill>
                  <a:srgbClr val="0066CC"/>
                </a:solidFill>
                <a:latin typeface="Times New Roman" pitchFamily="18" charset="0"/>
                <a:cs typeface="Times New Roman" pitchFamily="18" charset="0"/>
              </a:rPr>
              <a:t>:</a:t>
            </a:r>
          </a:p>
          <a:p>
            <a:pPr marL="285750" indent="-285750" fontAlgn="auto">
              <a:lnSpc>
                <a:spcPct val="95000"/>
              </a:lnSpc>
              <a:spcBef>
                <a:spcPts val="0"/>
              </a:spcBef>
              <a:spcAft>
                <a:spcPts val="800"/>
              </a:spcAft>
              <a:buFontTx/>
              <a:buChar char="-"/>
              <a:defRPr/>
            </a:pPr>
            <a:r>
              <a:rPr lang="en-US" sz="2800" b="1" i="1" dirty="0" err="1">
                <a:latin typeface="Times New Roman" pitchFamily="18" charset="0"/>
                <a:cs typeface="Times New Roman" pitchFamily="18" charset="0"/>
              </a:rPr>
              <a:t>Sử</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dụng</a:t>
            </a:r>
            <a:r>
              <a:rPr lang="en-US" sz="2800" b="1" i="1" dirty="0">
                <a:latin typeface="Times New Roman" pitchFamily="18" charset="0"/>
                <a:cs typeface="Times New Roman" pitchFamily="18" charset="0"/>
              </a:rPr>
              <a:t> la </a:t>
            </a:r>
            <a:r>
              <a:rPr lang="en-US" sz="2800" b="1" i="1" dirty="0" err="1">
                <a:latin typeface="Times New Roman" pitchFamily="18" charset="0"/>
                <a:cs typeface="Times New Roman" pitchFamily="18" charset="0"/>
              </a:rPr>
              <a:t>bàn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truyền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thống</a:t>
            </a:r>
            <a:r>
              <a:rPr lang="en-US" sz="2800" b="1" i="1" dirty="0">
                <a:latin typeface="Times New Roman" pitchFamily="18" charset="0"/>
                <a:cs typeface="Times New Roman" pitchFamily="18" charset="0"/>
              </a:rPr>
              <a:t>.</a:t>
            </a:r>
          </a:p>
          <a:p>
            <a:pPr marL="285750" indent="-285750" fontAlgn="auto">
              <a:lnSpc>
                <a:spcPct val="95000"/>
              </a:lnSpc>
              <a:spcBef>
                <a:spcPts val="0"/>
              </a:spcBef>
              <a:spcAft>
                <a:spcPts val="800"/>
              </a:spcAft>
              <a:buFontTx/>
              <a:buChar char="-"/>
              <a:defRPr/>
            </a:pPr>
            <a:r>
              <a:rPr lang="en-US" sz="2800" b="1" i="1" dirty="0" err="1">
                <a:latin typeface="Times New Roman" pitchFamily="18" charset="0"/>
                <a:cs typeface="Times New Roman" pitchFamily="18" charset="0"/>
              </a:rPr>
              <a:t>Sử</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dụng</a:t>
            </a:r>
            <a:r>
              <a:rPr lang="en-US" sz="2800" b="1" i="1" dirty="0">
                <a:latin typeface="Times New Roman" pitchFamily="18" charset="0"/>
                <a:cs typeface="Times New Roman" pitchFamily="18" charset="0"/>
              </a:rPr>
              <a:t> la </a:t>
            </a:r>
            <a:r>
              <a:rPr lang="en-US" sz="2800" b="1" i="1" dirty="0" err="1">
                <a:latin typeface="Times New Roman" pitchFamily="18" charset="0"/>
                <a:cs typeface="Times New Roman" pitchFamily="18" charset="0"/>
              </a:rPr>
              <a:t>bàn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thông</a:t>
            </a:r>
            <a:r>
              <a:rPr lang="en-US" sz="2800" b="1" i="1" dirty="0">
                <a:latin typeface="Times New Roman" pitchFamily="18" charset="0"/>
                <a:cs typeface="Times New Roman" pitchFamily="18" charset="0"/>
              </a:rPr>
              <a:t> minh.</a:t>
            </a:r>
          </a:p>
          <a:p>
            <a:pPr marL="285750" indent="-285750" fontAlgn="auto">
              <a:lnSpc>
                <a:spcPct val="95000"/>
              </a:lnSpc>
              <a:spcBef>
                <a:spcPts val="0"/>
              </a:spcBef>
              <a:spcAft>
                <a:spcPts val="800"/>
              </a:spcAft>
              <a:buFontTx/>
              <a:buChar char="-"/>
              <a:defRPr/>
            </a:pPr>
            <a:r>
              <a:rPr lang="en-US" sz="2800" b="1" i="1" dirty="0" err="1">
                <a:latin typeface="Times New Roman" pitchFamily="18" charset="0"/>
                <a:cs typeface="Times New Roman" pitchFamily="18" charset="0"/>
              </a:rPr>
              <a:t>Dùng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hướng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Mặt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Trời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mọc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lặn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để</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xác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định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phương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hướng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tương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đối</a:t>
            </a:r>
            <a:r>
              <a:rPr lang="en-US" sz="2800" b="1" i="1" dirty="0">
                <a:latin typeface="Times New Roman" pitchFamily="18" charset="0"/>
                <a:cs typeface="Times New Roman" pitchFamily="18" charset="0"/>
              </a:rPr>
              <a:t>.</a:t>
            </a:r>
          </a:p>
          <a:p>
            <a:pPr marL="285750" indent="-285750" fontAlgn="auto">
              <a:lnSpc>
                <a:spcPct val="95000"/>
              </a:lnSpc>
              <a:spcBef>
                <a:spcPts val="0"/>
              </a:spcBef>
              <a:spcAft>
                <a:spcPts val="800"/>
              </a:spcAft>
              <a:buFontTx/>
              <a:buChar char="-"/>
              <a:defRPr/>
            </a:pPr>
            <a:r>
              <a:rPr lang="en-US" sz="2800" b="1" i="1" dirty="0" err="1">
                <a:latin typeface="Times New Roman" pitchFamily="18" charset="0"/>
                <a:cs typeface="Times New Roman" pitchFamily="18" charset="0"/>
              </a:rPr>
              <a:t>Quan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sát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vật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hướng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gió</a:t>
            </a:r>
            <a:endParaRPr lang="en-US" sz="2800" b="1" i="1" dirty="0">
              <a:latin typeface="Times New Roman" pitchFamily="18" charset="0"/>
              <a:cs typeface="Times New Roman" pitchFamily="18" charset="0"/>
            </a:endParaRPr>
          </a:p>
          <a:p>
            <a:pPr fontAlgn="auto">
              <a:lnSpc>
                <a:spcPct val="95000"/>
              </a:lnSpc>
              <a:spcBef>
                <a:spcPts val="0"/>
              </a:spcBef>
              <a:spcAft>
                <a:spcPts val="800"/>
              </a:spcAft>
              <a:defRPr/>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Quan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sát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Mặt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Trăng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ngôi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sao</a:t>
            </a:r>
            <a:r>
              <a:rPr lang="en-US" sz="2800" b="1" i="1" dirty="0">
                <a:latin typeface="Times New Roman" pitchFamily="18" charset="0"/>
                <a:cs typeface="Times New Roman" pitchFamily="18" charset="0"/>
              </a:rPr>
              <a:t>…</a:t>
            </a:r>
          </a:p>
        </p:txBody>
      </p:sp>
      <p:sp>
        <p:nvSpPr>
          <p:cNvPr id="2" name="Rectangle 1"/>
          <p:cNvSpPr/>
          <p:nvPr/>
        </p:nvSpPr>
        <p:spPr>
          <a:xfrm>
            <a:off x="1226620" y="1196752"/>
            <a:ext cx="6945780" cy="911019"/>
          </a:xfrm>
          <a:prstGeom prst="rect">
            <a:avLst/>
          </a:prstGeom>
        </p:spPr>
        <p:txBody>
          <a:bodyPr wrap="square">
            <a:spAutoFit/>
          </a:bodyPr>
          <a:lstStyle/>
          <a:p>
            <a:pPr lvl="0" fontAlgn="auto">
              <a:lnSpc>
                <a:spcPct val="95000"/>
              </a:lnSpc>
              <a:spcBef>
                <a:spcPts val="0"/>
              </a:spcBef>
              <a:spcAft>
                <a:spcPts val="800"/>
              </a:spcAft>
              <a:defRPr/>
            </a:pPr>
            <a:r>
              <a:rPr lang="en-US" sz="2800" b="1" i="1" dirty="0" err="1">
                <a:solidFill>
                  <a:srgbClr val="FF0000"/>
                </a:solidFill>
                <a:latin typeface="Times New Roman" pitchFamily="18" charset="0"/>
                <a:cs typeface="Times New Roman" pitchFamily="18" charset="0"/>
              </a:rPr>
              <a:t>Em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hãy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kể</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một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số</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cách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xác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định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phương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hướng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thực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tiễn</a:t>
            </a:r>
            <a:r>
              <a:rPr lang="en-US" sz="2800" b="1" i="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44914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0" nodeType="clickEffect">
                                  <p:stCondLst>
                                    <p:cond delay="0"/>
                                  </p:stCondLst>
                                  <p:childTnLst>
                                    <p:animEffect transition="out" filter="diamond(out)">
                                      <p:cBhvr>
                                        <p:cTn id="11" dur="2000"/>
                                        <p:tgtEl>
                                          <p:spTgt spid="2">
                                            <p:txEl>
                                              <p:pRg st="0" end="0"/>
                                            </p:txEl>
                                          </p:spTgt>
                                        </p:tgtEl>
                                      </p:cBhvr>
                                    </p:animEffect>
                                    <p:set>
                                      <p:cBhvr>
                                        <p:cTn id="12" dur="1" fill="hold">
                                          <p:stCondLst>
                                            <p:cond delay="1999"/>
                                          </p:stCondLst>
                                        </p:cTn>
                                        <p:tgtEl>
                                          <p:spTgt spid="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6"/>
          <p:cNvCxnSpPr/>
          <p:nvPr/>
        </p:nvCxnSpPr>
        <p:spPr>
          <a:xfrm>
            <a:off x="690563" y="1277938"/>
            <a:ext cx="3665537" cy="0"/>
          </a:xfrm>
          <a:prstGeom prst="line">
            <a:avLst/>
          </a:prstGeom>
          <a:noFill/>
          <a:ln w="28575" cap="flat" cmpd="sng" algn="ctr">
            <a:solidFill>
              <a:schemeClr val="tx1">
                <a:lumMod val="50000"/>
                <a:lumOff val="50000"/>
              </a:schemeClr>
            </a:solidFill>
            <a:prstDash val="sysDot"/>
          </a:ln>
          <a:effectLst/>
        </p:spPr>
      </p:cxnSp>
      <p:cxnSp>
        <p:nvCxnSpPr>
          <p:cNvPr id="10" name="Straight Connector 7"/>
          <p:cNvCxnSpPr/>
          <p:nvPr/>
        </p:nvCxnSpPr>
        <p:spPr>
          <a:xfrm>
            <a:off x="692150" y="1277938"/>
            <a:ext cx="0" cy="2068512"/>
          </a:xfrm>
          <a:prstGeom prst="line">
            <a:avLst/>
          </a:prstGeom>
          <a:noFill/>
          <a:ln w="28575" cap="flat" cmpd="sng" algn="ctr">
            <a:solidFill>
              <a:schemeClr val="tx1">
                <a:lumMod val="50000"/>
                <a:lumOff val="50000"/>
              </a:schemeClr>
            </a:solidFill>
            <a:prstDash val="sysDot"/>
          </a:ln>
          <a:effectLst/>
        </p:spPr>
      </p:cxnSp>
      <p:sp>
        <p:nvSpPr>
          <p:cNvPr id="19462" name="TextBox 8"/>
          <p:cNvSpPr txBox="1">
            <a:spLocks noChangeArrowheads="1"/>
          </p:cNvSpPr>
          <p:nvPr/>
        </p:nvSpPr>
        <p:spPr bwMode="auto">
          <a:xfrm>
            <a:off x="796925" y="1408113"/>
            <a:ext cx="3754438" cy="2400657"/>
          </a:xfrm>
          <a:prstGeom prst="rect">
            <a:avLst/>
          </a:prstGeom>
          <a:noFill/>
          <a:ln w="9525">
            <a:noFill/>
            <a:miter lim="800000"/>
            <a:headEnd/>
            <a:tailEnd/>
          </a:ln>
        </p:spPr>
        <p:txBody>
          <a:bodyPr>
            <a:spAutoFit/>
          </a:bodyPr>
          <a:lstStyle/>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Mặt</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trời</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mọc</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Mặt</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trời</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lặn</a:t>
            </a:r>
            <a:endParaRPr lang="en-US" sz="2000" i="1" dirty="0">
              <a:solidFill>
                <a:srgbClr val="000000"/>
              </a:solidFill>
              <a:latin typeface="Times New Roman" pitchFamily="18" charset="0"/>
              <a:ea typeface="Microsoft YaHei" pitchFamily="34" charset="-122"/>
              <a:cs typeface="Times New Roman" pitchFamily="18" charset="0"/>
            </a:endParaRPr>
          </a:p>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Sự</a:t>
            </a:r>
            <a:r>
              <a:rPr lang="en-US" sz="2000" i="1" dirty="0">
                <a:solidFill>
                  <a:srgbClr val="000000"/>
                </a:solidFill>
                <a:latin typeface="Times New Roman" pitchFamily="18" charset="0"/>
                <a:ea typeface="Microsoft YaHei" pitchFamily="34" charset="-122"/>
                <a:cs typeface="Times New Roman" pitchFamily="18" charset="0"/>
              </a:rPr>
              <a:t> di </a:t>
            </a:r>
            <a:r>
              <a:rPr lang="en-US" sz="2000" i="1" dirty="0" err="1">
                <a:solidFill>
                  <a:srgbClr val="000000"/>
                </a:solidFill>
                <a:latin typeface="Times New Roman" pitchFamily="18" charset="0"/>
                <a:ea typeface="Microsoft YaHei" pitchFamily="34" charset="-122"/>
                <a:cs typeface="Times New Roman" pitchFamily="18" charset="0"/>
              </a:rPr>
              <a:t>chuyển</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của</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bóng</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nắng</a:t>
            </a:r>
            <a:endParaRPr lang="en-US" sz="2000" i="1" dirty="0">
              <a:solidFill>
                <a:srgbClr val="000000"/>
              </a:solidFill>
              <a:latin typeface="Times New Roman" pitchFamily="18" charset="0"/>
              <a:ea typeface="Microsoft YaHei" pitchFamily="34" charset="-122"/>
              <a:cs typeface="Times New Roman" pitchFamily="18" charset="0"/>
            </a:endParaRPr>
          </a:p>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Mặt</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trăng</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các</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vì</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sao</a:t>
            </a:r>
            <a:endParaRPr lang="en-US" sz="2000" i="1" dirty="0">
              <a:solidFill>
                <a:srgbClr val="000000"/>
              </a:solidFill>
              <a:latin typeface="Times New Roman" pitchFamily="18" charset="0"/>
              <a:ea typeface="Microsoft YaHei" pitchFamily="34" charset="-122"/>
              <a:cs typeface="Times New Roman" pitchFamily="18" charset="0"/>
            </a:endParaRPr>
          </a:p>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Mặt</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Trăng</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trong</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tháng</a:t>
            </a:r>
            <a:endParaRPr lang="en-US" sz="2000" i="1" dirty="0">
              <a:solidFill>
                <a:srgbClr val="000000"/>
              </a:solidFill>
              <a:latin typeface="Times New Roman" pitchFamily="18" charset="0"/>
              <a:ea typeface="Microsoft YaHei" pitchFamily="34" charset="-122"/>
              <a:cs typeface="Times New Roman" pitchFamily="18" charset="0"/>
            </a:endParaRPr>
          </a:p>
          <a:p>
            <a:pPr marL="166688" indent="-166688">
              <a:lnSpc>
                <a:spcPct val="150000"/>
              </a:lnSpc>
              <a:buFont typeface="Arial" charset="0"/>
              <a:buChar char="•"/>
            </a:pPr>
            <a:r>
              <a:rPr lang="en-US" sz="2000" i="1" dirty="0" err="1">
                <a:solidFill>
                  <a:srgbClr val="000000"/>
                </a:solidFill>
                <a:latin typeface="Times New Roman" pitchFamily="18" charset="0"/>
                <a:ea typeface="Microsoft YaHei" pitchFamily="34" charset="-122"/>
                <a:cs typeface="Times New Roman" pitchFamily="18" charset="0"/>
              </a:rPr>
              <a:t>Hướng</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gió</a:t>
            </a:r>
            <a:r>
              <a:rPr lang="en-US" sz="2000" i="1" dirty="0">
                <a:solidFill>
                  <a:srgbClr val="000000"/>
                </a:solidFill>
                <a:latin typeface="Times New Roman" pitchFamily="18" charset="0"/>
                <a:ea typeface="Microsoft YaHei" pitchFamily="34" charset="-122"/>
                <a:cs typeface="Times New Roman" pitchFamily="18" charset="0"/>
              </a:rPr>
              <a:t> </a:t>
            </a:r>
            <a:r>
              <a:rPr lang="en-US" sz="2000" i="1" dirty="0" err="1">
                <a:solidFill>
                  <a:srgbClr val="000000"/>
                </a:solidFill>
                <a:latin typeface="Times New Roman" pitchFamily="18" charset="0"/>
                <a:ea typeface="Microsoft YaHei" pitchFamily="34" charset="-122"/>
                <a:cs typeface="Times New Roman" pitchFamily="18" charset="0"/>
              </a:rPr>
              <a:t>thổi</a:t>
            </a:r>
            <a:r>
              <a:rPr lang="en-US" sz="2000" i="1" dirty="0">
                <a:solidFill>
                  <a:srgbClr val="000000"/>
                </a:solidFill>
                <a:latin typeface="Times New Roman" pitchFamily="18" charset="0"/>
                <a:ea typeface="Microsoft YaHei" pitchFamily="34" charset="-122"/>
                <a:cs typeface="Times New Roman" pitchFamily="18" charset="0"/>
              </a:rPr>
              <a:t>…</a:t>
            </a:r>
          </a:p>
        </p:txBody>
      </p:sp>
      <p:sp>
        <p:nvSpPr>
          <p:cNvPr id="13" name="Hộp_Văn_Bản 12"/>
          <p:cNvSpPr txBox="1"/>
          <p:nvPr/>
        </p:nvSpPr>
        <p:spPr>
          <a:xfrm>
            <a:off x="0" y="169680"/>
            <a:ext cx="6401718" cy="954107"/>
          </a:xfrm>
          <a:prstGeom prst="rect">
            <a:avLst/>
          </a:prstGeom>
          <a:noFill/>
        </p:spPr>
        <p:txBody>
          <a:bodyPr wrap="square">
            <a:spAutoFit/>
          </a:bodyPr>
          <a:lstStyle/>
          <a:p>
            <a:pPr algn="ctr">
              <a:defRPr/>
            </a:pPr>
            <a:r>
              <a:rPr lang="en-US" sz="2800" b="1" dirty="0" err="1">
                <a:solidFill>
                  <a:prstClr val="black">
                    <a:lumMod val="75000"/>
                    <a:lumOff val="25000"/>
                  </a:prstClr>
                </a:solidFill>
                <a:latin typeface="Times New Roman" pitchFamily="18" charset="0"/>
                <a:cs typeface="Times New Roman" pitchFamily="18" charset="0"/>
              </a:rPr>
              <a:t>Xác</a:t>
            </a:r>
            <a:r>
              <a:rPr lang="en-US" sz="2800" b="1" dirty="0">
                <a:solidFill>
                  <a:prstClr val="black">
                    <a:lumMod val="75000"/>
                    <a:lumOff val="25000"/>
                  </a:prstClr>
                </a:solidFill>
                <a:latin typeface="Times New Roman" pitchFamily="18" charset="0"/>
                <a:cs typeface="Times New Roman" pitchFamily="18" charset="0"/>
              </a:rPr>
              <a:t> </a:t>
            </a:r>
            <a:r>
              <a:rPr lang="en-US" sz="2800" b="1" dirty="0" err="1">
                <a:solidFill>
                  <a:prstClr val="black">
                    <a:lumMod val="75000"/>
                    <a:lumOff val="25000"/>
                  </a:prstClr>
                </a:solidFill>
                <a:latin typeface="Times New Roman" pitchFamily="18" charset="0"/>
                <a:cs typeface="Times New Roman" pitchFamily="18" charset="0"/>
              </a:rPr>
              <a:t>định</a:t>
            </a:r>
            <a:r>
              <a:rPr lang="en-US" sz="2800" b="1" dirty="0">
                <a:solidFill>
                  <a:prstClr val="black">
                    <a:lumMod val="75000"/>
                    <a:lumOff val="25000"/>
                  </a:prstClr>
                </a:solidFill>
                <a:latin typeface="Times New Roman" pitchFamily="18" charset="0"/>
                <a:cs typeface="Times New Roman" pitchFamily="18" charset="0"/>
              </a:rPr>
              <a:t> </a:t>
            </a:r>
            <a:r>
              <a:rPr lang="en-US" sz="2800" b="1" dirty="0" err="1">
                <a:solidFill>
                  <a:prstClr val="black">
                    <a:lumMod val="75000"/>
                    <a:lumOff val="25000"/>
                  </a:prstClr>
                </a:solidFill>
                <a:latin typeface="Times New Roman" pitchFamily="18" charset="0"/>
                <a:cs typeface="Times New Roman" pitchFamily="18" charset="0"/>
              </a:rPr>
              <a:t>phương</a:t>
            </a:r>
            <a:r>
              <a:rPr lang="en-US" sz="2800" b="1" dirty="0">
                <a:solidFill>
                  <a:prstClr val="black">
                    <a:lumMod val="75000"/>
                    <a:lumOff val="25000"/>
                  </a:prstClr>
                </a:solidFill>
                <a:latin typeface="Times New Roman" pitchFamily="18" charset="0"/>
                <a:cs typeface="Times New Roman" pitchFamily="18" charset="0"/>
              </a:rPr>
              <a:t> </a:t>
            </a:r>
            <a:r>
              <a:rPr lang="en-US" sz="2800" b="1" dirty="0" err="1">
                <a:solidFill>
                  <a:prstClr val="black">
                    <a:lumMod val="75000"/>
                    <a:lumOff val="25000"/>
                  </a:prstClr>
                </a:solidFill>
                <a:latin typeface="Times New Roman" pitchFamily="18" charset="0"/>
                <a:cs typeface="Times New Roman" pitchFamily="18" charset="0"/>
              </a:rPr>
              <a:t>hướng</a:t>
            </a:r>
            <a:r>
              <a:rPr lang="en-US" sz="2800" b="1" dirty="0">
                <a:solidFill>
                  <a:prstClr val="black">
                    <a:lumMod val="75000"/>
                    <a:lumOff val="25000"/>
                  </a:prstClr>
                </a:solidFill>
                <a:latin typeface="Times New Roman" pitchFamily="18" charset="0"/>
                <a:cs typeface="Times New Roman" pitchFamily="18" charset="0"/>
              </a:rPr>
              <a:t> </a:t>
            </a:r>
          </a:p>
          <a:p>
            <a:pPr algn="ctr">
              <a:defRPr/>
            </a:pPr>
            <a:r>
              <a:rPr lang="en-US" sz="2800" b="1" dirty="0" err="1">
                <a:solidFill>
                  <a:prstClr val="black">
                    <a:lumMod val="75000"/>
                    <a:lumOff val="25000"/>
                  </a:prstClr>
                </a:solidFill>
                <a:latin typeface="Times New Roman" pitchFamily="18" charset="0"/>
                <a:cs typeface="Times New Roman" pitchFamily="18" charset="0"/>
              </a:rPr>
              <a:t>bằng</a:t>
            </a:r>
            <a:r>
              <a:rPr lang="en-US" sz="2800" b="1" dirty="0">
                <a:solidFill>
                  <a:prstClr val="black">
                    <a:lumMod val="75000"/>
                    <a:lumOff val="25000"/>
                  </a:prstClr>
                </a:solidFill>
                <a:latin typeface="Times New Roman" pitchFamily="18" charset="0"/>
                <a:cs typeface="Times New Roman" pitchFamily="18" charset="0"/>
              </a:rPr>
              <a:t> </a:t>
            </a:r>
            <a:r>
              <a:rPr lang="en-US" sz="2800" b="1" dirty="0" err="1">
                <a:solidFill>
                  <a:prstClr val="black">
                    <a:lumMod val="75000"/>
                    <a:lumOff val="25000"/>
                  </a:prstClr>
                </a:solidFill>
                <a:latin typeface="Times New Roman" pitchFamily="18" charset="0"/>
                <a:cs typeface="Times New Roman" pitchFamily="18" charset="0"/>
              </a:rPr>
              <a:t>quan</a:t>
            </a:r>
            <a:r>
              <a:rPr lang="en-US" sz="2800" b="1" dirty="0">
                <a:solidFill>
                  <a:prstClr val="black">
                    <a:lumMod val="75000"/>
                    <a:lumOff val="25000"/>
                  </a:prstClr>
                </a:solidFill>
                <a:latin typeface="Times New Roman" pitchFamily="18" charset="0"/>
                <a:cs typeface="Times New Roman" pitchFamily="18" charset="0"/>
              </a:rPr>
              <a:t> </a:t>
            </a:r>
            <a:r>
              <a:rPr lang="en-US" sz="2800" b="1" dirty="0" err="1">
                <a:solidFill>
                  <a:prstClr val="black">
                    <a:lumMod val="75000"/>
                    <a:lumOff val="25000"/>
                  </a:prstClr>
                </a:solidFill>
                <a:latin typeface="Times New Roman" pitchFamily="18" charset="0"/>
                <a:cs typeface="Times New Roman" pitchFamily="18" charset="0"/>
              </a:rPr>
              <a:t>sát</a:t>
            </a:r>
            <a:r>
              <a:rPr lang="en-US" sz="2800" b="1" dirty="0">
                <a:solidFill>
                  <a:prstClr val="black">
                    <a:lumMod val="75000"/>
                    <a:lumOff val="25000"/>
                  </a:prstClr>
                </a:solidFill>
                <a:latin typeface="Times New Roman" pitchFamily="18" charset="0"/>
                <a:cs typeface="Times New Roman" pitchFamily="18" charset="0"/>
              </a:rPr>
              <a:t> </a:t>
            </a:r>
            <a:r>
              <a:rPr lang="en-US" sz="2800" b="1" dirty="0" err="1">
                <a:solidFill>
                  <a:prstClr val="black">
                    <a:lumMod val="75000"/>
                    <a:lumOff val="25000"/>
                  </a:prstClr>
                </a:solidFill>
                <a:latin typeface="Times New Roman" pitchFamily="18" charset="0"/>
                <a:cs typeface="Times New Roman" pitchFamily="18" charset="0"/>
              </a:rPr>
              <a:t>hiện</a:t>
            </a:r>
            <a:r>
              <a:rPr lang="en-US" sz="2800" b="1" dirty="0">
                <a:solidFill>
                  <a:prstClr val="black">
                    <a:lumMod val="75000"/>
                    <a:lumOff val="25000"/>
                  </a:prstClr>
                </a:solidFill>
                <a:latin typeface="Times New Roman" pitchFamily="18" charset="0"/>
                <a:cs typeface="Times New Roman" pitchFamily="18" charset="0"/>
              </a:rPr>
              <a:t> </a:t>
            </a:r>
            <a:r>
              <a:rPr lang="en-US" sz="2800" b="1" dirty="0" err="1">
                <a:solidFill>
                  <a:prstClr val="black">
                    <a:lumMod val="75000"/>
                    <a:lumOff val="25000"/>
                  </a:prstClr>
                </a:solidFill>
                <a:latin typeface="Times New Roman" pitchFamily="18" charset="0"/>
                <a:cs typeface="Times New Roman" pitchFamily="18" charset="0"/>
              </a:rPr>
              <a:t>tượng</a:t>
            </a:r>
            <a:r>
              <a:rPr lang="en-US" sz="2800" b="1" dirty="0">
                <a:solidFill>
                  <a:prstClr val="black">
                    <a:lumMod val="75000"/>
                    <a:lumOff val="25000"/>
                  </a:prstClr>
                </a:solidFill>
                <a:latin typeface="Times New Roman" pitchFamily="18" charset="0"/>
                <a:cs typeface="Times New Roman" pitchFamily="18" charset="0"/>
              </a:rPr>
              <a:t> </a:t>
            </a:r>
            <a:r>
              <a:rPr lang="en-US" sz="2800" b="1" dirty="0" err="1">
                <a:solidFill>
                  <a:prstClr val="black">
                    <a:lumMod val="75000"/>
                    <a:lumOff val="25000"/>
                  </a:prstClr>
                </a:solidFill>
                <a:latin typeface="Times New Roman" pitchFamily="18" charset="0"/>
                <a:cs typeface="Times New Roman" pitchFamily="18" charset="0"/>
              </a:rPr>
              <a:t>tự</a:t>
            </a:r>
            <a:r>
              <a:rPr lang="en-US" sz="2800" b="1" dirty="0">
                <a:solidFill>
                  <a:prstClr val="black">
                    <a:lumMod val="75000"/>
                    <a:lumOff val="25000"/>
                  </a:prstClr>
                </a:solidFill>
                <a:latin typeface="Times New Roman" pitchFamily="18" charset="0"/>
                <a:cs typeface="Times New Roman" pitchFamily="18" charset="0"/>
              </a:rPr>
              <a:t> </a:t>
            </a:r>
            <a:r>
              <a:rPr lang="en-US" sz="2800" b="1" dirty="0" err="1">
                <a:solidFill>
                  <a:prstClr val="black">
                    <a:lumMod val="75000"/>
                    <a:lumOff val="25000"/>
                  </a:prstClr>
                </a:solidFill>
                <a:latin typeface="Times New Roman" pitchFamily="18" charset="0"/>
                <a:cs typeface="Times New Roman" pitchFamily="18" charset="0"/>
              </a:rPr>
              <a:t>nhiên</a:t>
            </a:r>
            <a:endParaRPr lang="en-US" sz="2800" b="1" dirty="0">
              <a:solidFill>
                <a:prstClr val="black">
                  <a:lumMod val="75000"/>
                  <a:lumOff val="25000"/>
                </a:prstClr>
              </a:solidFill>
              <a:latin typeface="Times New Roman" pitchFamily="18" charset="0"/>
              <a:cs typeface="Times New Roman"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313" y="476672"/>
            <a:ext cx="2924175" cy="15621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321" y="2132856"/>
            <a:ext cx="2924175" cy="17145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0479" y="3861048"/>
            <a:ext cx="3248025" cy="14097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4149080"/>
            <a:ext cx="3294435" cy="1628800"/>
          </a:xfrm>
          <a:prstGeom prst="rect">
            <a:avLst/>
          </a:prstGeom>
        </p:spPr>
      </p:pic>
    </p:spTree>
    <p:extLst>
      <p:ext uri="{BB962C8B-B14F-4D97-AF65-F5344CB8AC3E}">
        <p14:creationId xmlns:p14="http://schemas.microsoft.com/office/powerpoint/2010/main" val="7545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462">
                                            <p:txEl>
                                              <p:pRg st="0" end="0"/>
                                            </p:txEl>
                                          </p:spTgt>
                                        </p:tgtEl>
                                        <p:attrNameLst>
                                          <p:attrName>style.visibility</p:attrName>
                                        </p:attrNameLst>
                                      </p:cBhvr>
                                      <p:to>
                                        <p:strVal val="visible"/>
                                      </p:to>
                                    </p:set>
                                    <p:animEffect transition="in" filter="barn(inVertical)">
                                      <p:cBhvr>
                                        <p:cTn id="12" dur="500"/>
                                        <p:tgtEl>
                                          <p:spTgt spid="194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462">
                                            <p:txEl>
                                              <p:pRg st="1" end="1"/>
                                            </p:txEl>
                                          </p:spTgt>
                                        </p:tgtEl>
                                        <p:attrNameLst>
                                          <p:attrName>style.visibility</p:attrName>
                                        </p:attrNameLst>
                                      </p:cBhvr>
                                      <p:to>
                                        <p:strVal val="visible"/>
                                      </p:to>
                                    </p:set>
                                    <p:animEffect transition="in" filter="barn(inVertical)">
                                      <p:cBhvr>
                                        <p:cTn id="22" dur="500"/>
                                        <p:tgtEl>
                                          <p:spTgt spid="1946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462">
                                            <p:txEl>
                                              <p:pRg st="2" end="2"/>
                                            </p:txEl>
                                          </p:spTgt>
                                        </p:tgtEl>
                                        <p:attrNameLst>
                                          <p:attrName>style.visibility</p:attrName>
                                        </p:attrNameLst>
                                      </p:cBhvr>
                                      <p:to>
                                        <p:strVal val="visible"/>
                                      </p:to>
                                    </p:set>
                                    <p:animEffect transition="in" filter="barn(inVertical)">
                                      <p:cBhvr>
                                        <p:cTn id="34" dur="500"/>
                                        <p:tgtEl>
                                          <p:spTgt spid="1946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462">
                                            <p:txEl>
                                              <p:pRg st="3" end="3"/>
                                            </p:txEl>
                                          </p:spTgt>
                                        </p:tgtEl>
                                        <p:attrNameLst>
                                          <p:attrName>style.visibility</p:attrName>
                                        </p:attrNameLst>
                                      </p:cBhvr>
                                      <p:to>
                                        <p:strVal val="visible"/>
                                      </p:to>
                                    </p:set>
                                    <p:animEffect transition="in" filter="barn(inVertical)">
                                      <p:cBhvr>
                                        <p:cTn id="39" dur="500"/>
                                        <p:tgtEl>
                                          <p:spTgt spid="1946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462">
                                            <p:txEl>
                                              <p:pRg st="4" end="4"/>
                                            </p:txEl>
                                          </p:spTgt>
                                        </p:tgtEl>
                                        <p:attrNameLst>
                                          <p:attrName>style.visibility</p:attrName>
                                        </p:attrNameLst>
                                      </p:cBhvr>
                                      <p:to>
                                        <p:strVal val="visible"/>
                                      </p:to>
                                    </p:set>
                                    <p:animEffect transition="in" filter="barn(inVertical)">
                                      <p:cBhvr>
                                        <p:cTn id="52" dur="500"/>
                                        <p:tgtEl>
                                          <p:spTgt spid="194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lstStyle/>
          <a:p>
            <a:pPr algn="l"/>
            <a:r>
              <a:rPr lang="en-US" sz="3200" dirty="0" err="1">
                <a:solidFill>
                  <a:srgbClr val="FF0000"/>
                </a:solidFill>
              </a:rPr>
              <a:t>Đọc</a:t>
            </a:r>
            <a:r>
              <a:rPr lang="en-US" sz="3200" dirty="0">
                <a:solidFill>
                  <a:srgbClr val="FF0000"/>
                </a:solidFill>
              </a:rPr>
              <a:t> </a:t>
            </a:r>
            <a:r>
              <a:rPr lang="en-US" sz="3200" dirty="0" err="1">
                <a:solidFill>
                  <a:srgbClr val="FF0000"/>
                </a:solidFill>
              </a:rPr>
              <a:t>câu</a:t>
            </a:r>
            <a:r>
              <a:rPr lang="en-US" sz="3200" dirty="0">
                <a:solidFill>
                  <a:srgbClr val="FF0000"/>
                </a:solidFill>
              </a:rPr>
              <a:t> </a:t>
            </a:r>
            <a:r>
              <a:rPr lang="en-US" sz="3200" dirty="0" err="1">
                <a:solidFill>
                  <a:srgbClr val="FF0000"/>
                </a:solidFill>
              </a:rPr>
              <a:t>chuyện</a:t>
            </a:r>
            <a:r>
              <a:rPr lang="en-US" sz="3200" dirty="0">
                <a:solidFill>
                  <a:srgbClr val="FF0000"/>
                </a:solidFill>
              </a:rPr>
              <a:t> “</a:t>
            </a:r>
            <a:r>
              <a:rPr lang="en-US" sz="3200" dirty="0" err="1">
                <a:solidFill>
                  <a:srgbClr val="FF0000"/>
                </a:solidFill>
              </a:rPr>
              <a:t>đi</a:t>
            </a:r>
            <a:r>
              <a:rPr lang="en-US" sz="3200" dirty="0">
                <a:solidFill>
                  <a:srgbClr val="FF0000"/>
                </a:solidFill>
              </a:rPr>
              <a:t> </a:t>
            </a:r>
            <a:r>
              <a:rPr lang="en-US" sz="3200" dirty="0" err="1">
                <a:solidFill>
                  <a:srgbClr val="FF0000"/>
                </a:solidFill>
              </a:rPr>
              <a:t>đường</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thảo</a:t>
            </a:r>
            <a:r>
              <a:rPr lang="en-US" sz="3200" dirty="0">
                <a:solidFill>
                  <a:srgbClr val="FF0000"/>
                </a:solidFill>
              </a:rPr>
              <a:t> </a:t>
            </a:r>
            <a:r>
              <a:rPr lang="en-US" sz="3200" dirty="0" err="1">
                <a:solidFill>
                  <a:srgbClr val="FF0000"/>
                </a:solidFill>
              </a:rPr>
              <a:t>luận</a:t>
            </a:r>
            <a:r>
              <a:rPr lang="en-US" sz="3200" dirty="0">
                <a:solidFill>
                  <a:srgbClr val="FF0000"/>
                </a:solidFill>
              </a:rPr>
              <a:t> </a:t>
            </a:r>
            <a:r>
              <a:rPr lang="en-US" sz="3200" dirty="0" err="1">
                <a:solidFill>
                  <a:srgbClr val="FF0000"/>
                </a:solidFill>
              </a:rPr>
              <a:t>trả</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câu</a:t>
            </a:r>
            <a:r>
              <a:rPr lang="en-US" sz="3200" dirty="0">
                <a:solidFill>
                  <a:srgbClr val="FF0000"/>
                </a:solidFill>
              </a:rPr>
              <a:t> </a:t>
            </a:r>
            <a:r>
              <a:rPr lang="en-US" sz="3200" dirty="0" err="1">
                <a:solidFill>
                  <a:srgbClr val="FF0000"/>
                </a:solidFill>
              </a:rPr>
              <a:t>hỏi</a:t>
            </a:r>
            <a:r>
              <a:rPr lang="en-US" sz="3200" dirty="0">
                <a:solidFill>
                  <a:srgbClr val="FF0000"/>
                </a:solidFill>
              </a:rPr>
              <a:t> (3 </a:t>
            </a:r>
            <a:r>
              <a:rPr lang="en-US" sz="3200" dirty="0" err="1">
                <a:solidFill>
                  <a:srgbClr val="FF0000"/>
                </a:solidFill>
              </a:rPr>
              <a:t>phút</a:t>
            </a:r>
            <a:r>
              <a:rPr lang="en-US" sz="3200" dirty="0">
                <a:solidFill>
                  <a:srgbClr val="FF0000"/>
                </a:solidFill>
              </a:rPr>
              <a:t>)</a:t>
            </a:r>
            <a:endParaRPr lang="vi-VN" sz="3200" dirty="0">
              <a:solidFill>
                <a:srgbClr val="FF0000"/>
              </a:solidFill>
            </a:endParaRPr>
          </a:p>
        </p:txBody>
      </p:sp>
      <p:sp>
        <p:nvSpPr>
          <p:cNvPr id="3" name="Content Placeholder 2"/>
          <p:cNvSpPr>
            <a:spLocks noGrp="1"/>
          </p:cNvSpPr>
          <p:nvPr>
            <p:ph idx="1"/>
          </p:nvPr>
        </p:nvSpPr>
        <p:spPr>
          <a:xfrm>
            <a:off x="609600" y="1143000"/>
            <a:ext cx="8077200" cy="2430016"/>
          </a:xfrm>
        </p:spPr>
        <p:txBody>
          <a:bodyPr/>
          <a:lstStyle/>
          <a:p>
            <a:pPr>
              <a:buFontTx/>
              <a:buChar char="-"/>
            </a:pPr>
            <a:r>
              <a:rPr lang="en-US" sz="2800" b="0" dirty="0" err="1">
                <a:latin typeface="+mj-lt"/>
              </a:rPr>
              <a:t>Người</a:t>
            </a:r>
            <a:r>
              <a:rPr lang="en-US" sz="2800" b="0" dirty="0">
                <a:latin typeface="+mj-lt"/>
              </a:rPr>
              <a:t> </a:t>
            </a:r>
            <a:r>
              <a:rPr lang="en-US" sz="2800" b="0" dirty="0" err="1">
                <a:latin typeface="+mj-lt"/>
              </a:rPr>
              <a:t>em</a:t>
            </a:r>
            <a:r>
              <a:rPr lang="en-US" sz="2800" b="0" dirty="0">
                <a:latin typeface="+mj-lt"/>
              </a:rPr>
              <a:t> </a:t>
            </a:r>
            <a:r>
              <a:rPr lang="en-US" sz="2800" b="0" dirty="0" err="1">
                <a:latin typeface="+mj-lt"/>
              </a:rPr>
              <a:t>đã</a:t>
            </a:r>
            <a:r>
              <a:rPr lang="en-US" sz="2800" b="0" dirty="0">
                <a:latin typeface="+mj-lt"/>
              </a:rPr>
              <a:t> </a:t>
            </a:r>
            <a:r>
              <a:rPr lang="en-US" sz="2800" b="0" dirty="0" err="1">
                <a:latin typeface="+mj-lt"/>
              </a:rPr>
              <a:t>xác</a:t>
            </a:r>
            <a:r>
              <a:rPr lang="en-US" sz="2800" b="0" dirty="0">
                <a:latin typeface="+mj-lt"/>
              </a:rPr>
              <a:t> </a:t>
            </a:r>
            <a:r>
              <a:rPr lang="en-US" sz="2800" b="0" dirty="0" err="1">
                <a:latin typeface="+mj-lt"/>
              </a:rPr>
              <a:t>định</a:t>
            </a:r>
            <a:r>
              <a:rPr lang="en-US" sz="2800" b="0" dirty="0">
                <a:latin typeface="+mj-lt"/>
              </a:rPr>
              <a:t> </a:t>
            </a:r>
            <a:r>
              <a:rPr lang="en-US" sz="2800" b="0" dirty="0" err="1">
                <a:latin typeface="+mj-lt"/>
              </a:rPr>
              <a:t>hướng</a:t>
            </a:r>
            <a:r>
              <a:rPr lang="en-US" sz="2800" b="0" dirty="0">
                <a:latin typeface="+mj-lt"/>
              </a:rPr>
              <a:t> </a:t>
            </a:r>
            <a:r>
              <a:rPr lang="en-US" sz="2800" b="0" dirty="0" err="1">
                <a:latin typeface="+mj-lt"/>
              </a:rPr>
              <a:t>tây</a:t>
            </a:r>
            <a:r>
              <a:rPr lang="en-US" sz="2800" b="0" dirty="0">
                <a:latin typeface="+mj-lt"/>
              </a:rPr>
              <a:t> </a:t>
            </a:r>
            <a:r>
              <a:rPr lang="en-US" sz="2800" b="0" dirty="0" err="1">
                <a:latin typeface="+mj-lt"/>
              </a:rPr>
              <a:t>bằng</a:t>
            </a:r>
            <a:r>
              <a:rPr lang="en-US" sz="2800" b="0" dirty="0">
                <a:latin typeface="+mj-lt"/>
              </a:rPr>
              <a:t> </a:t>
            </a:r>
            <a:r>
              <a:rPr lang="en-US" sz="2800" b="0" dirty="0" err="1">
                <a:latin typeface="+mj-lt"/>
              </a:rPr>
              <a:t>cách</a:t>
            </a:r>
            <a:r>
              <a:rPr lang="en-US" sz="2800" b="0" dirty="0">
                <a:latin typeface="+mj-lt"/>
              </a:rPr>
              <a:t> </a:t>
            </a:r>
            <a:r>
              <a:rPr lang="en-US" sz="2800" b="0" dirty="0" err="1">
                <a:latin typeface="+mj-lt"/>
              </a:rPr>
              <a:t>nào</a:t>
            </a:r>
            <a:r>
              <a:rPr lang="en-US" sz="2800" b="0" dirty="0">
                <a:latin typeface="+mj-lt"/>
              </a:rPr>
              <a:t>?</a:t>
            </a:r>
          </a:p>
          <a:p>
            <a:pPr>
              <a:buFontTx/>
              <a:buChar char="-"/>
            </a:pPr>
            <a:r>
              <a:rPr lang="en-US" sz="2800" b="0" dirty="0" err="1">
                <a:latin typeface="+mj-lt"/>
              </a:rPr>
              <a:t>Sau</a:t>
            </a:r>
            <a:r>
              <a:rPr lang="en-US" sz="2800" b="0" dirty="0">
                <a:latin typeface="+mj-lt"/>
              </a:rPr>
              <a:t> </a:t>
            </a:r>
            <a:r>
              <a:rPr lang="en-US" sz="2800" b="0" dirty="0" err="1">
                <a:latin typeface="+mj-lt"/>
              </a:rPr>
              <a:t>khi</a:t>
            </a:r>
            <a:r>
              <a:rPr lang="en-US" sz="2800" b="0" dirty="0">
                <a:latin typeface="+mj-lt"/>
              </a:rPr>
              <a:t> </a:t>
            </a:r>
            <a:r>
              <a:rPr lang="en-US" sz="2800" b="0" dirty="0" err="1">
                <a:latin typeface="+mj-lt"/>
              </a:rPr>
              <a:t>xác</a:t>
            </a:r>
            <a:r>
              <a:rPr lang="en-US" sz="2800" b="0" dirty="0">
                <a:latin typeface="+mj-lt"/>
              </a:rPr>
              <a:t> </a:t>
            </a:r>
            <a:r>
              <a:rPr lang="en-US" sz="2800" b="0" dirty="0" err="1">
                <a:latin typeface="+mj-lt"/>
              </a:rPr>
              <a:t>định</a:t>
            </a:r>
            <a:r>
              <a:rPr lang="en-US" sz="2800" b="0" dirty="0">
                <a:latin typeface="+mj-lt"/>
              </a:rPr>
              <a:t> </a:t>
            </a:r>
            <a:r>
              <a:rPr lang="en-US" sz="2800" b="0" dirty="0" err="1">
                <a:latin typeface="+mj-lt"/>
              </a:rPr>
              <a:t>hướng</a:t>
            </a:r>
            <a:r>
              <a:rPr lang="en-US" sz="2800" b="0" dirty="0">
                <a:latin typeface="+mj-lt"/>
              </a:rPr>
              <a:t> </a:t>
            </a:r>
            <a:r>
              <a:rPr lang="en-US" sz="2800" b="0" dirty="0" err="1">
                <a:latin typeface="+mj-lt"/>
              </a:rPr>
              <a:t>tây</a:t>
            </a:r>
            <a:r>
              <a:rPr lang="en-US" sz="2800" b="0" dirty="0">
                <a:latin typeface="+mj-lt"/>
              </a:rPr>
              <a:t>, </a:t>
            </a:r>
            <a:r>
              <a:rPr lang="en-US" sz="2800" b="0" dirty="0" err="1">
                <a:latin typeface="+mj-lt"/>
              </a:rPr>
              <a:t>người</a:t>
            </a:r>
            <a:r>
              <a:rPr lang="en-US" sz="2800" b="0" dirty="0">
                <a:latin typeface="+mj-lt"/>
              </a:rPr>
              <a:t> </a:t>
            </a:r>
            <a:r>
              <a:rPr lang="en-US" sz="2800" b="0" dirty="0" err="1">
                <a:latin typeface="+mj-lt"/>
              </a:rPr>
              <a:t>em</a:t>
            </a:r>
            <a:r>
              <a:rPr lang="en-US" sz="2800" b="0" dirty="0">
                <a:latin typeface="+mj-lt"/>
              </a:rPr>
              <a:t> </a:t>
            </a:r>
            <a:r>
              <a:rPr lang="en-US" sz="2800" b="0" dirty="0" err="1">
                <a:latin typeface="+mj-lt"/>
              </a:rPr>
              <a:t>đã</a:t>
            </a:r>
            <a:r>
              <a:rPr lang="en-US" sz="2800" b="0" dirty="0">
                <a:latin typeface="+mj-lt"/>
              </a:rPr>
              <a:t> </a:t>
            </a:r>
            <a:r>
              <a:rPr lang="en-US" sz="2800" b="0" dirty="0" err="1">
                <a:latin typeface="+mj-lt"/>
              </a:rPr>
              <a:t>làm</a:t>
            </a:r>
            <a:r>
              <a:rPr lang="en-US" sz="2800" b="0" dirty="0">
                <a:latin typeface="+mj-lt"/>
              </a:rPr>
              <a:t> </a:t>
            </a:r>
            <a:r>
              <a:rPr lang="en-US" sz="2800" b="0" dirty="0" err="1">
                <a:latin typeface="+mj-lt"/>
              </a:rPr>
              <a:t>cách</a:t>
            </a:r>
            <a:r>
              <a:rPr lang="en-US" sz="2800" b="0" dirty="0">
                <a:latin typeface="+mj-lt"/>
              </a:rPr>
              <a:t> </a:t>
            </a:r>
            <a:r>
              <a:rPr lang="en-US" sz="2800" b="0" dirty="0" err="1">
                <a:latin typeface="+mj-lt"/>
              </a:rPr>
              <a:t>nào</a:t>
            </a:r>
            <a:r>
              <a:rPr lang="en-US" sz="2800" b="0" dirty="0">
                <a:latin typeface="+mj-lt"/>
              </a:rPr>
              <a:t> </a:t>
            </a:r>
            <a:r>
              <a:rPr lang="en-US" sz="2800" b="0" dirty="0" err="1">
                <a:latin typeface="+mj-lt"/>
              </a:rPr>
              <a:t>để</a:t>
            </a:r>
            <a:r>
              <a:rPr lang="en-US" sz="2800" b="0" dirty="0">
                <a:latin typeface="+mj-lt"/>
              </a:rPr>
              <a:t>  </a:t>
            </a:r>
            <a:r>
              <a:rPr lang="en-US" sz="2800" b="0" dirty="0" err="1">
                <a:latin typeface="+mj-lt"/>
              </a:rPr>
              <a:t>xác</a:t>
            </a:r>
            <a:r>
              <a:rPr lang="en-US" sz="2800" b="0" dirty="0">
                <a:latin typeface="+mj-lt"/>
              </a:rPr>
              <a:t> </a:t>
            </a:r>
            <a:r>
              <a:rPr lang="en-US" sz="2800" b="0" dirty="0" err="1">
                <a:latin typeface="+mj-lt"/>
              </a:rPr>
              <a:t>định</a:t>
            </a:r>
            <a:r>
              <a:rPr lang="en-US" sz="2800" b="0" dirty="0">
                <a:latin typeface="+mj-lt"/>
              </a:rPr>
              <a:t> </a:t>
            </a:r>
            <a:r>
              <a:rPr lang="en-US" sz="2800" b="0" dirty="0" err="1">
                <a:latin typeface="+mj-lt"/>
              </a:rPr>
              <a:t>các</a:t>
            </a:r>
            <a:r>
              <a:rPr lang="en-US" sz="2800" b="0" dirty="0">
                <a:latin typeface="+mj-lt"/>
              </a:rPr>
              <a:t> </a:t>
            </a:r>
            <a:r>
              <a:rPr lang="en-US" sz="2800" b="0" dirty="0" err="1">
                <a:latin typeface="+mj-lt"/>
              </a:rPr>
              <a:t>hướng</a:t>
            </a:r>
            <a:r>
              <a:rPr lang="en-US" sz="2800" b="0" dirty="0">
                <a:latin typeface="+mj-lt"/>
              </a:rPr>
              <a:t> </a:t>
            </a:r>
            <a:r>
              <a:rPr lang="en-US" sz="2800" b="0" dirty="0" err="1">
                <a:latin typeface="+mj-lt"/>
              </a:rPr>
              <a:t>còn</a:t>
            </a:r>
            <a:r>
              <a:rPr lang="en-US" sz="2800" b="0" dirty="0">
                <a:latin typeface="+mj-lt"/>
              </a:rPr>
              <a:t> </a:t>
            </a:r>
            <a:r>
              <a:rPr lang="en-US" sz="2800" b="0" dirty="0" err="1">
                <a:latin typeface="+mj-lt"/>
              </a:rPr>
              <a:t>lại</a:t>
            </a:r>
            <a:r>
              <a:rPr lang="en-US" sz="2800" b="0" dirty="0">
                <a:latin typeface="+mj-lt"/>
              </a:rPr>
              <a:t>?</a:t>
            </a:r>
          </a:p>
          <a:p>
            <a:pPr marL="0" indent="0">
              <a:buNone/>
            </a:pPr>
            <a:r>
              <a:rPr lang="en-US" sz="2800" b="0" dirty="0">
                <a:latin typeface="+mj-lt"/>
              </a:rPr>
              <a:t>- </a:t>
            </a:r>
            <a:r>
              <a:rPr lang="en-US" sz="2800" b="0" dirty="0" err="1">
                <a:latin typeface="+mj-lt"/>
              </a:rPr>
              <a:t>Hãy</a:t>
            </a:r>
            <a:r>
              <a:rPr lang="en-US" sz="2800" b="0" dirty="0">
                <a:latin typeface="+mj-lt"/>
              </a:rPr>
              <a:t> </a:t>
            </a:r>
            <a:r>
              <a:rPr lang="en-US" sz="2800" b="0" dirty="0" err="1">
                <a:latin typeface="+mj-lt"/>
              </a:rPr>
              <a:t>nêu</a:t>
            </a:r>
            <a:r>
              <a:rPr lang="en-US" sz="2800" b="0" dirty="0">
                <a:latin typeface="+mj-lt"/>
              </a:rPr>
              <a:t> </a:t>
            </a:r>
            <a:r>
              <a:rPr lang="en-US" sz="2800" b="0" dirty="0" err="1">
                <a:latin typeface="+mj-lt"/>
              </a:rPr>
              <a:t>quy</a:t>
            </a:r>
            <a:r>
              <a:rPr lang="en-US" sz="2800" b="0" dirty="0">
                <a:latin typeface="+mj-lt"/>
              </a:rPr>
              <a:t> </a:t>
            </a:r>
            <a:r>
              <a:rPr lang="en-US" sz="2800" b="0" dirty="0" err="1">
                <a:latin typeface="+mj-lt"/>
              </a:rPr>
              <a:t>tắc</a:t>
            </a:r>
            <a:r>
              <a:rPr lang="en-US" sz="2800" b="0" dirty="0">
                <a:latin typeface="+mj-lt"/>
              </a:rPr>
              <a:t> </a:t>
            </a:r>
            <a:r>
              <a:rPr lang="en-US" sz="2800" b="0" dirty="0" err="1">
                <a:latin typeface="+mj-lt"/>
              </a:rPr>
              <a:t>xác</a:t>
            </a:r>
            <a:r>
              <a:rPr lang="en-US" sz="2800" b="0" dirty="0">
                <a:latin typeface="+mj-lt"/>
              </a:rPr>
              <a:t> </a:t>
            </a:r>
            <a:r>
              <a:rPr lang="en-US" sz="2800" b="0" dirty="0" err="1">
                <a:latin typeface="+mj-lt"/>
              </a:rPr>
              <a:t>định</a:t>
            </a:r>
            <a:r>
              <a:rPr lang="en-US" sz="2800" b="0" dirty="0">
                <a:latin typeface="+mj-lt"/>
              </a:rPr>
              <a:t> </a:t>
            </a:r>
            <a:r>
              <a:rPr lang="en-US" sz="2800" b="0" dirty="0" err="1">
                <a:latin typeface="+mj-lt"/>
              </a:rPr>
              <a:t>phương</a:t>
            </a:r>
            <a:r>
              <a:rPr lang="en-US" sz="2800" b="0" dirty="0">
                <a:latin typeface="+mj-lt"/>
              </a:rPr>
              <a:t> </a:t>
            </a:r>
            <a:r>
              <a:rPr lang="en-US" sz="2800" b="0" dirty="0" err="1">
                <a:latin typeface="+mj-lt"/>
              </a:rPr>
              <a:t>hướng</a:t>
            </a:r>
            <a:r>
              <a:rPr lang="en-US" sz="2800" b="0" dirty="0">
                <a:latin typeface="+mj-lt"/>
              </a:rPr>
              <a:t> </a:t>
            </a:r>
            <a:r>
              <a:rPr lang="en-US" sz="2800" b="0" dirty="0" err="1">
                <a:latin typeface="+mj-lt"/>
              </a:rPr>
              <a:t>ngoài</a:t>
            </a:r>
            <a:r>
              <a:rPr lang="en-US" sz="2800" b="0" dirty="0">
                <a:latin typeface="+mj-lt"/>
              </a:rPr>
              <a:t> </a:t>
            </a:r>
            <a:r>
              <a:rPr lang="en-US" sz="2800" b="0" dirty="0" err="1">
                <a:latin typeface="+mj-lt"/>
              </a:rPr>
              <a:t>thực</a:t>
            </a:r>
            <a:r>
              <a:rPr lang="en-US" sz="2800" b="0" dirty="0">
                <a:latin typeface="+mj-lt"/>
              </a:rPr>
              <a:t> </a:t>
            </a:r>
            <a:r>
              <a:rPr lang="en-US" sz="2800" b="0" dirty="0" err="1">
                <a:latin typeface="+mj-lt"/>
              </a:rPr>
              <a:t>tế</a:t>
            </a:r>
            <a:r>
              <a:rPr lang="en-US" sz="2800" b="0" dirty="0">
                <a:latin typeface="+mj-lt"/>
              </a:rPr>
              <a:t>?</a:t>
            </a:r>
            <a:endParaRPr lang="vi-VN" sz="2800" b="0" dirty="0">
              <a:latin typeface="+mj-lt"/>
            </a:endParaRPr>
          </a:p>
        </p:txBody>
      </p:sp>
    </p:spTree>
    <p:extLst>
      <p:ext uri="{BB962C8B-B14F-4D97-AF65-F5344CB8AC3E}">
        <p14:creationId xmlns:p14="http://schemas.microsoft.com/office/powerpoint/2010/main" val="1046838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1052736"/>
            <a:ext cx="7992888" cy="2763834"/>
          </a:xfrm>
          <a:prstGeom prst="rect">
            <a:avLst/>
          </a:prstGeom>
        </p:spPr>
        <p:txBody>
          <a:bodyPr wrap="square">
            <a:spAutoFit/>
          </a:bodyPr>
          <a:lstStyle/>
          <a:p>
            <a:pPr marL="342900" lvl="0" indent="-342900" eaLnBrk="0" hangingPunct="0">
              <a:spcBef>
                <a:spcPct val="20000"/>
              </a:spcBef>
              <a:buFontTx/>
              <a:buChar char="-"/>
            </a:pPr>
            <a:r>
              <a:rPr lang="en-US" sz="2800" kern="0" dirty="0" err="1">
                <a:solidFill>
                  <a:prstClr val="black"/>
                </a:solidFill>
                <a:latin typeface="Times New Roman"/>
                <a:ea typeface="+mn-ea"/>
              </a:rPr>
              <a:t>Người</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em</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đã</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xác</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định</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hướng</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tây</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bằng</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cách</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dựa</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vào</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sự</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đốt</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nóng</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của</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Mặt</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Trời</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sờ</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vào</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thân</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cây</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phiến</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đá</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phía</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nào</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ấm</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hơn</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là</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hướng</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tây</a:t>
            </a:r>
            <a:r>
              <a:rPr lang="en-US" sz="2800" kern="0" dirty="0">
                <a:solidFill>
                  <a:prstClr val="black"/>
                </a:solidFill>
                <a:latin typeface="Times New Roman"/>
                <a:ea typeface="+mn-ea"/>
              </a:rPr>
              <a:t>.(</a:t>
            </a:r>
            <a:r>
              <a:rPr lang="en-US" sz="2800" kern="0" dirty="0" err="1">
                <a:solidFill>
                  <a:prstClr val="black"/>
                </a:solidFill>
                <a:latin typeface="Times New Roman"/>
                <a:ea typeface="+mn-ea"/>
              </a:rPr>
              <a:t>buổi</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chiều</a:t>
            </a:r>
            <a:r>
              <a:rPr lang="en-US" sz="2800" kern="0" dirty="0">
                <a:solidFill>
                  <a:prstClr val="black"/>
                </a:solidFill>
                <a:latin typeface="Times New Roman"/>
                <a:ea typeface="+mn-ea"/>
              </a:rPr>
              <a:t>)</a:t>
            </a:r>
          </a:p>
          <a:p>
            <a:pPr marL="342900" lvl="0" indent="-342900" eaLnBrk="0" hangingPunct="0">
              <a:spcBef>
                <a:spcPct val="20000"/>
              </a:spcBef>
              <a:buFontTx/>
              <a:buChar char="-"/>
            </a:pPr>
            <a:r>
              <a:rPr lang="en-US" sz="2800" kern="0" dirty="0" err="1">
                <a:solidFill>
                  <a:prstClr val="black"/>
                </a:solidFill>
                <a:latin typeface="Times New Roman"/>
                <a:ea typeface="+mn-ea"/>
              </a:rPr>
              <a:t>Sau</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khi</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xác</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định</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hướng</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tây</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người</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em</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đã</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xác</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định</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các</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hướng</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còn</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lại</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trước</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mặt</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hướng</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tây</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thì</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bên</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phải</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là</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hướng</a:t>
            </a:r>
            <a:r>
              <a:rPr lang="en-US" sz="2800" kern="0" dirty="0">
                <a:solidFill>
                  <a:prstClr val="black"/>
                </a:solidFill>
                <a:latin typeface="Times New Roman"/>
                <a:ea typeface="+mn-ea"/>
              </a:rPr>
              <a:t> </a:t>
            </a:r>
            <a:r>
              <a:rPr lang="en-US" sz="2800" kern="0" dirty="0" err="1">
                <a:solidFill>
                  <a:prstClr val="black"/>
                </a:solidFill>
                <a:latin typeface="Times New Roman"/>
                <a:ea typeface="+mn-ea"/>
              </a:rPr>
              <a:t>bắc</a:t>
            </a:r>
            <a:r>
              <a:rPr lang="en-US" sz="2800" kern="0" dirty="0">
                <a:solidFill>
                  <a:prstClr val="black"/>
                </a:solidFill>
                <a:latin typeface="Times New Roman"/>
                <a:ea typeface="+mn-ea"/>
              </a:rPr>
              <a:t>.</a:t>
            </a:r>
          </a:p>
        </p:txBody>
      </p:sp>
      <p:sp>
        <p:nvSpPr>
          <p:cNvPr id="5" name="Rectangle 4"/>
          <p:cNvSpPr/>
          <p:nvPr/>
        </p:nvSpPr>
        <p:spPr>
          <a:xfrm>
            <a:off x="560614" y="251937"/>
            <a:ext cx="8280920" cy="584775"/>
          </a:xfrm>
          <a:prstGeom prst="rect">
            <a:avLst/>
          </a:prstGeom>
        </p:spPr>
        <p:txBody>
          <a:bodyPr wrap="square">
            <a:spAutoFit/>
          </a:bodyPr>
          <a:lstStyle/>
          <a:p>
            <a:r>
              <a:rPr lang="en-US" sz="3200" b="1" i="1" kern="0" dirty="0" err="1">
                <a:solidFill>
                  <a:srgbClr val="FF0000"/>
                </a:solidFill>
                <a:latin typeface="Times New Roman"/>
                <a:ea typeface="+mj-ea"/>
                <a:cs typeface="+mj-cs"/>
              </a:rPr>
              <a:t>Đọc</a:t>
            </a:r>
            <a:r>
              <a:rPr lang="en-US" sz="3200" b="1" i="1" kern="0" dirty="0">
                <a:solidFill>
                  <a:srgbClr val="FF0000"/>
                </a:solidFill>
                <a:latin typeface="Times New Roman"/>
                <a:ea typeface="+mj-ea"/>
                <a:cs typeface="+mj-cs"/>
              </a:rPr>
              <a:t> </a:t>
            </a:r>
            <a:r>
              <a:rPr lang="en-US" sz="3200" b="1" i="1" kern="0" dirty="0" err="1">
                <a:solidFill>
                  <a:srgbClr val="FF0000"/>
                </a:solidFill>
                <a:latin typeface="Times New Roman"/>
                <a:ea typeface="+mj-ea"/>
                <a:cs typeface="+mj-cs"/>
              </a:rPr>
              <a:t>câu</a:t>
            </a:r>
            <a:r>
              <a:rPr lang="en-US" sz="3200" b="1" i="1" kern="0" dirty="0">
                <a:solidFill>
                  <a:srgbClr val="FF0000"/>
                </a:solidFill>
                <a:latin typeface="Times New Roman"/>
                <a:ea typeface="+mj-ea"/>
                <a:cs typeface="+mj-cs"/>
              </a:rPr>
              <a:t> </a:t>
            </a:r>
            <a:r>
              <a:rPr lang="en-US" sz="3200" b="1" i="1" kern="0" dirty="0" err="1">
                <a:solidFill>
                  <a:srgbClr val="FF0000"/>
                </a:solidFill>
                <a:latin typeface="Times New Roman"/>
                <a:ea typeface="+mj-ea"/>
                <a:cs typeface="+mj-cs"/>
              </a:rPr>
              <a:t>chuyện</a:t>
            </a:r>
            <a:r>
              <a:rPr lang="en-US" sz="3200" b="1" i="1" kern="0" dirty="0">
                <a:solidFill>
                  <a:srgbClr val="FF0000"/>
                </a:solidFill>
                <a:latin typeface="Times New Roman"/>
                <a:ea typeface="+mj-ea"/>
                <a:cs typeface="+mj-cs"/>
              </a:rPr>
              <a:t> “</a:t>
            </a:r>
            <a:r>
              <a:rPr lang="en-US" sz="3200" b="1" i="1" kern="0" dirty="0" err="1">
                <a:solidFill>
                  <a:srgbClr val="FF0000"/>
                </a:solidFill>
                <a:latin typeface="Times New Roman"/>
                <a:ea typeface="+mj-ea"/>
                <a:cs typeface="+mj-cs"/>
              </a:rPr>
              <a:t>đi</a:t>
            </a:r>
            <a:r>
              <a:rPr lang="en-US" sz="3200" b="1" i="1" kern="0" dirty="0">
                <a:solidFill>
                  <a:srgbClr val="FF0000"/>
                </a:solidFill>
                <a:latin typeface="Times New Roman"/>
                <a:ea typeface="+mj-ea"/>
                <a:cs typeface="+mj-cs"/>
              </a:rPr>
              <a:t> </a:t>
            </a:r>
            <a:r>
              <a:rPr lang="en-US" sz="3200" b="1" i="1" kern="0" dirty="0" err="1">
                <a:solidFill>
                  <a:srgbClr val="FF0000"/>
                </a:solidFill>
                <a:latin typeface="Times New Roman"/>
                <a:ea typeface="+mj-ea"/>
                <a:cs typeface="+mj-cs"/>
              </a:rPr>
              <a:t>đường</a:t>
            </a:r>
            <a:r>
              <a:rPr lang="en-US" sz="3200" b="1" i="1" kern="0" dirty="0">
                <a:solidFill>
                  <a:srgbClr val="FF0000"/>
                </a:solidFill>
                <a:latin typeface="Times New Roman"/>
                <a:ea typeface="+mj-ea"/>
                <a:cs typeface="+mj-cs"/>
              </a:rPr>
              <a:t>” </a:t>
            </a:r>
            <a:r>
              <a:rPr lang="en-US" sz="3200" b="1" i="1" kern="0" dirty="0" err="1">
                <a:solidFill>
                  <a:srgbClr val="FF0000"/>
                </a:solidFill>
                <a:latin typeface="Times New Roman"/>
                <a:ea typeface="+mj-ea"/>
                <a:cs typeface="+mj-cs"/>
              </a:rPr>
              <a:t>và</a:t>
            </a:r>
            <a:r>
              <a:rPr lang="en-US" sz="3200" b="1" i="1" kern="0" dirty="0">
                <a:solidFill>
                  <a:srgbClr val="FF0000"/>
                </a:solidFill>
                <a:latin typeface="Times New Roman"/>
                <a:ea typeface="+mj-ea"/>
                <a:cs typeface="+mj-cs"/>
              </a:rPr>
              <a:t> </a:t>
            </a:r>
            <a:r>
              <a:rPr lang="en-US" sz="3200" b="1" i="1" kern="0" dirty="0" err="1">
                <a:solidFill>
                  <a:srgbClr val="FF0000"/>
                </a:solidFill>
                <a:latin typeface="Times New Roman"/>
                <a:ea typeface="+mj-ea"/>
                <a:cs typeface="+mj-cs"/>
              </a:rPr>
              <a:t>trả</a:t>
            </a:r>
            <a:r>
              <a:rPr lang="en-US" sz="3200" b="1" i="1" kern="0" dirty="0">
                <a:solidFill>
                  <a:srgbClr val="FF0000"/>
                </a:solidFill>
                <a:latin typeface="Times New Roman"/>
                <a:ea typeface="+mj-ea"/>
                <a:cs typeface="+mj-cs"/>
              </a:rPr>
              <a:t> </a:t>
            </a:r>
            <a:r>
              <a:rPr lang="en-US" sz="3200" b="1" i="1" kern="0" dirty="0" err="1">
                <a:solidFill>
                  <a:srgbClr val="FF0000"/>
                </a:solidFill>
                <a:latin typeface="Times New Roman"/>
                <a:ea typeface="+mj-ea"/>
                <a:cs typeface="+mj-cs"/>
              </a:rPr>
              <a:t>lời</a:t>
            </a:r>
            <a:r>
              <a:rPr lang="en-US" sz="3200" b="1" i="1" kern="0" dirty="0">
                <a:solidFill>
                  <a:srgbClr val="FF0000"/>
                </a:solidFill>
                <a:latin typeface="Times New Roman"/>
                <a:ea typeface="+mj-ea"/>
                <a:cs typeface="+mj-cs"/>
              </a:rPr>
              <a:t> </a:t>
            </a:r>
            <a:r>
              <a:rPr lang="en-US" sz="3200" b="1" i="1" kern="0" dirty="0" err="1">
                <a:solidFill>
                  <a:srgbClr val="FF0000"/>
                </a:solidFill>
                <a:latin typeface="Times New Roman"/>
                <a:ea typeface="+mj-ea"/>
                <a:cs typeface="+mj-cs"/>
              </a:rPr>
              <a:t>câu</a:t>
            </a:r>
            <a:r>
              <a:rPr lang="en-US" sz="3200" b="1" i="1" kern="0" dirty="0">
                <a:solidFill>
                  <a:srgbClr val="FF0000"/>
                </a:solidFill>
                <a:latin typeface="Times New Roman"/>
                <a:ea typeface="+mj-ea"/>
                <a:cs typeface="+mj-cs"/>
              </a:rPr>
              <a:t> </a:t>
            </a:r>
            <a:r>
              <a:rPr lang="en-US" sz="3200" b="1" i="1" kern="0" dirty="0" err="1">
                <a:solidFill>
                  <a:srgbClr val="FF0000"/>
                </a:solidFill>
                <a:latin typeface="Times New Roman"/>
                <a:ea typeface="+mj-ea"/>
                <a:cs typeface="+mj-cs"/>
              </a:rPr>
              <a:t>hỏi</a:t>
            </a:r>
            <a:endParaRPr lang="vi-VN" dirty="0"/>
          </a:p>
        </p:txBody>
      </p:sp>
    </p:spTree>
    <p:extLst>
      <p:ext uri="{BB962C8B-B14F-4D97-AF65-F5344CB8AC3E}">
        <p14:creationId xmlns:p14="http://schemas.microsoft.com/office/powerpoint/2010/main" val="3670258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KHỞI ĐỘNG</a:t>
            </a:r>
            <a:endParaRPr lang="vi-VN" b="1" dirty="0">
              <a:solidFill>
                <a:srgbClr val="FF0000"/>
              </a:solidFill>
              <a:latin typeface="Times New Roman" pitchFamily="18" charset="0"/>
              <a:cs typeface="Times New Roman" pitchFamily="18" charset="0"/>
            </a:endParaRPr>
          </a:p>
        </p:txBody>
      </p:sp>
      <p:sp>
        <p:nvSpPr>
          <p:cNvPr id="4" name="_text"/>
          <p:cNvSpPr txBox="1">
            <a:spLocks/>
          </p:cNvSpPr>
          <p:nvPr/>
        </p:nvSpPr>
        <p:spPr bwMode="gray">
          <a:xfrm>
            <a:off x="2339752" y="1988840"/>
            <a:ext cx="6480720" cy="1425575"/>
          </a:xfrm>
          <a:prstGeom prst="rect">
            <a:avLst/>
          </a:prstGeom>
        </p:spPr>
        <p:txBody>
          <a:bodyPr lIns="0" tIns="0" rIns="0" bIns="0" anchor="ctr"/>
          <a:lstStyle/>
          <a:p>
            <a:pPr fontAlgn="auto">
              <a:lnSpc>
                <a:spcPct val="95000"/>
              </a:lnSpc>
              <a:spcBef>
                <a:spcPts val="0"/>
              </a:spcBef>
              <a:spcAft>
                <a:spcPts val="800"/>
              </a:spcAft>
              <a:defRPr/>
            </a:pPr>
            <a:r>
              <a:rPr lang="en-US" sz="2400" b="1" i="1" dirty="0" err="1">
                <a:solidFill>
                  <a:srgbClr val="FF3399"/>
                </a:solidFill>
                <a:latin typeface="Times New Roman" pitchFamily="18" charset="0"/>
                <a:cs typeface="Times New Roman" pitchFamily="18" charset="0"/>
              </a:rPr>
              <a:t>Xem</a:t>
            </a:r>
            <a:r>
              <a:rPr lang="en-US" sz="2400" b="1" i="1" dirty="0">
                <a:solidFill>
                  <a:srgbClr val="FF3399"/>
                </a:solidFill>
                <a:latin typeface="Times New Roman" pitchFamily="18" charset="0"/>
                <a:cs typeface="Times New Roman" pitchFamily="18" charset="0"/>
              </a:rPr>
              <a:t> </a:t>
            </a:r>
            <a:r>
              <a:rPr lang="en-US" sz="2400" b="1" i="1" dirty="0" err="1">
                <a:solidFill>
                  <a:srgbClr val="FF3399"/>
                </a:solidFill>
                <a:latin typeface="Times New Roman" pitchFamily="18" charset="0"/>
                <a:cs typeface="Times New Roman" pitchFamily="18" charset="0"/>
              </a:rPr>
              <a:t>đoạn</a:t>
            </a:r>
            <a:r>
              <a:rPr lang="en-US" sz="2400" b="1" i="1" dirty="0">
                <a:solidFill>
                  <a:srgbClr val="FF3399"/>
                </a:solidFill>
                <a:latin typeface="Times New Roman" pitchFamily="18" charset="0"/>
                <a:cs typeface="Times New Roman" pitchFamily="18" charset="0"/>
              </a:rPr>
              <a:t> </a:t>
            </a:r>
            <a:r>
              <a:rPr lang="en-US" sz="2400" b="1" i="1" dirty="0" err="1">
                <a:solidFill>
                  <a:srgbClr val="FF3399"/>
                </a:solidFill>
                <a:latin typeface="Times New Roman" pitchFamily="18" charset="0"/>
                <a:cs typeface="Times New Roman" pitchFamily="18" charset="0"/>
              </a:rPr>
              <a:t>phim</a:t>
            </a:r>
            <a:r>
              <a:rPr lang="en-US" sz="2400" b="1" i="1" dirty="0">
                <a:solidFill>
                  <a:srgbClr val="FF3399"/>
                </a:solidFill>
                <a:latin typeface="Times New Roman" pitchFamily="18" charset="0"/>
                <a:cs typeface="Times New Roman" pitchFamily="18" charset="0"/>
              </a:rPr>
              <a:t> </a:t>
            </a:r>
            <a:r>
              <a:rPr lang="en-US" sz="2400" b="1" i="1" dirty="0" err="1">
                <a:solidFill>
                  <a:srgbClr val="FF3399"/>
                </a:solidFill>
                <a:latin typeface="Times New Roman" pitchFamily="18" charset="0"/>
                <a:cs typeface="Times New Roman" pitchFamily="18" charset="0"/>
              </a:rPr>
              <a:t>và</a:t>
            </a:r>
            <a:r>
              <a:rPr lang="en-US" sz="2400" b="1" i="1" dirty="0">
                <a:solidFill>
                  <a:srgbClr val="FF3399"/>
                </a:solidFill>
                <a:latin typeface="Times New Roman" pitchFamily="18" charset="0"/>
                <a:cs typeface="Times New Roman" pitchFamily="18" charset="0"/>
              </a:rPr>
              <a:t> </a:t>
            </a:r>
            <a:r>
              <a:rPr lang="en-US" sz="2400" b="1" i="1" dirty="0" err="1">
                <a:solidFill>
                  <a:srgbClr val="FF3399"/>
                </a:solidFill>
                <a:latin typeface="Times New Roman" pitchFamily="18" charset="0"/>
                <a:cs typeface="Times New Roman" pitchFamily="18" charset="0"/>
              </a:rPr>
              <a:t>trả</a:t>
            </a:r>
            <a:r>
              <a:rPr lang="en-US" sz="2400" b="1" i="1" dirty="0">
                <a:solidFill>
                  <a:srgbClr val="FF3399"/>
                </a:solidFill>
                <a:latin typeface="Times New Roman" pitchFamily="18" charset="0"/>
                <a:cs typeface="Times New Roman" pitchFamily="18" charset="0"/>
              </a:rPr>
              <a:t> </a:t>
            </a:r>
            <a:r>
              <a:rPr lang="en-US" sz="2400" b="1" i="1" dirty="0" err="1">
                <a:solidFill>
                  <a:srgbClr val="FF3399"/>
                </a:solidFill>
                <a:latin typeface="Times New Roman" pitchFamily="18" charset="0"/>
                <a:cs typeface="Times New Roman" pitchFamily="18" charset="0"/>
              </a:rPr>
              <a:t>lời</a:t>
            </a:r>
            <a:r>
              <a:rPr lang="en-US" sz="2400" b="1" i="1" dirty="0">
                <a:solidFill>
                  <a:srgbClr val="FF3399"/>
                </a:solidFill>
                <a:latin typeface="Times New Roman" pitchFamily="18" charset="0"/>
                <a:cs typeface="Times New Roman" pitchFamily="18" charset="0"/>
              </a:rPr>
              <a:t> </a:t>
            </a:r>
            <a:r>
              <a:rPr lang="en-US" sz="2400" b="1" i="1" dirty="0" err="1">
                <a:solidFill>
                  <a:srgbClr val="FF3399"/>
                </a:solidFill>
                <a:latin typeface="Times New Roman" pitchFamily="18" charset="0"/>
                <a:cs typeface="Times New Roman" pitchFamily="18" charset="0"/>
              </a:rPr>
              <a:t>câu</a:t>
            </a:r>
            <a:r>
              <a:rPr lang="en-US" sz="2400" b="1" i="1" dirty="0">
                <a:solidFill>
                  <a:srgbClr val="FF3399"/>
                </a:solidFill>
                <a:latin typeface="Times New Roman" pitchFamily="18" charset="0"/>
                <a:cs typeface="Times New Roman" pitchFamily="18" charset="0"/>
              </a:rPr>
              <a:t> </a:t>
            </a:r>
            <a:r>
              <a:rPr lang="en-US" sz="2400" b="1" i="1" dirty="0" err="1">
                <a:solidFill>
                  <a:srgbClr val="FF3399"/>
                </a:solidFill>
                <a:latin typeface="Times New Roman" pitchFamily="18" charset="0"/>
                <a:cs typeface="Times New Roman" pitchFamily="18" charset="0"/>
              </a:rPr>
              <a:t>hỏi</a:t>
            </a:r>
            <a:r>
              <a:rPr lang="en-US" sz="2400" b="1" i="1" dirty="0">
                <a:solidFill>
                  <a:srgbClr val="FF3399"/>
                </a:solidFill>
                <a:latin typeface="Times New Roman" pitchFamily="18" charset="0"/>
                <a:cs typeface="Times New Roman" pitchFamily="18" charset="0"/>
              </a:rPr>
              <a:t>:</a:t>
            </a:r>
          </a:p>
          <a:p>
            <a:pPr marL="342900" indent="-342900" fontAlgn="auto">
              <a:lnSpc>
                <a:spcPct val="95000"/>
              </a:lnSpc>
              <a:spcBef>
                <a:spcPts val="0"/>
              </a:spcBef>
              <a:spcAft>
                <a:spcPts val="800"/>
              </a:spcAft>
              <a:buAutoNum type="arabicPeriod"/>
              <a:defRPr/>
            </a:pPr>
            <a:r>
              <a:rPr lang="en-US" sz="2400" b="1" i="1" dirty="0" err="1">
                <a:solidFill>
                  <a:schemeClr val="tx1">
                    <a:lumMod val="85000"/>
                    <a:lumOff val="15000"/>
                  </a:schemeClr>
                </a:solidFill>
                <a:latin typeface="Times New Roman" pitchFamily="18" charset="0"/>
                <a:cs typeface="Times New Roman" pitchFamily="18" charset="0"/>
              </a:rPr>
              <a:t>Vì</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sao</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cô</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gái</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không</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tìm</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được</a:t>
            </a:r>
            <a:r>
              <a:rPr lang="en-US" sz="2400" b="1" i="1" dirty="0">
                <a:solidFill>
                  <a:schemeClr val="tx1">
                    <a:lumMod val="85000"/>
                    <a:lumOff val="15000"/>
                  </a:schemeClr>
                </a:solidFill>
                <a:latin typeface="Times New Roman" pitchFamily="18" charset="0"/>
                <a:cs typeface="Times New Roman" pitchFamily="18" charset="0"/>
              </a:rPr>
              <a:t> cha?</a:t>
            </a:r>
          </a:p>
          <a:p>
            <a:pPr marL="342900" indent="-342900" fontAlgn="auto">
              <a:lnSpc>
                <a:spcPct val="95000"/>
              </a:lnSpc>
              <a:spcBef>
                <a:spcPts val="0"/>
              </a:spcBef>
              <a:spcAft>
                <a:spcPts val="800"/>
              </a:spcAft>
              <a:buAutoNum type="arabicPeriod"/>
              <a:defRPr/>
            </a:pPr>
            <a:r>
              <a:rPr lang="en-US" sz="2400" b="1" i="1" dirty="0" err="1">
                <a:solidFill>
                  <a:schemeClr val="tx1">
                    <a:lumMod val="85000"/>
                    <a:lumOff val="15000"/>
                  </a:schemeClr>
                </a:solidFill>
                <a:latin typeface="Times New Roman" pitchFamily="18" charset="0"/>
                <a:cs typeface="Times New Roman" pitchFamily="18" charset="0"/>
              </a:rPr>
              <a:t>Em</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có</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cách</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nào</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giúp</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cô</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gái</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trở</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về</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nhà</a:t>
            </a:r>
            <a:r>
              <a:rPr lang="en-US" sz="2400" b="1" i="1" dirty="0">
                <a:solidFill>
                  <a:schemeClr val="tx1">
                    <a:lumMod val="85000"/>
                    <a:lumOff val="15000"/>
                  </a:schemeClr>
                </a:solidFill>
                <a:latin typeface="Times New Roman" pitchFamily="18" charset="0"/>
                <a:cs typeface="Times New Roman" pitchFamily="18" charset="0"/>
              </a:rPr>
              <a:t> </a:t>
            </a:r>
            <a:r>
              <a:rPr lang="en-US" sz="2400" b="1" i="1" dirty="0" err="1">
                <a:solidFill>
                  <a:schemeClr val="tx1">
                    <a:lumMod val="85000"/>
                    <a:lumOff val="15000"/>
                  </a:schemeClr>
                </a:solidFill>
                <a:latin typeface="Times New Roman" pitchFamily="18" charset="0"/>
                <a:cs typeface="Times New Roman" pitchFamily="18" charset="0"/>
              </a:rPr>
              <a:t>không</a:t>
            </a:r>
            <a:r>
              <a:rPr lang="en-US" sz="2400" b="1" i="1" dirty="0">
                <a:solidFill>
                  <a:schemeClr val="tx1">
                    <a:lumMod val="85000"/>
                    <a:lumOff val="15000"/>
                  </a:schemeClr>
                </a:solidFill>
                <a:latin typeface="Times New Roman" pitchFamily="18" charset="0"/>
                <a:cs typeface="Times New Roman" pitchFamily="18" charset="0"/>
              </a:rPr>
              <a:t>?</a:t>
            </a:r>
          </a:p>
          <a:p>
            <a:pPr fontAlgn="auto">
              <a:lnSpc>
                <a:spcPct val="95000"/>
              </a:lnSpc>
              <a:spcBef>
                <a:spcPts val="0"/>
              </a:spcBef>
              <a:spcAft>
                <a:spcPts val="800"/>
              </a:spcAft>
              <a:defRPr/>
            </a:pPr>
            <a:endParaRPr lang="en-US" sz="2400" i="1" noProof="1">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24278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lvl="0">
              <a:spcBef>
                <a:spcPct val="20000"/>
              </a:spcBef>
            </a:pPr>
            <a:r>
              <a:rPr lang="en-US" sz="2800" b="0" i="0" dirty="0" err="1">
                <a:solidFill>
                  <a:prstClr val="black"/>
                </a:solidFill>
                <a:ea typeface="宋体" pitchFamily="2" charset="-122"/>
                <a:cs typeface="+mn-cs"/>
              </a:rPr>
              <a:t>Quy</a:t>
            </a:r>
            <a:r>
              <a:rPr lang="en-US" sz="2800" b="0" i="0" dirty="0">
                <a:solidFill>
                  <a:prstClr val="black"/>
                </a:solidFill>
                <a:ea typeface="宋体" pitchFamily="2" charset="-122"/>
                <a:cs typeface="+mn-cs"/>
              </a:rPr>
              <a:t> </a:t>
            </a:r>
            <a:r>
              <a:rPr lang="en-US" sz="2800" b="0" i="0" dirty="0" err="1">
                <a:solidFill>
                  <a:prstClr val="black"/>
                </a:solidFill>
                <a:ea typeface="宋体" pitchFamily="2" charset="-122"/>
                <a:cs typeface="+mn-cs"/>
              </a:rPr>
              <a:t>tắc</a:t>
            </a:r>
            <a:r>
              <a:rPr lang="en-US" sz="2800" b="0" i="0" dirty="0">
                <a:solidFill>
                  <a:prstClr val="black"/>
                </a:solidFill>
                <a:ea typeface="宋体" pitchFamily="2" charset="-122"/>
                <a:cs typeface="+mn-cs"/>
              </a:rPr>
              <a:t> </a:t>
            </a:r>
            <a:r>
              <a:rPr lang="en-US" sz="2800" b="0" i="0" dirty="0" err="1">
                <a:solidFill>
                  <a:prstClr val="black"/>
                </a:solidFill>
                <a:ea typeface="宋体" pitchFamily="2" charset="-122"/>
                <a:cs typeface="+mn-cs"/>
              </a:rPr>
              <a:t>xác</a:t>
            </a:r>
            <a:r>
              <a:rPr lang="en-US" sz="2800" b="0" i="0" dirty="0">
                <a:solidFill>
                  <a:prstClr val="black"/>
                </a:solidFill>
                <a:ea typeface="宋体" pitchFamily="2" charset="-122"/>
                <a:cs typeface="+mn-cs"/>
              </a:rPr>
              <a:t> </a:t>
            </a:r>
            <a:r>
              <a:rPr lang="en-US" sz="2800" b="0" i="0" dirty="0" err="1">
                <a:solidFill>
                  <a:prstClr val="black"/>
                </a:solidFill>
                <a:ea typeface="宋体" pitchFamily="2" charset="-122"/>
                <a:cs typeface="+mn-cs"/>
              </a:rPr>
              <a:t>định</a:t>
            </a:r>
            <a:r>
              <a:rPr lang="en-US" sz="2800" b="0" i="0" dirty="0">
                <a:solidFill>
                  <a:prstClr val="black"/>
                </a:solidFill>
                <a:ea typeface="宋体" pitchFamily="2" charset="-122"/>
                <a:cs typeface="+mn-cs"/>
              </a:rPr>
              <a:t> </a:t>
            </a:r>
            <a:r>
              <a:rPr lang="en-US" sz="2800" b="0" i="0" dirty="0" err="1">
                <a:solidFill>
                  <a:prstClr val="black"/>
                </a:solidFill>
                <a:ea typeface="宋体" pitchFamily="2" charset="-122"/>
                <a:cs typeface="+mn-cs"/>
              </a:rPr>
              <a:t>phương</a:t>
            </a:r>
            <a:r>
              <a:rPr lang="en-US" sz="2800" b="0" i="0" dirty="0">
                <a:solidFill>
                  <a:prstClr val="black"/>
                </a:solidFill>
                <a:ea typeface="宋体" pitchFamily="2" charset="-122"/>
                <a:cs typeface="+mn-cs"/>
              </a:rPr>
              <a:t> </a:t>
            </a:r>
            <a:r>
              <a:rPr lang="en-US" sz="2800" b="0" i="0" dirty="0" err="1">
                <a:solidFill>
                  <a:prstClr val="black"/>
                </a:solidFill>
                <a:ea typeface="宋体" pitchFamily="2" charset="-122"/>
                <a:cs typeface="+mn-cs"/>
              </a:rPr>
              <a:t>hướng</a:t>
            </a:r>
            <a:r>
              <a:rPr lang="en-US" sz="2800" b="0" i="0" dirty="0">
                <a:solidFill>
                  <a:prstClr val="black"/>
                </a:solidFill>
                <a:ea typeface="宋体" pitchFamily="2" charset="-122"/>
                <a:cs typeface="+mn-cs"/>
              </a:rPr>
              <a:t> </a:t>
            </a:r>
            <a:r>
              <a:rPr lang="en-US" sz="2800" b="0" i="0" dirty="0" err="1">
                <a:solidFill>
                  <a:prstClr val="black"/>
                </a:solidFill>
                <a:ea typeface="宋体" pitchFamily="2" charset="-122"/>
                <a:cs typeface="+mn-cs"/>
              </a:rPr>
              <a:t>ngoài</a:t>
            </a:r>
            <a:r>
              <a:rPr lang="en-US" sz="2800" b="0" i="0" dirty="0">
                <a:solidFill>
                  <a:prstClr val="black"/>
                </a:solidFill>
                <a:ea typeface="宋体" pitchFamily="2" charset="-122"/>
                <a:cs typeface="+mn-cs"/>
              </a:rPr>
              <a:t> </a:t>
            </a:r>
            <a:r>
              <a:rPr lang="en-US" sz="2800" b="0" i="0" dirty="0" err="1">
                <a:solidFill>
                  <a:prstClr val="black"/>
                </a:solidFill>
                <a:ea typeface="宋体" pitchFamily="2" charset="-122"/>
                <a:cs typeface="+mn-cs"/>
              </a:rPr>
              <a:t>thực</a:t>
            </a:r>
            <a:r>
              <a:rPr lang="en-US" sz="2800" b="0" i="0" dirty="0">
                <a:solidFill>
                  <a:prstClr val="black"/>
                </a:solidFill>
                <a:ea typeface="宋体" pitchFamily="2" charset="-122"/>
                <a:cs typeface="+mn-cs"/>
              </a:rPr>
              <a:t> </a:t>
            </a:r>
            <a:r>
              <a:rPr lang="en-US" sz="2800" b="0" i="0" dirty="0" err="1">
                <a:solidFill>
                  <a:prstClr val="black"/>
                </a:solidFill>
                <a:ea typeface="宋体" pitchFamily="2" charset="-122"/>
                <a:cs typeface="+mn-cs"/>
              </a:rPr>
              <a:t>tế</a:t>
            </a:r>
            <a:r>
              <a:rPr lang="en-US" sz="2800" b="0" i="0" dirty="0">
                <a:solidFill>
                  <a:prstClr val="black"/>
                </a:solidFill>
                <a:ea typeface="宋体" pitchFamily="2" charset="-122"/>
                <a:cs typeface="+mn-cs"/>
              </a:rPr>
              <a:t>.</a:t>
            </a:r>
            <a:br>
              <a:rPr lang="vi-VN" sz="2800" b="0" i="0" dirty="0">
                <a:solidFill>
                  <a:prstClr val="black"/>
                </a:solidFill>
                <a:ea typeface="宋体" pitchFamily="2" charset="-122"/>
                <a:cs typeface="+mn-cs"/>
              </a:rPr>
            </a:br>
            <a:endParaRPr lang="en-US" sz="2400" dirty="0">
              <a:solidFill>
                <a:schemeClr val="tx1"/>
              </a:solidFill>
            </a:endParaRPr>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p:nvPr/>
        </p:nvPicPr>
        <p:blipFill>
          <a:blip r:embed="rId2"/>
          <a:stretch>
            <a:fillRect/>
          </a:stretch>
        </p:blipFill>
        <p:spPr>
          <a:xfrm>
            <a:off x="827584" y="1196752"/>
            <a:ext cx="7056784" cy="3600399"/>
          </a:xfrm>
          <a:prstGeom prst="rect">
            <a:avLst/>
          </a:prstGeom>
        </p:spPr>
      </p:pic>
    </p:spTree>
    <p:extLst>
      <p:ext uri="{BB962C8B-B14F-4D97-AF65-F5344CB8AC3E}">
        <p14:creationId xmlns:p14="http://schemas.microsoft.com/office/powerpoint/2010/main" val="16644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80394794"/>
              </p:ext>
            </p:extLst>
          </p:nvPr>
        </p:nvGraphicFramePr>
        <p:xfrm>
          <a:off x="3070448" y="205291"/>
          <a:ext cx="6603504" cy="4402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Hộp_Văn_Bản 4"/>
          <p:cNvSpPr txBox="1"/>
          <p:nvPr/>
        </p:nvSpPr>
        <p:spPr>
          <a:xfrm>
            <a:off x="899592" y="188913"/>
            <a:ext cx="5472608" cy="1200329"/>
          </a:xfrm>
          <a:prstGeom prst="rect">
            <a:avLst/>
          </a:prstGeom>
          <a:noFill/>
        </p:spPr>
        <p:txBody>
          <a:bodyPr wrap="square">
            <a:spAutoFit/>
          </a:bodyPr>
          <a:lstStyle/>
          <a:p>
            <a:pPr>
              <a:defRPr/>
            </a:pPr>
            <a:r>
              <a:rPr lang="en-US" sz="3600" b="1" dirty="0" err="1">
                <a:solidFill>
                  <a:srgbClr val="FF0000"/>
                </a:solidFill>
                <a:latin typeface="+mj-lt"/>
              </a:rPr>
              <a:t>Thực</a:t>
            </a:r>
            <a:r>
              <a:rPr lang="en-US" sz="3600" b="1" dirty="0">
                <a:solidFill>
                  <a:srgbClr val="FF0000"/>
                </a:solidFill>
                <a:latin typeface="+mj-lt"/>
              </a:rPr>
              <a:t> </a:t>
            </a:r>
            <a:r>
              <a:rPr lang="en-US" sz="3600" b="1" dirty="0" err="1">
                <a:solidFill>
                  <a:srgbClr val="FF0000"/>
                </a:solidFill>
                <a:latin typeface="+mj-lt"/>
              </a:rPr>
              <a:t>hành</a:t>
            </a:r>
            <a:r>
              <a:rPr lang="en-US" sz="3600" b="1" dirty="0">
                <a:solidFill>
                  <a:srgbClr val="FF0000"/>
                </a:solidFill>
                <a:latin typeface="+mj-lt"/>
              </a:rPr>
              <a:t> : </a:t>
            </a:r>
            <a:r>
              <a:rPr lang="en-US" sz="3600" b="1" dirty="0" err="1">
                <a:solidFill>
                  <a:srgbClr val="FF0000"/>
                </a:solidFill>
                <a:latin typeface="+mj-lt"/>
              </a:rPr>
              <a:t>làm</a:t>
            </a:r>
            <a:r>
              <a:rPr lang="en-US" sz="3600" b="1" dirty="0">
                <a:solidFill>
                  <a:srgbClr val="FF0000"/>
                </a:solidFill>
                <a:latin typeface="+mj-lt"/>
              </a:rPr>
              <a:t> </a:t>
            </a:r>
            <a:r>
              <a:rPr lang="en-US" sz="3600" b="1" dirty="0" err="1">
                <a:solidFill>
                  <a:srgbClr val="FF0000"/>
                </a:solidFill>
                <a:latin typeface="+mj-lt"/>
              </a:rPr>
              <a:t>việc</a:t>
            </a:r>
            <a:r>
              <a:rPr lang="en-US" sz="3600" b="1" dirty="0">
                <a:solidFill>
                  <a:srgbClr val="FF0000"/>
                </a:solidFill>
                <a:latin typeface="+mj-lt"/>
              </a:rPr>
              <a:t> </a:t>
            </a:r>
            <a:r>
              <a:rPr lang="en-US" sz="3600" b="1" dirty="0" err="1">
                <a:solidFill>
                  <a:srgbClr val="FF0000"/>
                </a:solidFill>
                <a:latin typeface="+mj-lt"/>
              </a:rPr>
              <a:t>nhóm</a:t>
            </a:r>
            <a:r>
              <a:rPr lang="en-US" sz="3600" b="1" dirty="0">
                <a:solidFill>
                  <a:srgbClr val="FF0000"/>
                </a:solidFill>
                <a:latin typeface="+mj-lt"/>
              </a:rPr>
              <a:t> (4 </a:t>
            </a:r>
            <a:r>
              <a:rPr lang="en-US" sz="3600" b="1" dirty="0" err="1">
                <a:solidFill>
                  <a:srgbClr val="FF0000"/>
                </a:solidFill>
                <a:latin typeface="+mj-lt"/>
              </a:rPr>
              <a:t>phút</a:t>
            </a:r>
            <a:r>
              <a:rPr lang="en-US" sz="3600" b="1" dirty="0">
                <a:solidFill>
                  <a:srgbClr val="FF0000"/>
                </a:solidFill>
                <a:latin typeface="+mj-lt"/>
              </a:rPr>
              <a:t>)</a:t>
            </a:r>
          </a:p>
        </p:txBody>
      </p:sp>
      <p:sp>
        <p:nvSpPr>
          <p:cNvPr id="6" name="Rectangle 15"/>
          <p:cNvSpPr>
            <a:spLocks noChangeArrowheads="1"/>
          </p:cNvSpPr>
          <p:nvPr/>
        </p:nvSpPr>
        <p:spPr bwMode="auto">
          <a:xfrm>
            <a:off x="385763" y="1449617"/>
            <a:ext cx="32797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defRPr/>
            </a:pP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Dựa</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vào</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hướng</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Mặt</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Trời</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mọc</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và</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lặn</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để</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xác</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định</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hướng</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prstClr val="black">
                    <a:lumMod val="85000"/>
                    <a:lumOff val="15000"/>
                  </a:prstClr>
                </a:solidFill>
                <a:latin typeface="Times New Roman" pitchFamily="18" charset="0"/>
                <a:cs typeface="Times New Roman" pitchFamily="18" charset="0"/>
              </a:rPr>
              <a:t>của</a:t>
            </a:r>
            <a:r>
              <a:rPr lang="en-US" sz="2400" b="1" i="1" dirty="0">
                <a:solidFill>
                  <a:prstClr val="black">
                    <a:lumMod val="85000"/>
                    <a:lumOff val="15000"/>
                  </a:prstClr>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cổng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trường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xe</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học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sinh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phòng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đội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thư</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viện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vệ</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sinh</a:t>
            </a:r>
            <a:r>
              <a:rPr lang="en-US" sz="2400" b="1" i="1" dirty="0">
                <a:solidFill>
                  <a:srgbClr val="FF0000"/>
                </a:solidFill>
                <a:latin typeface="Times New Roman" pitchFamily="18" charset="0"/>
                <a:cs typeface="Times New Roman" pitchFamily="18" charset="0"/>
              </a:rPr>
              <a:t>.</a:t>
            </a:r>
          </a:p>
          <a:p>
            <a:pPr algn="just">
              <a:defRPr/>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Ghi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kết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quả</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cáo</a:t>
            </a:r>
            <a:endParaRPr lang="en-US" sz="2400" b="1" i="1" dirty="0">
              <a:latin typeface="Times New Roman" pitchFamily="18" charset="0"/>
              <a:cs typeface="Times New Roman" pitchFamily="18" charset="0"/>
            </a:endParaRPr>
          </a:p>
        </p:txBody>
      </p:sp>
      <p:sp>
        <p:nvSpPr>
          <p:cNvPr id="9" name="Hình chữ nhật góc tròn 8"/>
          <p:cNvSpPr/>
          <p:nvPr/>
        </p:nvSpPr>
        <p:spPr>
          <a:xfrm>
            <a:off x="385763" y="1889125"/>
            <a:ext cx="3279775" cy="1800225"/>
          </a:xfrm>
          <a:prstGeom prst="roundRect">
            <a:avLst/>
          </a:prstGeom>
          <a:noFill/>
          <a:ln>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56594846"/>
              </p:ext>
            </p:extLst>
          </p:nvPr>
        </p:nvGraphicFramePr>
        <p:xfrm>
          <a:off x="179512" y="4509120"/>
          <a:ext cx="7992887" cy="2128204"/>
        </p:xfrm>
        <a:graphic>
          <a:graphicData uri="http://schemas.openxmlformats.org/drawingml/2006/table">
            <a:tbl>
              <a:tblPr firstRow="1" firstCol="1" bandRow="1"/>
              <a:tblGrid>
                <a:gridCol w="1554559">
                  <a:extLst>
                    <a:ext uri="{9D8B030D-6E8A-4147-A177-3AD203B41FA5}">
                      <a16:colId xmlns:a16="http://schemas.microsoft.com/office/drawing/2014/main" val="20000"/>
                    </a:ext>
                  </a:extLst>
                </a:gridCol>
                <a:gridCol w="1243501">
                  <a:extLst>
                    <a:ext uri="{9D8B030D-6E8A-4147-A177-3AD203B41FA5}">
                      <a16:colId xmlns:a16="http://schemas.microsoft.com/office/drawing/2014/main" val="20001"/>
                    </a:ext>
                  </a:extLst>
                </a:gridCol>
                <a:gridCol w="1243501">
                  <a:extLst>
                    <a:ext uri="{9D8B030D-6E8A-4147-A177-3AD203B41FA5}">
                      <a16:colId xmlns:a16="http://schemas.microsoft.com/office/drawing/2014/main" val="20002"/>
                    </a:ext>
                  </a:extLst>
                </a:gridCol>
                <a:gridCol w="1297790">
                  <a:extLst>
                    <a:ext uri="{9D8B030D-6E8A-4147-A177-3AD203B41FA5}">
                      <a16:colId xmlns:a16="http://schemas.microsoft.com/office/drawing/2014/main" val="20003"/>
                    </a:ext>
                  </a:extLst>
                </a:gridCol>
                <a:gridCol w="1272846">
                  <a:extLst>
                    <a:ext uri="{9D8B030D-6E8A-4147-A177-3AD203B41FA5}">
                      <a16:colId xmlns:a16="http://schemas.microsoft.com/office/drawing/2014/main" val="20004"/>
                    </a:ext>
                  </a:extLst>
                </a:gridCol>
                <a:gridCol w="1380690">
                  <a:extLst>
                    <a:ext uri="{9D8B030D-6E8A-4147-A177-3AD203B41FA5}">
                      <a16:colId xmlns:a16="http://schemas.microsoft.com/office/drawing/2014/main" val="20005"/>
                    </a:ext>
                  </a:extLst>
                </a:gridCol>
              </a:tblGrid>
              <a:tr h="195492">
                <a:tc gridSpan="6">
                  <a:txBody>
                    <a:bodyPr/>
                    <a:lstStyle/>
                    <a:p>
                      <a:pPr algn="ctr">
                        <a:lnSpc>
                          <a:spcPct val="115000"/>
                        </a:lnSpc>
                        <a:spcAft>
                          <a:spcPts val="1000"/>
                        </a:spcAft>
                      </a:pPr>
                      <a:r>
                        <a:rPr lang="en-US" sz="2400" b="1" dirty="0">
                          <a:effectLst/>
                          <a:highlight>
                            <a:srgbClr val="00FF00"/>
                          </a:highlight>
                          <a:latin typeface="Times New Roman"/>
                          <a:ea typeface="Arial"/>
                          <a:cs typeface="Times New Roman"/>
                        </a:rPr>
                        <a:t>PHIẾU THỰC HÀNH 2</a:t>
                      </a:r>
                      <a:endParaRPr lang="vi-VN" sz="11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781970">
                <a:tc>
                  <a:txBody>
                    <a:bodyPr/>
                    <a:lstStyle/>
                    <a:p>
                      <a:pPr>
                        <a:lnSpc>
                          <a:spcPct val="115000"/>
                        </a:lnSpc>
                        <a:spcAft>
                          <a:spcPts val="1000"/>
                        </a:spcAft>
                      </a:pPr>
                      <a:r>
                        <a:rPr lang="en-US" sz="2400" b="1">
                          <a:effectLst/>
                          <a:latin typeface="Times New Roman"/>
                          <a:ea typeface="Arial"/>
                          <a:cs typeface="Times New Roman"/>
                        </a:rPr>
                        <a:t>Xác định</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err="1">
                          <a:effectLst/>
                          <a:latin typeface="Times New Roman"/>
                          <a:ea typeface="Arial"/>
                          <a:cs typeface="Times New Roman"/>
                        </a:rPr>
                        <a:t>Hướng</a:t>
                      </a:r>
                      <a:r>
                        <a:rPr lang="en-US" sz="2400" b="1" dirty="0">
                          <a:effectLst/>
                          <a:latin typeface="Times New Roman"/>
                          <a:ea typeface="Arial"/>
                          <a:cs typeface="Times New Roman"/>
                        </a:rPr>
                        <a:t> </a:t>
                      </a:r>
                      <a:r>
                        <a:rPr lang="en-US" sz="2400" b="1" dirty="0" err="1">
                          <a:effectLst/>
                          <a:latin typeface="Times New Roman"/>
                          <a:ea typeface="Arial"/>
                          <a:cs typeface="Times New Roman"/>
                        </a:rPr>
                        <a:t>cổng</a:t>
                      </a:r>
                      <a:r>
                        <a:rPr lang="en-US" sz="2400" b="1" dirty="0">
                          <a:effectLst/>
                          <a:latin typeface="Times New Roman"/>
                          <a:ea typeface="Arial"/>
                          <a:cs typeface="Times New Roman"/>
                        </a:rPr>
                        <a:t> </a:t>
                      </a:r>
                      <a:r>
                        <a:rPr lang="en-US" sz="2400" b="1" dirty="0" err="1">
                          <a:effectLst/>
                          <a:latin typeface="Times New Roman"/>
                          <a:ea typeface="Arial"/>
                          <a:cs typeface="Times New Roman"/>
                        </a:rPr>
                        <a:t>trường</a:t>
                      </a:r>
                      <a:endParaRPr lang="vi-VN" sz="11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a:effectLst/>
                          <a:latin typeface="Times New Roman"/>
                          <a:ea typeface="Arial"/>
                          <a:cs typeface="Times New Roman"/>
                        </a:rPr>
                        <a:t>Hướng nhà xe học sinh</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a:effectLst/>
                          <a:latin typeface="Times New Roman"/>
                          <a:ea typeface="Arial"/>
                          <a:cs typeface="Times New Roman"/>
                        </a:rPr>
                        <a:t>Hướng phòng</a:t>
                      </a:r>
                      <a:endParaRPr lang="vi-VN" sz="1100">
                        <a:effectLst/>
                        <a:latin typeface="Arial"/>
                        <a:ea typeface="Arial"/>
                        <a:cs typeface="Times New Roman"/>
                      </a:endParaRPr>
                    </a:p>
                    <a:p>
                      <a:pPr>
                        <a:lnSpc>
                          <a:spcPct val="115000"/>
                        </a:lnSpc>
                        <a:spcAft>
                          <a:spcPts val="1000"/>
                        </a:spcAft>
                      </a:pPr>
                      <a:r>
                        <a:rPr lang="en-US" sz="2400" b="1">
                          <a:effectLst/>
                          <a:latin typeface="Times New Roman"/>
                          <a:ea typeface="Arial"/>
                          <a:cs typeface="Times New Roman"/>
                        </a:rPr>
                        <a:t> đội </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a:effectLst/>
                          <a:latin typeface="Times New Roman"/>
                          <a:ea typeface="Arial"/>
                          <a:cs typeface="Times New Roman"/>
                        </a:rPr>
                        <a:t>Hướng thư viện</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a:effectLst/>
                          <a:latin typeface="Times New Roman"/>
                          <a:ea typeface="Arial"/>
                          <a:cs typeface="Times New Roman"/>
                        </a:rPr>
                        <a:t>Hướng</a:t>
                      </a:r>
                      <a:endParaRPr lang="vi-VN" sz="1100">
                        <a:effectLst/>
                        <a:latin typeface="Arial"/>
                        <a:ea typeface="Arial"/>
                        <a:cs typeface="Times New Roman"/>
                      </a:endParaRPr>
                    </a:p>
                    <a:p>
                      <a:pPr>
                        <a:lnSpc>
                          <a:spcPct val="115000"/>
                        </a:lnSpc>
                        <a:spcAft>
                          <a:spcPts val="1000"/>
                        </a:spcAft>
                      </a:pPr>
                      <a:r>
                        <a:rPr lang="en-US" sz="2400" b="1">
                          <a:effectLst/>
                          <a:latin typeface="Times New Roman"/>
                          <a:ea typeface="Arial"/>
                          <a:cs typeface="Times New Roman"/>
                        </a:rPr>
                        <a:t>nhà vệ sinh</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8681">
                <a:tc>
                  <a:txBody>
                    <a:bodyPr/>
                    <a:lstStyle/>
                    <a:p>
                      <a:pPr>
                        <a:lnSpc>
                          <a:spcPct val="115000"/>
                        </a:lnSpc>
                        <a:spcAft>
                          <a:spcPts val="1000"/>
                        </a:spcAft>
                      </a:pPr>
                      <a:r>
                        <a:rPr lang="en-US" sz="2400" b="1" dirty="0" err="1">
                          <a:effectLst/>
                          <a:latin typeface="Times New Roman"/>
                          <a:ea typeface="Arial"/>
                          <a:cs typeface="Times New Roman"/>
                        </a:rPr>
                        <a:t>Kết</a:t>
                      </a:r>
                      <a:r>
                        <a:rPr lang="en-US" sz="2400" b="1" dirty="0">
                          <a:effectLst/>
                          <a:latin typeface="Times New Roman"/>
                          <a:ea typeface="Arial"/>
                          <a:cs typeface="Times New Roman"/>
                        </a:rPr>
                        <a:t> </a:t>
                      </a:r>
                      <a:r>
                        <a:rPr lang="en-US" sz="2400" b="1" dirty="0" err="1">
                          <a:effectLst/>
                          <a:latin typeface="Times New Roman"/>
                          <a:ea typeface="Arial"/>
                          <a:cs typeface="Times New Roman"/>
                        </a:rPr>
                        <a:t>quả</a:t>
                      </a:r>
                      <a:endParaRPr lang="vi-VN" sz="1100" b="1"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a:solidFill>
                            <a:srgbClr val="FF0000"/>
                          </a:solidFill>
                          <a:effectLst/>
                          <a:latin typeface="+mj-lt"/>
                          <a:ea typeface="Arial"/>
                          <a:cs typeface="Times New Roman"/>
                        </a:rPr>
                        <a:t> </a:t>
                      </a:r>
                      <a:endParaRPr lang="vi-VN" sz="11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a:solidFill>
                            <a:srgbClr val="FF0000"/>
                          </a:solidFill>
                          <a:effectLst/>
                          <a:latin typeface="+mj-lt"/>
                          <a:ea typeface="Arial"/>
                          <a:cs typeface="Times New Roman"/>
                        </a:rPr>
                        <a:t> </a:t>
                      </a:r>
                      <a:endParaRPr lang="vi-VN" sz="11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a:solidFill>
                            <a:srgbClr val="FF0000"/>
                          </a:solidFill>
                          <a:effectLst/>
                          <a:latin typeface="+mj-lt"/>
                          <a:ea typeface="Arial"/>
                          <a:cs typeface="Times New Roman"/>
                        </a:rPr>
                        <a:t> </a:t>
                      </a:r>
                      <a:endParaRPr lang="vi-VN" sz="11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vi-VN" sz="24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vi-VN" sz="11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8842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16041807"/>
              </p:ext>
            </p:extLst>
          </p:nvPr>
        </p:nvGraphicFramePr>
        <p:xfrm>
          <a:off x="251520" y="188640"/>
          <a:ext cx="8640961" cy="3096343"/>
        </p:xfrm>
        <a:graphic>
          <a:graphicData uri="http://schemas.openxmlformats.org/drawingml/2006/table">
            <a:tbl>
              <a:tblPr firstRow="1" firstCol="1" bandRow="1"/>
              <a:tblGrid>
                <a:gridCol w="1680605">
                  <a:extLst>
                    <a:ext uri="{9D8B030D-6E8A-4147-A177-3AD203B41FA5}">
                      <a16:colId xmlns:a16="http://schemas.microsoft.com/office/drawing/2014/main" val="20000"/>
                    </a:ext>
                  </a:extLst>
                </a:gridCol>
                <a:gridCol w="1344326">
                  <a:extLst>
                    <a:ext uri="{9D8B030D-6E8A-4147-A177-3AD203B41FA5}">
                      <a16:colId xmlns:a16="http://schemas.microsoft.com/office/drawing/2014/main" val="20001"/>
                    </a:ext>
                  </a:extLst>
                </a:gridCol>
                <a:gridCol w="1344326">
                  <a:extLst>
                    <a:ext uri="{9D8B030D-6E8A-4147-A177-3AD203B41FA5}">
                      <a16:colId xmlns:a16="http://schemas.microsoft.com/office/drawing/2014/main" val="20002"/>
                    </a:ext>
                  </a:extLst>
                </a:gridCol>
                <a:gridCol w="1403016">
                  <a:extLst>
                    <a:ext uri="{9D8B030D-6E8A-4147-A177-3AD203B41FA5}">
                      <a16:colId xmlns:a16="http://schemas.microsoft.com/office/drawing/2014/main" val="20003"/>
                    </a:ext>
                  </a:extLst>
                </a:gridCol>
                <a:gridCol w="1376050">
                  <a:extLst>
                    <a:ext uri="{9D8B030D-6E8A-4147-A177-3AD203B41FA5}">
                      <a16:colId xmlns:a16="http://schemas.microsoft.com/office/drawing/2014/main" val="20004"/>
                    </a:ext>
                  </a:extLst>
                </a:gridCol>
                <a:gridCol w="1492638">
                  <a:extLst>
                    <a:ext uri="{9D8B030D-6E8A-4147-A177-3AD203B41FA5}">
                      <a16:colId xmlns:a16="http://schemas.microsoft.com/office/drawing/2014/main" val="20005"/>
                    </a:ext>
                  </a:extLst>
                </a:gridCol>
              </a:tblGrid>
              <a:tr h="516057">
                <a:tc gridSpan="6">
                  <a:txBody>
                    <a:bodyPr/>
                    <a:lstStyle/>
                    <a:p>
                      <a:pPr algn="ctr">
                        <a:lnSpc>
                          <a:spcPct val="115000"/>
                        </a:lnSpc>
                        <a:spcAft>
                          <a:spcPts val="1000"/>
                        </a:spcAft>
                      </a:pPr>
                      <a:r>
                        <a:rPr lang="en-US" sz="2400" b="1" dirty="0">
                          <a:effectLst/>
                          <a:highlight>
                            <a:srgbClr val="00FF00"/>
                          </a:highlight>
                          <a:latin typeface="Times New Roman"/>
                          <a:ea typeface="Arial"/>
                          <a:cs typeface="Times New Roman"/>
                        </a:rPr>
                        <a:t>PHIẾU THỰC HÀNH 2</a:t>
                      </a:r>
                      <a:endParaRPr lang="vi-VN" sz="11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2064229">
                <a:tc>
                  <a:txBody>
                    <a:bodyPr/>
                    <a:lstStyle/>
                    <a:p>
                      <a:pPr>
                        <a:lnSpc>
                          <a:spcPct val="115000"/>
                        </a:lnSpc>
                        <a:spcAft>
                          <a:spcPts val="1000"/>
                        </a:spcAft>
                      </a:pPr>
                      <a:r>
                        <a:rPr lang="en-US" sz="2400" b="1">
                          <a:effectLst/>
                          <a:latin typeface="Times New Roman"/>
                          <a:ea typeface="Arial"/>
                          <a:cs typeface="Times New Roman"/>
                        </a:rPr>
                        <a:t>Xác định</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err="1">
                          <a:effectLst/>
                          <a:latin typeface="Times New Roman"/>
                          <a:ea typeface="Arial"/>
                          <a:cs typeface="Times New Roman"/>
                        </a:rPr>
                        <a:t>Hướng</a:t>
                      </a:r>
                      <a:r>
                        <a:rPr lang="en-US" sz="2400" b="1" dirty="0">
                          <a:effectLst/>
                          <a:latin typeface="Times New Roman"/>
                          <a:ea typeface="Arial"/>
                          <a:cs typeface="Times New Roman"/>
                        </a:rPr>
                        <a:t> </a:t>
                      </a:r>
                      <a:r>
                        <a:rPr lang="en-US" sz="2400" b="1" dirty="0" err="1">
                          <a:effectLst/>
                          <a:latin typeface="Times New Roman"/>
                          <a:ea typeface="Arial"/>
                          <a:cs typeface="Times New Roman"/>
                        </a:rPr>
                        <a:t>cổng</a:t>
                      </a:r>
                      <a:r>
                        <a:rPr lang="en-US" sz="2400" b="1" dirty="0">
                          <a:effectLst/>
                          <a:latin typeface="Times New Roman"/>
                          <a:ea typeface="Arial"/>
                          <a:cs typeface="Times New Roman"/>
                        </a:rPr>
                        <a:t> </a:t>
                      </a:r>
                      <a:r>
                        <a:rPr lang="en-US" sz="2400" b="1" dirty="0" err="1">
                          <a:effectLst/>
                          <a:latin typeface="Times New Roman"/>
                          <a:ea typeface="Arial"/>
                          <a:cs typeface="Times New Roman"/>
                        </a:rPr>
                        <a:t>trường</a:t>
                      </a:r>
                      <a:endParaRPr lang="vi-VN" sz="11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a:effectLst/>
                          <a:latin typeface="Times New Roman"/>
                          <a:ea typeface="Arial"/>
                          <a:cs typeface="Times New Roman"/>
                        </a:rPr>
                        <a:t>Hướng nhà xe học sinh</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a:effectLst/>
                          <a:latin typeface="Times New Roman"/>
                          <a:ea typeface="Arial"/>
                          <a:cs typeface="Times New Roman"/>
                        </a:rPr>
                        <a:t>Hướng phòng</a:t>
                      </a:r>
                      <a:endParaRPr lang="vi-VN" sz="1100">
                        <a:effectLst/>
                        <a:latin typeface="Arial"/>
                        <a:ea typeface="Arial"/>
                        <a:cs typeface="Times New Roman"/>
                      </a:endParaRPr>
                    </a:p>
                    <a:p>
                      <a:pPr>
                        <a:lnSpc>
                          <a:spcPct val="115000"/>
                        </a:lnSpc>
                        <a:spcAft>
                          <a:spcPts val="1000"/>
                        </a:spcAft>
                      </a:pPr>
                      <a:r>
                        <a:rPr lang="en-US" sz="2400" b="1">
                          <a:effectLst/>
                          <a:latin typeface="Times New Roman"/>
                          <a:ea typeface="Arial"/>
                          <a:cs typeface="Times New Roman"/>
                        </a:rPr>
                        <a:t> đội </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a:effectLst/>
                          <a:latin typeface="Times New Roman"/>
                          <a:ea typeface="Arial"/>
                          <a:cs typeface="Times New Roman"/>
                        </a:rPr>
                        <a:t>Hướng thư viện</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a:effectLst/>
                          <a:latin typeface="Times New Roman"/>
                          <a:ea typeface="Arial"/>
                          <a:cs typeface="Times New Roman"/>
                        </a:rPr>
                        <a:t>Hướng</a:t>
                      </a:r>
                      <a:endParaRPr lang="vi-VN" sz="1100">
                        <a:effectLst/>
                        <a:latin typeface="Arial"/>
                        <a:ea typeface="Arial"/>
                        <a:cs typeface="Times New Roman"/>
                      </a:endParaRPr>
                    </a:p>
                    <a:p>
                      <a:pPr>
                        <a:lnSpc>
                          <a:spcPct val="115000"/>
                        </a:lnSpc>
                        <a:spcAft>
                          <a:spcPts val="1000"/>
                        </a:spcAft>
                      </a:pPr>
                      <a:r>
                        <a:rPr lang="en-US" sz="2400" b="1">
                          <a:effectLst/>
                          <a:latin typeface="Times New Roman"/>
                          <a:ea typeface="Arial"/>
                          <a:cs typeface="Times New Roman"/>
                        </a:rPr>
                        <a:t>nhà vệ sinh</a:t>
                      </a:r>
                      <a:endParaRPr lang="vi-VN" sz="11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16057">
                <a:tc>
                  <a:txBody>
                    <a:bodyPr/>
                    <a:lstStyle/>
                    <a:p>
                      <a:pPr>
                        <a:lnSpc>
                          <a:spcPct val="115000"/>
                        </a:lnSpc>
                        <a:spcAft>
                          <a:spcPts val="1000"/>
                        </a:spcAft>
                      </a:pPr>
                      <a:r>
                        <a:rPr lang="en-US" sz="2400" b="1" dirty="0" err="1">
                          <a:effectLst/>
                          <a:latin typeface="Times New Roman"/>
                          <a:ea typeface="Arial"/>
                          <a:cs typeface="Times New Roman"/>
                        </a:rPr>
                        <a:t>Kết</a:t>
                      </a:r>
                      <a:r>
                        <a:rPr lang="en-US" sz="2400" b="1" dirty="0">
                          <a:effectLst/>
                          <a:latin typeface="Times New Roman"/>
                          <a:ea typeface="Arial"/>
                          <a:cs typeface="Times New Roman"/>
                        </a:rPr>
                        <a:t> </a:t>
                      </a:r>
                      <a:r>
                        <a:rPr lang="en-US" sz="2400" b="1" dirty="0" err="1">
                          <a:effectLst/>
                          <a:latin typeface="Times New Roman"/>
                          <a:ea typeface="Arial"/>
                          <a:cs typeface="Times New Roman"/>
                        </a:rPr>
                        <a:t>quả</a:t>
                      </a:r>
                      <a:endParaRPr lang="vi-VN" sz="1100" b="1"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a:solidFill>
                            <a:srgbClr val="FF0000"/>
                          </a:solidFill>
                          <a:effectLst/>
                          <a:latin typeface="+mj-lt"/>
                          <a:ea typeface="Arial"/>
                          <a:cs typeface="Times New Roman"/>
                        </a:rPr>
                        <a:t> </a:t>
                      </a:r>
                      <a:endParaRPr lang="vi-VN" sz="11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1800" b="1" dirty="0">
                          <a:solidFill>
                            <a:srgbClr val="FF0000"/>
                          </a:solidFill>
                          <a:effectLst/>
                          <a:latin typeface="+mj-lt"/>
                          <a:ea typeface="Arial"/>
                          <a:cs typeface="Times New Roman"/>
                        </a:rPr>
                        <a:t> </a:t>
                      </a:r>
                      <a:endParaRPr lang="vi-VN" sz="11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a:solidFill>
                            <a:srgbClr val="FF0000"/>
                          </a:solidFill>
                          <a:effectLst/>
                          <a:latin typeface="+mj-lt"/>
                          <a:ea typeface="Arial"/>
                          <a:cs typeface="Times New Roman"/>
                        </a:rPr>
                        <a:t> </a:t>
                      </a:r>
                      <a:endParaRPr lang="vi-VN" sz="11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vi-VN" sz="24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b="1" dirty="0">
                          <a:solidFill>
                            <a:srgbClr val="FF0000"/>
                          </a:solidFill>
                          <a:effectLst/>
                          <a:latin typeface="+mj-lt"/>
                          <a:ea typeface="Arial"/>
                          <a:cs typeface="Times New Roman"/>
                        </a:rPr>
                        <a:t> </a:t>
                      </a:r>
                      <a:endParaRPr lang="vi-VN" sz="1100" b="1" dirty="0">
                        <a:solidFill>
                          <a:srgbClr val="FF0000"/>
                        </a:solidFill>
                        <a:effectLst/>
                        <a:latin typeface="+mj-lt"/>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p:cNvSpPr/>
          <p:nvPr/>
        </p:nvSpPr>
        <p:spPr>
          <a:xfrm>
            <a:off x="2195736" y="2829012"/>
            <a:ext cx="646331" cy="410882"/>
          </a:xfrm>
          <a:prstGeom prst="rect">
            <a:avLst/>
          </a:prstGeom>
        </p:spPr>
        <p:txBody>
          <a:bodyPr wrap="none">
            <a:spAutoFit/>
          </a:bodyPr>
          <a:lstStyle/>
          <a:p>
            <a:pPr>
              <a:lnSpc>
                <a:spcPct val="115000"/>
              </a:lnSpc>
              <a:spcAft>
                <a:spcPts val="1000"/>
              </a:spcAft>
            </a:pPr>
            <a:r>
              <a:rPr lang="en-US" b="1" dirty="0">
                <a:solidFill>
                  <a:srgbClr val="FF0000"/>
                </a:solidFill>
                <a:ea typeface="Arial"/>
                <a:cs typeface="Times New Roman"/>
              </a:rPr>
              <a:t>TÂY</a:t>
            </a:r>
            <a:endParaRPr lang="vi-VN" sz="1000" b="1" dirty="0">
              <a:solidFill>
                <a:srgbClr val="FF0000"/>
              </a:solidFill>
              <a:ea typeface="Arial"/>
              <a:cs typeface="Times New Roman"/>
            </a:endParaRPr>
          </a:p>
        </p:txBody>
      </p:sp>
      <p:sp>
        <p:nvSpPr>
          <p:cNvPr id="5" name="Rectangle 4"/>
          <p:cNvSpPr/>
          <p:nvPr/>
        </p:nvSpPr>
        <p:spPr>
          <a:xfrm>
            <a:off x="4832513" y="2858995"/>
            <a:ext cx="684803" cy="410882"/>
          </a:xfrm>
          <a:prstGeom prst="rect">
            <a:avLst/>
          </a:prstGeom>
        </p:spPr>
        <p:txBody>
          <a:bodyPr wrap="none">
            <a:spAutoFit/>
          </a:bodyPr>
          <a:lstStyle/>
          <a:p>
            <a:pPr>
              <a:lnSpc>
                <a:spcPct val="115000"/>
              </a:lnSpc>
              <a:spcAft>
                <a:spcPts val="1000"/>
              </a:spcAft>
            </a:pPr>
            <a:r>
              <a:rPr lang="en-US" b="1" dirty="0">
                <a:solidFill>
                  <a:srgbClr val="FF0000"/>
                </a:solidFill>
                <a:ea typeface="Arial"/>
                <a:cs typeface="Times New Roman"/>
              </a:rPr>
              <a:t>BẮC</a:t>
            </a:r>
            <a:endParaRPr lang="vi-VN" sz="1000" b="1" dirty="0">
              <a:solidFill>
                <a:srgbClr val="FF0000"/>
              </a:solidFill>
              <a:ea typeface="Arial"/>
              <a:cs typeface="Times New Roman"/>
            </a:endParaRPr>
          </a:p>
        </p:txBody>
      </p:sp>
      <p:sp>
        <p:nvSpPr>
          <p:cNvPr id="6" name="Rectangle 5"/>
          <p:cNvSpPr/>
          <p:nvPr/>
        </p:nvSpPr>
        <p:spPr>
          <a:xfrm>
            <a:off x="6012160" y="2861682"/>
            <a:ext cx="1441420" cy="410882"/>
          </a:xfrm>
          <a:prstGeom prst="rect">
            <a:avLst/>
          </a:prstGeom>
        </p:spPr>
        <p:txBody>
          <a:bodyPr wrap="none">
            <a:spAutoFit/>
          </a:bodyPr>
          <a:lstStyle/>
          <a:p>
            <a:pPr fontAlgn="auto">
              <a:lnSpc>
                <a:spcPct val="115000"/>
              </a:lnSpc>
              <a:spcBef>
                <a:spcPts val="0"/>
              </a:spcBef>
              <a:spcAft>
                <a:spcPts val="1000"/>
              </a:spcAft>
              <a:defRPr/>
            </a:pPr>
            <a:r>
              <a:rPr lang="en-US" b="1" dirty="0">
                <a:solidFill>
                  <a:srgbClr val="FF0000"/>
                </a:solidFill>
                <a:ea typeface="Arial"/>
                <a:cs typeface="Times New Roman"/>
              </a:rPr>
              <a:t>ĐÔNG BẮC</a:t>
            </a:r>
            <a:endParaRPr lang="vi-VN" b="1" dirty="0">
              <a:solidFill>
                <a:srgbClr val="FF0000"/>
              </a:solidFill>
              <a:ea typeface="Arial"/>
              <a:cs typeface="Times New Roman"/>
            </a:endParaRPr>
          </a:p>
        </p:txBody>
      </p:sp>
      <p:sp>
        <p:nvSpPr>
          <p:cNvPr id="7" name="Rectangle 6"/>
          <p:cNvSpPr/>
          <p:nvPr/>
        </p:nvSpPr>
        <p:spPr>
          <a:xfrm>
            <a:off x="7668344" y="2882457"/>
            <a:ext cx="877163" cy="369332"/>
          </a:xfrm>
          <a:prstGeom prst="rect">
            <a:avLst/>
          </a:prstGeom>
        </p:spPr>
        <p:txBody>
          <a:bodyPr wrap="none">
            <a:spAutoFit/>
          </a:bodyPr>
          <a:lstStyle/>
          <a:p>
            <a:r>
              <a:rPr lang="en-US" b="1" dirty="0">
                <a:solidFill>
                  <a:srgbClr val="FF0000"/>
                </a:solidFill>
                <a:ea typeface="Arial"/>
                <a:cs typeface="Times New Roman"/>
              </a:rPr>
              <a:t>ĐÔNG</a:t>
            </a:r>
            <a:endParaRPr lang="vi-VN" dirty="0"/>
          </a:p>
        </p:txBody>
      </p:sp>
      <p:sp>
        <p:nvSpPr>
          <p:cNvPr id="8" name="Rectangle 7"/>
          <p:cNvSpPr/>
          <p:nvPr/>
        </p:nvSpPr>
        <p:spPr>
          <a:xfrm>
            <a:off x="3275856" y="2829012"/>
            <a:ext cx="1206421" cy="410882"/>
          </a:xfrm>
          <a:prstGeom prst="rect">
            <a:avLst/>
          </a:prstGeom>
        </p:spPr>
        <p:txBody>
          <a:bodyPr wrap="none">
            <a:spAutoFit/>
          </a:bodyPr>
          <a:lstStyle/>
          <a:p>
            <a:pPr fontAlgn="auto">
              <a:lnSpc>
                <a:spcPct val="115000"/>
              </a:lnSpc>
              <a:spcBef>
                <a:spcPts val="0"/>
              </a:spcBef>
              <a:spcAft>
                <a:spcPts val="1000"/>
              </a:spcAft>
              <a:defRPr/>
            </a:pPr>
            <a:r>
              <a:rPr lang="en-US" b="1" dirty="0">
                <a:solidFill>
                  <a:srgbClr val="FF0000"/>
                </a:solidFill>
                <a:ea typeface="Arial"/>
                <a:cs typeface="Times New Roman"/>
              </a:rPr>
              <a:t>TÂY BẮC</a:t>
            </a:r>
            <a:endParaRPr lang="vi-VN" b="1" dirty="0">
              <a:solidFill>
                <a:srgbClr val="FF0000"/>
              </a:solidFill>
              <a:ea typeface="Arial"/>
              <a:cs typeface="Times New Roman"/>
            </a:endParaRPr>
          </a:p>
        </p:txBody>
      </p:sp>
    </p:spTree>
    <p:extLst>
      <p:ext uri="{BB962C8B-B14F-4D97-AF65-F5344CB8AC3E}">
        <p14:creationId xmlns:p14="http://schemas.microsoft.com/office/powerpoint/2010/main" val="47333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rPr>
              <a:t>LUYỆN TẬP</a:t>
            </a:r>
            <a:endParaRPr lang="vi-VN" dirty="0">
              <a:solidFill>
                <a:srgbClr val="FF0000"/>
              </a:solidFill>
            </a:endParaRPr>
          </a:p>
        </p:txBody>
      </p:sp>
      <p:sp>
        <p:nvSpPr>
          <p:cNvPr id="4" name="Rectangle 3"/>
          <p:cNvSpPr/>
          <p:nvPr/>
        </p:nvSpPr>
        <p:spPr>
          <a:xfrm>
            <a:off x="1115616" y="1772816"/>
            <a:ext cx="7488832" cy="707886"/>
          </a:xfrm>
          <a:prstGeom prst="rect">
            <a:avLst/>
          </a:prstGeom>
        </p:spPr>
        <p:txBody>
          <a:bodyPr wrap="square">
            <a:spAutoFit/>
          </a:bodyPr>
          <a:lstStyle/>
          <a:p>
            <a:pPr marL="30480" marR="30480" algn="just">
              <a:lnSpc>
                <a:spcPts val="1800"/>
              </a:lnSpc>
              <a:spcAft>
                <a:spcPts val="1200"/>
              </a:spcAft>
            </a:pPr>
            <a:r>
              <a:rPr lang="vi-VN" dirty="0">
                <a:solidFill>
                  <a:srgbClr val="000000"/>
                </a:solidFill>
                <a:latin typeface="Times New Roman"/>
                <a:ea typeface="Times New Roman"/>
                <a:cs typeface="Times New Roman"/>
              </a:rPr>
              <a:t>1</a:t>
            </a:r>
            <a:r>
              <a:rPr lang="vi-VN" sz="2400" dirty="0">
                <a:solidFill>
                  <a:srgbClr val="000000"/>
                </a:solidFill>
                <a:latin typeface="Times New Roman"/>
                <a:ea typeface="Times New Roman"/>
                <a:cs typeface="Times New Roman"/>
              </a:rPr>
              <a:t>. Mặt Trời mọc ở hướng nào?</a:t>
            </a:r>
            <a:endParaRPr lang="vi-VN" sz="2400" dirty="0">
              <a:latin typeface="Arial"/>
              <a:ea typeface="Arial"/>
              <a:cs typeface="Times New Roman"/>
            </a:endParaRPr>
          </a:p>
          <a:p>
            <a:pPr marL="30480" marR="30480" algn="just">
              <a:lnSpc>
                <a:spcPts val="1800"/>
              </a:lnSpc>
              <a:spcAft>
                <a:spcPts val="1200"/>
              </a:spcAft>
            </a:pPr>
            <a:r>
              <a:rPr lang="vi-VN" sz="2400" dirty="0">
                <a:solidFill>
                  <a:srgbClr val="000000"/>
                </a:solidFill>
                <a:latin typeface="Times New Roman"/>
                <a:ea typeface="Times New Roman"/>
                <a:cs typeface="Times New Roman"/>
              </a:rPr>
              <a:t>A. Bắc.          B. Nam.          C. Đông.           D. Tây.</a:t>
            </a:r>
            <a:endParaRPr lang="vi-VN" sz="2400" dirty="0">
              <a:effectLst/>
              <a:latin typeface="Arial"/>
              <a:ea typeface="Arial"/>
              <a:cs typeface="Times New Roman"/>
            </a:endParaRPr>
          </a:p>
        </p:txBody>
      </p:sp>
      <p:sp>
        <p:nvSpPr>
          <p:cNvPr id="5" name="Rectangle 4"/>
          <p:cNvSpPr/>
          <p:nvPr/>
        </p:nvSpPr>
        <p:spPr>
          <a:xfrm>
            <a:off x="868333" y="1081890"/>
            <a:ext cx="6217408" cy="323165"/>
          </a:xfrm>
          <a:prstGeom prst="rect">
            <a:avLst/>
          </a:prstGeom>
        </p:spPr>
        <p:txBody>
          <a:bodyPr wrap="none">
            <a:spAutoFit/>
          </a:bodyPr>
          <a:lstStyle/>
          <a:p>
            <a:pPr marL="30480" marR="30480" lvl="0" algn="just">
              <a:lnSpc>
                <a:spcPts val="1800"/>
              </a:lnSpc>
              <a:spcAft>
                <a:spcPts val="1200"/>
              </a:spcAft>
            </a:pPr>
            <a:r>
              <a:rPr lang="vi-VN" sz="2800" dirty="0">
                <a:solidFill>
                  <a:srgbClr val="000000"/>
                </a:solidFill>
                <a:latin typeface="Times New Roman"/>
                <a:ea typeface="Times New Roman"/>
                <a:cs typeface="Times New Roman"/>
              </a:rPr>
              <a:t>Hãy khoanh tròn chữ cái câu trả lời đúng.</a:t>
            </a:r>
            <a:endParaRPr lang="vi-VN" sz="2800" dirty="0">
              <a:solidFill>
                <a:prstClr val="black"/>
              </a:solidFill>
              <a:latin typeface="Arial"/>
              <a:ea typeface="Arial"/>
              <a:cs typeface="Times New Roman"/>
            </a:endParaRPr>
          </a:p>
        </p:txBody>
      </p:sp>
      <p:sp>
        <p:nvSpPr>
          <p:cNvPr id="6" name="Oval 5"/>
          <p:cNvSpPr/>
          <p:nvPr/>
        </p:nvSpPr>
        <p:spPr>
          <a:xfrm>
            <a:off x="4568588" y="2014399"/>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1108792" y="2852936"/>
            <a:ext cx="7783688" cy="707886"/>
          </a:xfrm>
          <a:prstGeom prst="rect">
            <a:avLst/>
          </a:prstGeom>
        </p:spPr>
        <p:txBody>
          <a:bodyPr wrap="square">
            <a:spAutoFit/>
          </a:bodyPr>
          <a:lstStyle/>
          <a:p>
            <a:pPr marL="30480" marR="30480" algn="just">
              <a:lnSpc>
                <a:spcPts val="1800"/>
              </a:lnSpc>
              <a:spcAft>
                <a:spcPts val="1200"/>
              </a:spcAft>
            </a:pPr>
            <a:r>
              <a:rPr lang="vi-VN" sz="2400" dirty="0">
                <a:solidFill>
                  <a:srgbClr val="000000"/>
                </a:solidFill>
                <a:latin typeface="Times New Roman"/>
                <a:ea typeface="Times New Roman"/>
                <a:cs typeface="Times New Roman"/>
              </a:rPr>
              <a:t>2. Kim chỉ hướng Bắc trên la bàn thường được sơn màu gì?</a:t>
            </a:r>
            <a:endParaRPr lang="vi-VN" sz="2400" dirty="0">
              <a:latin typeface="Arial"/>
              <a:ea typeface="Arial"/>
              <a:cs typeface="Times New Roman"/>
            </a:endParaRPr>
          </a:p>
          <a:p>
            <a:pPr marL="30480" marR="30480" algn="just">
              <a:lnSpc>
                <a:spcPts val="1800"/>
              </a:lnSpc>
              <a:spcAft>
                <a:spcPts val="1200"/>
              </a:spcAft>
            </a:pPr>
            <a:r>
              <a:rPr lang="vi-VN" sz="2400" dirty="0">
                <a:solidFill>
                  <a:srgbClr val="000000"/>
                </a:solidFill>
                <a:latin typeface="Times New Roman"/>
                <a:ea typeface="Times New Roman"/>
                <a:cs typeface="Times New Roman"/>
              </a:rPr>
              <a:t>A. Đỏ.              B. Xanh.             C. Vàng.               D. Trắng.</a:t>
            </a:r>
            <a:endParaRPr lang="vi-VN" sz="2400" dirty="0">
              <a:effectLst/>
              <a:latin typeface="Arial"/>
              <a:ea typeface="Arial"/>
              <a:cs typeface="Times New Roman"/>
            </a:endParaRPr>
          </a:p>
        </p:txBody>
      </p:sp>
      <p:sp>
        <p:nvSpPr>
          <p:cNvPr id="8" name="Oval 7"/>
          <p:cNvSpPr/>
          <p:nvPr/>
        </p:nvSpPr>
        <p:spPr>
          <a:xfrm>
            <a:off x="1148378" y="312464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882568" y="3789040"/>
            <a:ext cx="8009912" cy="938719"/>
          </a:xfrm>
          <a:prstGeom prst="rect">
            <a:avLst/>
          </a:prstGeom>
        </p:spPr>
        <p:txBody>
          <a:bodyPr wrap="square">
            <a:spAutoFit/>
          </a:bodyPr>
          <a:lstStyle/>
          <a:p>
            <a:pPr marL="30480" marR="30480" algn="just">
              <a:lnSpc>
                <a:spcPts val="1800"/>
              </a:lnSpc>
              <a:spcAft>
                <a:spcPts val="1200"/>
              </a:spcAft>
            </a:pPr>
            <a:r>
              <a:rPr lang="vi-VN" sz="2400" dirty="0">
                <a:solidFill>
                  <a:srgbClr val="000000"/>
                </a:solidFill>
                <a:latin typeface="Times New Roman"/>
                <a:ea typeface="Times New Roman"/>
                <a:cs typeface="Times New Roman"/>
              </a:rPr>
              <a:t>3. Dựa vào hình 8.2 trong SGK, hãy cho biết hướng chính đang thể hiện trên la bàn của điện thoại là hướng nào?</a:t>
            </a:r>
            <a:endParaRPr lang="vi-VN" sz="2400" dirty="0">
              <a:latin typeface="Arial"/>
              <a:ea typeface="Arial"/>
              <a:cs typeface="Times New Roman"/>
            </a:endParaRPr>
          </a:p>
          <a:p>
            <a:pPr marL="30480" marR="30480" algn="just">
              <a:lnSpc>
                <a:spcPts val="1800"/>
              </a:lnSpc>
              <a:spcAft>
                <a:spcPts val="1200"/>
              </a:spcAft>
            </a:pPr>
            <a:r>
              <a:rPr lang="vi-VN" sz="2400" dirty="0">
                <a:solidFill>
                  <a:srgbClr val="000000"/>
                </a:solidFill>
                <a:latin typeface="Times New Roman"/>
                <a:ea typeface="Times New Roman"/>
                <a:cs typeface="Times New Roman"/>
              </a:rPr>
              <a:t>A. Bắc.             B. Nam.               C. Đông.                D. Tây.</a:t>
            </a:r>
            <a:endParaRPr lang="vi-VN" sz="2400" dirty="0">
              <a:effectLst/>
              <a:latin typeface="Arial"/>
              <a:ea typeface="Arial"/>
              <a:cs typeface="Times New Roman"/>
            </a:endParaRPr>
          </a:p>
        </p:txBody>
      </p:sp>
      <p:sp>
        <p:nvSpPr>
          <p:cNvPr id="10" name="Oval 9"/>
          <p:cNvSpPr/>
          <p:nvPr/>
        </p:nvSpPr>
        <p:spPr>
          <a:xfrm>
            <a:off x="5000636" y="4258399"/>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2089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animBg="1"/>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sát</a:t>
            </a:r>
            <a:r>
              <a:rPr lang="en-US" sz="2400" dirty="0">
                <a:solidFill>
                  <a:schemeClr val="tx1"/>
                </a:solidFill>
              </a:rPr>
              <a:t> </a:t>
            </a:r>
            <a:r>
              <a:rPr lang="en-US" sz="2400" dirty="0" err="1">
                <a:solidFill>
                  <a:schemeClr val="tx1"/>
                </a:solidFill>
              </a:rPr>
              <a:t>hình</a:t>
            </a:r>
            <a:r>
              <a:rPr lang="en-US" sz="2400" dirty="0">
                <a:solidFill>
                  <a:schemeClr val="tx1"/>
                </a:solidFill>
              </a:rPr>
              <a:t> </a:t>
            </a:r>
            <a:r>
              <a:rPr lang="en-US" sz="2400" dirty="0" err="1">
                <a:solidFill>
                  <a:schemeClr val="tx1"/>
                </a:solidFill>
              </a:rPr>
              <a:t>vẽ</a:t>
            </a:r>
            <a:r>
              <a:rPr lang="en-US" sz="2400" dirty="0">
                <a:solidFill>
                  <a:schemeClr val="tx1"/>
                </a:solidFill>
              </a:rPr>
              <a:t>, </a:t>
            </a:r>
            <a:r>
              <a:rPr lang="en-US" sz="2400" dirty="0" err="1">
                <a:solidFill>
                  <a:schemeClr val="tx1"/>
                </a:solidFill>
              </a:rPr>
              <a:t>mô</a:t>
            </a:r>
            <a:r>
              <a:rPr lang="en-US" sz="2400" dirty="0">
                <a:solidFill>
                  <a:schemeClr val="tx1"/>
                </a:solidFill>
              </a:rPr>
              <a:t> </a:t>
            </a:r>
            <a:r>
              <a:rPr lang="en-US" sz="2400" dirty="0" err="1">
                <a:solidFill>
                  <a:schemeClr val="tx1"/>
                </a:solidFill>
              </a:rPr>
              <a:t>tả</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cách</a:t>
            </a:r>
            <a:r>
              <a:rPr lang="en-US" sz="2400" dirty="0">
                <a:solidFill>
                  <a:schemeClr val="tx1"/>
                </a:solidFill>
              </a:rPr>
              <a:t> </a:t>
            </a:r>
            <a:r>
              <a:rPr lang="en-US" sz="2400" dirty="0" err="1">
                <a:solidFill>
                  <a:schemeClr val="tx1"/>
                </a:solidFill>
              </a:rPr>
              <a:t>xác</a:t>
            </a:r>
            <a:r>
              <a:rPr lang="en-US" sz="2400" dirty="0">
                <a:solidFill>
                  <a:schemeClr val="tx1"/>
                </a:solidFill>
              </a:rPr>
              <a:t> </a:t>
            </a:r>
            <a:r>
              <a:rPr lang="en-US" sz="2400" dirty="0" err="1">
                <a:solidFill>
                  <a:schemeClr val="tx1"/>
                </a:solidFill>
              </a:rPr>
              <a:t>định</a:t>
            </a:r>
            <a:r>
              <a:rPr lang="en-US" sz="2400" dirty="0">
                <a:solidFill>
                  <a:schemeClr val="tx1"/>
                </a:solidFill>
              </a:rPr>
              <a:t> </a:t>
            </a:r>
            <a:r>
              <a:rPr lang="en-US" sz="2400" dirty="0" err="1">
                <a:solidFill>
                  <a:schemeClr val="tx1"/>
                </a:solidFill>
              </a:rPr>
              <a:t>phương</a:t>
            </a:r>
            <a:r>
              <a:rPr lang="en-US" sz="2400" dirty="0">
                <a:solidFill>
                  <a:schemeClr val="tx1"/>
                </a:solidFill>
              </a:rPr>
              <a:t> </a:t>
            </a:r>
            <a:r>
              <a:rPr lang="en-US" sz="2400" dirty="0" err="1">
                <a:solidFill>
                  <a:schemeClr val="tx1"/>
                </a:solidFill>
              </a:rPr>
              <a:t>hướng</a:t>
            </a:r>
            <a:r>
              <a:rPr lang="en-US" sz="2400" dirty="0">
                <a:solidFill>
                  <a:schemeClr val="tx1"/>
                </a:solidFill>
              </a:rPr>
              <a:t> qua </a:t>
            </a:r>
            <a:r>
              <a:rPr lang="en-US" sz="2400" dirty="0" err="1">
                <a:solidFill>
                  <a:schemeClr val="tx1"/>
                </a:solidFill>
              </a:rPr>
              <a:t>việc</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sát</a:t>
            </a:r>
            <a:r>
              <a:rPr lang="en-US" sz="2400" dirty="0">
                <a:solidFill>
                  <a:schemeClr val="tx1"/>
                </a:solidFill>
              </a:rPr>
              <a:t> </a:t>
            </a:r>
            <a:r>
              <a:rPr lang="en-US" sz="2400" dirty="0" err="1">
                <a:solidFill>
                  <a:schemeClr val="tx1"/>
                </a:solidFill>
              </a:rPr>
              <a:t>mặt</a:t>
            </a:r>
            <a:r>
              <a:rPr lang="en-US" sz="2400" dirty="0">
                <a:solidFill>
                  <a:schemeClr val="tx1"/>
                </a:solidFill>
              </a:rPr>
              <a:t> </a:t>
            </a:r>
            <a:r>
              <a:rPr lang="en-US" sz="2400" dirty="0" err="1">
                <a:solidFill>
                  <a:schemeClr val="tx1"/>
                </a:solidFill>
              </a:rPr>
              <a:t>trời</a:t>
            </a:r>
            <a:r>
              <a:rPr lang="en-US" sz="2400" dirty="0">
                <a:solidFill>
                  <a:schemeClr val="tx1"/>
                </a:solidFill>
              </a:rPr>
              <a:t> </a:t>
            </a:r>
            <a:r>
              <a:rPr lang="en-US" sz="2400" dirty="0" err="1">
                <a:solidFill>
                  <a:schemeClr val="tx1"/>
                </a:solidFill>
              </a:rPr>
              <a:t>mọc</a:t>
            </a:r>
            <a:r>
              <a:rPr lang="en-US" sz="2400" dirty="0">
                <a:solidFill>
                  <a:schemeClr val="tx1"/>
                </a:solidFill>
              </a:rPr>
              <a:t>. </a:t>
            </a:r>
            <a:br>
              <a:rPr lang="en-US" sz="2400" dirty="0">
                <a:solidFill>
                  <a:schemeClr val="tx1"/>
                </a:solidFill>
              </a:rPr>
            </a:br>
            <a:endParaRPr lang="en-US" sz="2400"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a:stretch>
            <a:fillRect/>
          </a:stretch>
        </p:blipFill>
        <p:spPr>
          <a:xfrm>
            <a:off x="827584" y="1196752"/>
            <a:ext cx="7056784" cy="3600399"/>
          </a:xfrm>
          <a:prstGeom prst="rect">
            <a:avLst/>
          </a:prstGeom>
        </p:spPr>
      </p:pic>
    </p:spTree>
    <p:extLst>
      <p:ext uri="{BB962C8B-B14F-4D97-AF65-F5344CB8AC3E}">
        <p14:creationId xmlns:p14="http://schemas.microsoft.com/office/powerpoint/2010/main" val="28521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solidFill>
                  <a:srgbClr val="FF0000"/>
                </a:solidFill>
              </a:rPr>
              <a:t>VẬN DỤNG</a:t>
            </a:r>
          </a:p>
        </p:txBody>
      </p:sp>
      <p:sp>
        <p:nvSpPr>
          <p:cNvPr id="3" name="Content Placeholder 2"/>
          <p:cNvSpPr>
            <a:spLocks noGrp="1"/>
          </p:cNvSpPr>
          <p:nvPr>
            <p:ph idx="1"/>
          </p:nvPr>
        </p:nvSpPr>
        <p:spPr>
          <a:xfrm>
            <a:off x="609600" y="1143000"/>
            <a:ext cx="8077200" cy="1853952"/>
          </a:xfrm>
        </p:spPr>
        <p:txBody>
          <a:bodyPr/>
          <a:lstStyle/>
          <a:p>
            <a:pPr marL="0" indent="0">
              <a:buNone/>
            </a:pPr>
            <a:r>
              <a:rPr lang="vi-VN" sz="2800" b="0" dirty="0">
                <a:latin typeface="+mj-lt"/>
              </a:rPr>
              <a:t>  Quan sát Mặt Trời hay sử dụng la bàn, hãy xác định khi đi từ nhà đến trường , trước tiên </a:t>
            </a:r>
            <a:r>
              <a:rPr lang="vi-VN" sz="2800" b="0">
                <a:latin typeface="+mj-lt"/>
              </a:rPr>
              <a:t>phải đi </a:t>
            </a:r>
            <a:r>
              <a:rPr lang="vi-VN" sz="2800" b="0" dirty="0">
                <a:latin typeface="+mj-lt"/>
              </a:rPr>
              <a:t>hướng nào?</a:t>
            </a:r>
          </a:p>
        </p:txBody>
      </p:sp>
      <p:sp>
        <p:nvSpPr>
          <p:cNvPr id="4" name="Content Placeholder 2"/>
          <p:cNvSpPr txBox="1">
            <a:spLocks/>
          </p:cNvSpPr>
          <p:nvPr/>
        </p:nvSpPr>
        <p:spPr bwMode="auto">
          <a:xfrm>
            <a:off x="767592" y="2636912"/>
            <a:ext cx="8077200" cy="1853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1400" b="1">
                <a:solidFill>
                  <a:schemeClr val="tx1"/>
                </a:solidFill>
                <a:latin typeface="+mn-lt"/>
              </a:defRPr>
            </a:lvl6pPr>
            <a:lvl7pPr marL="2971800" indent="-228600" algn="l" rtl="0" eaLnBrk="1" fontAlgn="base" hangingPunct="1">
              <a:spcBef>
                <a:spcPct val="20000"/>
              </a:spcBef>
              <a:spcAft>
                <a:spcPct val="0"/>
              </a:spcAft>
              <a:buChar char="»"/>
              <a:defRPr sz="1400" b="1">
                <a:solidFill>
                  <a:schemeClr val="tx1"/>
                </a:solidFill>
                <a:latin typeface="+mn-lt"/>
              </a:defRPr>
            </a:lvl7pPr>
            <a:lvl8pPr marL="3429000" indent="-228600" algn="l" rtl="0" eaLnBrk="1" fontAlgn="base" hangingPunct="1">
              <a:spcBef>
                <a:spcPct val="20000"/>
              </a:spcBef>
              <a:spcAft>
                <a:spcPct val="0"/>
              </a:spcAft>
              <a:buChar char="»"/>
              <a:defRPr sz="1400" b="1">
                <a:solidFill>
                  <a:schemeClr val="tx1"/>
                </a:solidFill>
                <a:latin typeface="+mn-lt"/>
              </a:defRPr>
            </a:lvl8pPr>
            <a:lvl9pPr marL="3886200" indent="-228600" algn="l" rtl="0" eaLnBrk="1" fontAlgn="base" hangingPunct="1">
              <a:spcBef>
                <a:spcPct val="20000"/>
              </a:spcBef>
              <a:spcAft>
                <a:spcPct val="0"/>
              </a:spcAft>
              <a:buChar char="»"/>
              <a:defRPr sz="1400" b="1">
                <a:solidFill>
                  <a:schemeClr val="tx1"/>
                </a:solidFill>
                <a:latin typeface="+mn-lt"/>
              </a:defRPr>
            </a:lvl9pPr>
          </a:lstStyle>
          <a:p>
            <a:pPr marL="0" indent="0">
              <a:buFontTx/>
              <a:buNone/>
            </a:pPr>
            <a:r>
              <a:rPr lang="vi-VN" sz="2800" b="0" dirty="0">
                <a:latin typeface="+mj-lt"/>
              </a:rPr>
              <a:t>  </a:t>
            </a:r>
          </a:p>
        </p:txBody>
      </p:sp>
    </p:spTree>
    <p:extLst>
      <p:ext uri="{BB962C8B-B14F-4D97-AF65-F5344CB8AC3E}">
        <p14:creationId xmlns:p14="http://schemas.microsoft.com/office/powerpoint/2010/main" val="355864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solidFill>
                  <a:srgbClr val="FF0000"/>
                </a:solidFill>
              </a:rPr>
              <a:t>HƯỚNG DẪN VỀ NHÀ</a:t>
            </a:r>
          </a:p>
        </p:txBody>
      </p:sp>
      <p:sp>
        <p:nvSpPr>
          <p:cNvPr id="3" name="Content Placeholder 2"/>
          <p:cNvSpPr>
            <a:spLocks noGrp="1"/>
          </p:cNvSpPr>
          <p:nvPr>
            <p:ph idx="1"/>
          </p:nvPr>
        </p:nvSpPr>
        <p:spPr/>
        <p:txBody>
          <a:bodyPr/>
          <a:lstStyle/>
          <a:p>
            <a:pPr marL="0" indent="0">
              <a:buNone/>
            </a:pPr>
            <a:r>
              <a:rPr lang="vi-VN" sz="2800" b="0">
                <a:latin typeface="+mj-lt"/>
              </a:rPr>
              <a:t>- Hoàn thành bài tập vận dụng.</a:t>
            </a:r>
          </a:p>
          <a:p>
            <a:pPr marL="0" indent="0">
              <a:buNone/>
            </a:pPr>
            <a:r>
              <a:rPr lang="vi-VN" sz="2800" b="0" dirty="0">
                <a:latin typeface="+mj-lt"/>
              </a:rPr>
              <a:t>- Chuẩn bị tiếp bài 9: Cấu tạo của Trái Đất. Động đất và núi lửa.</a:t>
            </a:r>
          </a:p>
        </p:txBody>
      </p:sp>
    </p:spTree>
    <p:extLst>
      <p:ext uri="{BB962C8B-B14F-4D97-AF65-F5344CB8AC3E}">
        <p14:creationId xmlns:p14="http://schemas.microsoft.com/office/powerpoint/2010/main" val="2112224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_Văn_Bản 7"/>
          <p:cNvSpPr txBox="1"/>
          <p:nvPr/>
        </p:nvSpPr>
        <p:spPr>
          <a:xfrm>
            <a:off x="28082" y="1652588"/>
            <a:ext cx="7789242" cy="646331"/>
          </a:xfrm>
          <a:prstGeom prst="rect">
            <a:avLst/>
          </a:prstGeom>
          <a:noFill/>
        </p:spPr>
        <p:txBody>
          <a:bodyPr wrap="square">
            <a:spAutoFit/>
          </a:bodyPr>
          <a:lstStyle/>
          <a:p>
            <a:pPr algn="r">
              <a:defRPr/>
            </a:pPr>
            <a:r>
              <a:rPr lang="en-US" sz="3600" b="1" dirty="0">
                <a:solidFill>
                  <a:srgbClr val="FFFFFF"/>
                </a:solidFill>
                <a:effectLst>
                  <a:outerShdw blurRad="50800" dist="50800" algn="l" rotWithShape="0">
                    <a:prstClr val="black"/>
                  </a:outerShdw>
                </a:effectLst>
                <a:latin typeface="Arial" pitchFamily="34" charset="0"/>
              </a:rPr>
              <a:t>“CHÚC CÁC EM HỌC TỐT"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I LẠC TRONG RỪNG - TRUYỆN CỔ TÍCH - PHIM HOẠT HÌNH - KHOẢNH KHẮC KỲ DIỆU (online-video-cutter.co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239" y="19793"/>
            <a:ext cx="8892480" cy="5904655"/>
          </a:xfrm>
        </p:spPr>
      </p:pic>
    </p:spTree>
    <p:extLst>
      <p:ext uri="{BB962C8B-B14F-4D97-AF65-F5344CB8AC3E}">
        <p14:creationId xmlns:p14="http://schemas.microsoft.com/office/powerpoint/2010/main" val="1669053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BI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1"/>
          </a:solidFill>
          <a:ln w="9525">
            <a:solidFill>
              <a:schemeClr val="tx1"/>
            </a:solidFill>
            <a:miter lim="800000"/>
            <a:headEnd/>
            <a:tailEnd/>
          </a:ln>
        </p:spPr>
      </p:pic>
      <p:pic>
        <p:nvPicPr>
          <p:cNvPr id="4099" name="Picture 4" descr="b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35052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11"/>
          <p:cNvSpPr txBox="1">
            <a:spLocks noChangeArrowheads="1"/>
          </p:cNvSpPr>
          <p:nvPr/>
        </p:nvSpPr>
        <p:spPr bwMode="auto">
          <a:xfrm>
            <a:off x="4572000" y="2078038"/>
            <a:ext cx="37766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rgbClr val="FF0000"/>
                </a:solidFill>
                <a:effectLst>
                  <a:outerShdw blurRad="50800" dist="50800" algn="l" rotWithShape="0">
                    <a:prstClr val="black"/>
                  </a:outerShdw>
                </a:effectLst>
                <a:latin typeface="Times New Roman" pitchFamily="18" charset="0"/>
                <a:cs typeface="Times New Roman" pitchFamily="18" charset="0"/>
              </a:rPr>
              <a:t>BÀI 8: THỰC HÀNH  XÁC ĐỊNH PHƯƠNG HƯỚNG NGOÀI THỰC TẾ</a:t>
            </a:r>
            <a:endParaRPr lang="en-US" sz="3200" b="1" dirty="0">
              <a:solidFill>
                <a:srgbClr val="FF0000"/>
              </a:solidFill>
              <a:latin typeface="Times New Roman" pitchFamily="18" charset="0"/>
              <a:cs typeface="Times New Roman" pitchFamily="18" charset="0"/>
            </a:endParaRPr>
          </a:p>
        </p:txBody>
      </p:sp>
      <p:sp>
        <p:nvSpPr>
          <p:cNvPr id="6" name="Text Box 11"/>
          <p:cNvSpPr txBox="1">
            <a:spLocks noChangeArrowheads="1"/>
          </p:cNvSpPr>
          <p:nvPr/>
        </p:nvSpPr>
        <p:spPr bwMode="auto">
          <a:xfrm>
            <a:off x="414337" y="482025"/>
            <a:ext cx="3776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rgbClr val="002060"/>
                </a:solidFill>
                <a:latin typeface="Times New Roman" pitchFamily="18" charset="0"/>
                <a:cs typeface="Times New Roman" pitchFamily="18" charset="0"/>
              </a:rPr>
              <a:t>NỘI DUNG</a:t>
            </a:r>
          </a:p>
        </p:txBody>
      </p:sp>
    </p:spTree>
    <p:extLst>
      <p:ext uri="{BB962C8B-B14F-4D97-AF65-F5344CB8AC3E}">
        <p14:creationId xmlns:p14="http://schemas.microsoft.com/office/powerpoint/2010/main" val="1976479208"/>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1920" y="3053526"/>
            <a:ext cx="5184576" cy="1144929"/>
          </a:xfrm>
          <a:prstGeom prst="rect">
            <a:avLst/>
          </a:prstGeom>
          <a:ln w="28575">
            <a:solidFill>
              <a:schemeClr val="tx1"/>
            </a:solidFill>
          </a:ln>
        </p:spPr>
        <p:txBody>
          <a:bodyPr wrap="square">
            <a:spAutoFit/>
          </a:bodyPr>
          <a:lstStyle/>
          <a:p>
            <a:pPr fontAlgn="auto">
              <a:lnSpc>
                <a:spcPct val="95000"/>
              </a:lnSpc>
              <a:spcBef>
                <a:spcPts val="0"/>
              </a:spcBef>
              <a:spcAft>
                <a:spcPts val="800"/>
              </a:spcAft>
              <a:defRPr/>
            </a:pPr>
            <a:r>
              <a:rPr lang="en-US" sz="2400" b="1" i="1" dirty="0">
                <a:solidFill>
                  <a:srgbClr val="FF3399"/>
                </a:solidFill>
                <a:latin typeface="Times New Roman" pitchFamily="18" charset="0"/>
                <a:cs typeface="Times New Roman" pitchFamily="18" charset="0"/>
              </a:rPr>
              <a:t>II. XÁC ĐỊNH PHƯƠNG HƯỚNG DỰA VÀO QUAN SÁT HIỆN TƯỢNG TỰ NHIÊN</a:t>
            </a:r>
          </a:p>
        </p:txBody>
      </p:sp>
      <p:sp>
        <p:nvSpPr>
          <p:cNvPr id="6" name="Rectangle 5"/>
          <p:cNvSpPr/>
          <p:nvPr/>
        </p:nvSpPr>
        <p:spPr>
          <a:xfrm>
            <a:off x="3851920" y="622728"/>
            <a:ext cx="4680520" cy="794064"/>
          </a:xfrm>
          <a:prstGeom prst="rect">
            <a:avLst/>
          </a:prstGeom>
          <a:ln w="28575">
            <a:solidFill>
              <a:schemeClr val="tx1"/>
            </a:solidFill>
          </a:ln>
        </p:spPr>
        <p:txBody>
          <a:bodyPr wrap="square">
            <a:spAutoFit/>
          </a:bodyPr>
          <a:lstStyle/>
          <a:p>
            <a:pPr fontAlgn="auto">
              <a:lnSpc>
                <a:spcPct val="95000"/>
              </a:lnSpc>
              <a:spcBef>
                <a:spcPts val="0"/>
              </a:spcBef>
              <a:spcAft>
                <a:spcPts val="800"/>
              </a:spcAft>
              <a:defRPr/>
            </a:pPr>
            <a:r>
              <a:rPr lang="en-US" sz="2400" b="1" i="1" dirty="0">
                <a:solidFill>
                  <a:srgbClr val="FF3399"/>
                </a:solidFill>
                <a:latin typeface="Times New Roman" pitchFamily="18" charset="0"/>
                <a:cs typeface="Times New Roman" pitchFamily="18" charset="0"/>
              </a:rPr>
              <a:t>I. XÁC ĐỊNH PHƯƠNG HƯỚNG DỰA VÀO VIỆC DÙNG LA BÀN</a:t>
            </a:r>
          </a:p>
        </p:txBody>
      </p:sp>
      <p:sp>
        <p:nvSpPr>
          <p:cNvPr id="7" name="Rectangle 6"/>
          <p:cNvSpPr/>
          <p:nvPr/>
        </p:nvSpPr>
        <p:spPr>
          <a:xfrm>
            <a:off x="899592" y="1916832"/>
            <a:ext cx="2735044" cy="677108"/>
          </a:xfrm>
          <a:prstGeom prst="rect">
            <a:avLst/>
          </a:prstGeom>
          <a:ln w="38100">
            <a:solidFill>
              <a:schemeClr val="tx1"/>
            </a:solidFill>
          </a:ln>
        </p:spPr>
        <p:txBody>
          <a:bodyPr wrap="none">
            <a:spAutoFit/>
          </a:bodyPr>
          <a:lstStyle/>
          <a:p>
            <a:pPr fontAlgn="auto">
              <a:lnSpc>
                <a:spcPct val="95000"/>
              </a:lnSpc>
              <a:spcBef>
                <a:spcPts val="0"/>
              </a:spcBef>
              <a:spcAft>
                <a:spcPts val="800"/>
              </a:spcAft>
              <a:defRPr/>
            </a:pPr>
            <a:r>
              <a:rPr lang="en-US" sz="4000" b="1" i="1" dirty="0">
                <a:solidFill>
                  <a:srgbClr val="FF0000"/>
                </a:solidFill>
                <a:latin typeface="Times New Roman" pitchFamily="18" charset="0"/>
                <a:cs typeface="Times New Roman" pitchFamily="18" charset="0"/>
              </a:rPr>
              <a:t>NỘI DUNG</a:t>
            </a:r>
          </a:p>
        </p:txBody>
      </p:sp>
      <p:cxnSp>
        <p:nvCxnSpPr>
          <p:cNvPr id="8" name="Straight Arrow Connector 7"/>
          <p:cNvCxnSpPr/>
          <p:nvPr/>
        </p:nvCxnSpPr>
        <p:spPr>
          <a:xfrm flipV="1">
            <a:off x="3616657" y="1416793"/>
            <a:ext cx="235263" cy="6440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42004" y="2593940"/>
            <a:ext cx="309916" cy="4595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95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pPr marL="457200" indent="-457200">
              <a:buAutoNum type="arabicPeriod"/>
            </a:pPr>
            <a:r>
              <a:rPr lang="en-US" sz="2800" dirty="0" err="1">
                <a:solidFill>
                  <a:srgbClr val="FF0000"/>
                </a:solidFill>
                <a:latin typeface="+mj-lt"/>
              </a:rPr>
              <a:t>Hướng</a:t>
            </a:r>
            <a:r>
              <a:rPr lang="en-US" sz="2800" dirty="0">
                <a:solidFill>
                  <a:srgbClr val="FF0000"/>
                </a:solidFill>
                <a:latin typeface="+mj-lt"/>
              </a:rPr>
              <a:t> </a:t>
            </a:r>
            <a:r>
              <a:rPr lang="en-US" sz="2800" dirty="0" err="1">
                <a:solidFill>
                  <a:srgbClr val="FF0000"/>
                </a:solidFill>
                <a:latin typeface="+mj-lt"/>
              </a:rPr>
              <a:t>dẫn</a:t>
            </a:r>
            <a:endParaRPr lang="en-US" sz="2800" dirty="0">
              <a:solidFill>
                <a:srgbClr val="FF0000"/>
              </a:solidFill>
              <a:latin typeface="+mj-lt"/>
            </a:endParaRPr>
          </a:p>
          <a:p>
            <a:pPr marL="0" indent="0">
              <a:buNone/>
            </a:pPr>
            <a:r>
              <a:rPr lang="en-US" sz="2800" dirty="0" err="1">
                <a:latin typeface="+mj-lt"/>
              </a:rPr>
              <a:t>Chuẩn</a:t>
            </a:r>
            <a:r>
              <a:rPr lang="en-US" sz="2800" dirty="0">
                <a:latin typeface="+mj-lt"/>
              </a:rPr>
              <a:t> </a:t>
            </a:r>
            <a:r>
              <a:rPr lang="en-US" sz="2800" dirty="0" err="1">
                <a:latin typeface="+mj-lt"/>
              </a:rPr>
              <a:t>bị</a:t>
            </a:r>
            <a:r>
              <a:rPr lang="en-US" sz="2800" dirty="0">
                <a:latin typeface="+mj-lt"/>
              </a:rPr>
              <a:t>:</a:t>
            </a:r>
          </a:p>
          <a:p>
            <a:pPr marL="0" indent="0">
              <a:buNone/>
            </a:pPr>
            <a:r>
              <a:rPr lang="en-US" sz="2800" dirty="0">
                <a:latin typeface="+mj-lt"/>
              </a:rPr>
              <a:t>- La </a:t>
            </a:r>
            <a:r>
              <a:rPr lang="en-US" sz="2800" dirty="0" err="1">
                <a:latin typeface="+mj-lt"/>
              </a:rPr>
              <a:t>bàn</a:t>
            </a:r>
            <a:r>
              <a:rPr lang="en-US" sz="2800" dirty="0">
                <a:latin typeface="+mj-lt"/>
              </a:rPr>
              <a:t> </a:t>
            </a:r>
            <a:r>
              <a:rPr lang="en-US" sz="2800" dirty="0" err="1">
                <a:latin typeface="+mj-lt"/>
              </a:rPr>
              <a:t>hoặc</a:t>
            </a:r>
            <a:r>
              <a:rPr lang="en-US" sz="2800" dirty="0">
                <a:latin typeface="+mj-lt"/>
              </a:rPr>
              <a:t> </a:t>
            </a:r>
            <a:r>
              <a:rPr lang="en-US" sz="2800" dirty="0" err="1">
                <a:latin typeface="+mj-lt"/>
              </a:rPr>
              <a:t>điện</a:t>
            </a:r>
            <a:r>
              <a:rPr lang="en-US" sz="2800" dirty="0">
                <a:latin typeface="+mj-lt"/>
              </a:rPr>
              <a:t> </a:t>
            </a:r>
            <a:r>
              <a:rPr lang="en-US" sz="2800" dirty="0" err="1">
                <a:latin typeface="+mj-lt"/>
              </a:rPr>
              <a:t>thoại</a:t>
            </a:r>
            <a:r>
              <a:rPr lang="en-US" sz="2800" dirty="0">
                <a:latin typeface="+mj-lt"/>
              </a:rPr>
              <a:t> </a:t>
            </a:r>
            <a:r>
              <a:rPr lang="en-US" sz="2800" dirty="0" err="1">
                <a:latin typeface="+mj-lt"/>
              </a:rPr>
              <a:t>thông</a:t>
            </a:r>
            <a:r>
              <a:rPr lang="en-US" sz="2800" dirty="0">
                <a:latin typeface="+mj-lt"/>
              </a:rPr>
              <a:t> minh </a:t>
            </a:r>
            <a:r>
              <a:rPr lang="en-US" sz="2800" dirty="0" err="1">
                <a:latin typeface="+mj-lt"/>
              </a:rPr>
              <a:t>có</a:t>
            </a:r>
            <a:r>
              <a:rPr lang="en-US" sz="2800" dirty="0">
                <a:latin typeface="+mj-lt"/>
              </a:rPr>
              <a:t> </a:t>
            </a:r>
            <a:r>
              <a:rPr lang="en-US" sz="2800" dirty="0" err="1">
                <a:latin typeface="+mj-lt"/>
              </a:rPr>
              <a:t>ứng</a:t>
            </a:r>
            <a:r>
              <a:rPr lang="en-US" sz="2800" dirty="0">
                <a:latin typeface="+mj-lt"/>
              </a:rPr>
              <a:t> </a:t>
            </a:r>
            <a:r>
              <a:rPr lang="en-US" sz="2800" dirty="0" err="1">
                <a:latin typeface="+mj-lt"/>
              </a:rPr>
              <a:t>dụng</a:t>
            </a:r>
            <a:r>
              <a:rPr lang="en-US" sz="2800" dirty="0">
                <a:latin typeface="+mj-lt"/>
              </a:rPr>
              <a:t> la </a:t>
            </a:r>
            <a:r>
              <a:rPr lang="en-US" sz="2800" dirty="0" err="1">
                <a:latin typeface="+mj-lt"/>
              </a:rPr>
              <a:t>bàn</a:t>
            </a:r>
            <a:r>
              <a:rPr lang="en-US" sz="2800" dirty="0">
                <a:latin typeface="+mj-lt"/>
              </a:rPr>
              <a:t>.</a:t>
            </a:r>
          </a:p>
          <a:p>
            <a:pPr marL="0" indent="0">
              <a:buNone/>
            </a:pPr>
            <a:r>
              <a:rPr lang="en-US" sz="2800" dirty="0">
                <a:latin typeface="+mj-lt"/>
              </a:rPr>
              <a:t>- </a:t>
            </a:r>
            <a:r>
              <a:rPr lang="en-US" sz="2800" dirty="0" err="1">
                <a:latin typeface="+mj-lt"/>
              </a:rPr>
              <a:t>Tìm</a:t>
            </a:r>
            <a:r>
              <a:rPr lang="en-US" sz="2800" dirty="0">
                <a:latin typeface="+mj-lt"/>
              </a:rPr>
              <a:t> </a:t>
            </a:r>
            <a:r>
              <a:rPr lang="en-US" sz="2800" dirty="0" err="1">
                <a:latin typeface="+mj-lt"/>
              </a:rPr>
              <a:t>hiểu</a:t>
            </a:r>
            <a:r>
              <a:rPr lang="en-US" sz="2800" dirty="0">
                <a:latin typeface="+mj-lt"/>
              </a:rPr>
              <a:t> </a:t>
            </a:r>
            <a:r>
              <a:rPr lang="en-US" sz="2800" dirty="0" err="1">
                <a:latin typeface="+mj-lt"/>
              </a:rPr>
              <a:t>về</a:t>
            </a:r>
            <a:r>
              <a:rPr lang="en-US" sz="2800" dirty="0">
                <a:latin typeface="+mj-lt"/>
              </a:rPr>
              <a:t> la </a:t>
            </a:r>
            <a:r>
              <a:rPr lang="en-US" sz="2800" dirty="0" err="1">
                <a:latin typeface="+mj-lt"/>
              </a:rPr>
              <a:t>bàn</a:t>
            </a:r>
            <a:r>
              <a:rPr lang="en-US" sz="2800" dirty="0">
                <a:latin typeface="+mj-lt"/>
              </a:rPr>
              <a:t> (la </a:t>
            </a:r>
            <a:r>
              <a:rPr lang="en-US" sz="2800" dirty="0" err="1">
                <a:latin typeface="+mj-lt"/>
              </a:rPr>
              <a:t>bàn</a:t>
            </a:r>
            <a:r>
              <a:rPr lang="en-US" sz="2800" dirty="0">
                <a:latin typeface="+mj-lt"/>
              </a:rPr>
              <a:t> </a:t>
            </a:r>
            <a:r>
              <a:rPr lang="en-US" sz="2800" dirty="0" err="1">
                <a:latin typeface="+mj-lt"/>
              </a:rPr>
              <a:t>là</a:t>
            </a:r>
            <a:r>
              <a:rPr lang="en-US" sz="2800" dirty="0">
                <a:latin typeface="+mj-lt"/>
              </a:rPr>
              <a:t> </a:t>
            </a:r>
            <a:r>
              <a:rPr lang="en-US" sz="2800" dirty="0" err="1">
                <a:latin typeface="+mj-lt"/>
              </a:rPr>
              <a:t>gì</a:t>
            </a:r>
            <a:r>
              <a:rPr lang="en-US" sz="2800" dirty="0">
                <a:latin typeface="+mj-lt"/>
              </a:rPr>
              <a:t>, </a:t>
            </a:r>
            <a:r>
              <a:rPr lang="en-US" sz="2800" dirty="0" err="1">
                <a:latin typeface="+mj-lt"/>
              </a:rPr>
              <a:t>ứng</a:t>
            </a:r>
            <a:r>
              <a:rPr lang="en-US" sz="2800" dirty="0">
                <a:latin typeface="+mj-lt"/>
              </a:rPr>
              <a:t> </a:t>
            </a:r>
            <a:r>
              <a:rPr lang="en-US" sz="2800" dirty="0" err="1">
                <a:latin typeface="+mj-lt"/>
              </a:rPr>
              <a:t>dụng</a:t>
            </a:r>
            <a:r>
              <a:rPr lang="en-US" sz="2800" dirty="0">
                <a:latin typeface="+mj-lt"/>
              </a:rPr>
              <a:t> </a:t>
            </a:r>
            <a:r>
              <a:rPr lang="en-US" sz="2800" dirty="0" err="1">
                <a:latin typeface="+mj-lt"/>
              </a:rPr>
              <a:t>trong</a:t>
            </a:r>
            <a:r>
              <a:rPr lang="en-US" sz="2800" dirty="0">
                <a:latin typeface="+mj-lt"/>
              </a:rPr>
              <a:t> </a:t>
            </a:r>
            <a:r>
              <a:rPr lang="en-US" sz="2800" dirty="0" err="1">
                <a:latin typeface="+mj-lt"/>
              </a:rPr>
              <a:t>thực</a:t>
            </a:r>
            <a:r>
              <a:rPr lang="en-US" sz="2800" dirty="0">
                <a:latin typeface="+mj-lt"/>
              </a:rPr>
              <a:t> </a:t>
            </a:r>
            <a:r>
              <a:rPr lang="en-US" sz="2800" dirty="0" err="1">
                <a:latin typeface="+mj-lt"/>
              </a:rPr>
              <a:t>tế</a:t>
            </a:r>
            <a:r>
              <a:rPr lang="en-US" sz="2800" dirty="0">
                <a:latin typeface="+mj-lt"/>
              </a:rPr>
              <a:t>, </a:t>
            </a:r>
            <a:r>
              <a:rPr lang="en-US" sz="2800" dirty="0" err="1">
                <a:latin typeface="+mj-lt"/>
              </a:rPr>
              <a:t>cách</a:t>
            </a:r>
            <a:r>
              <a:rPr lang="en-US" sz="2800" dirty="0">
                <a:latin typeface="+mj-lt"/>
              </a:rPr>
              <a:t> </a:t>
            </a:r>
            <a:r>
              <a:rPr lang="en-US" sz="2800" dirty="0" err="1">
                <a:latin typeface="+mj-lt"/>
              </a:rPr>
              <a:t>sử</a:t>
            </a:r>
            <a:r>
              <a:rPr lang="en-US" sz="2800" dirty="0">
                <a:latin typeface="+mj-lt"/>
              </a:rPr>
              <a:t> </a:t>
            </a:r>
            <a:r>
              <a:rPr lang="en-US" sz="2800" dirty="0" err="1">
                <a:latin typeface="+mj-lt"/>
              </a:rPr>
              <a:t>dụng</a:t>
            </a:r>
            <a:r>
              <a:rPr lang="en-US" sz="2800" dirty="0">
                <a:latin typeface="+mj-lt"/>
              </a:rPr>
              <a:t>…)</a:t>
            </a:r>
            <a:endParaRPr lang="vi-VN" sz="2800" dirty="0">
              <a:latin typeface="+mj-lt"/>
            </a:endParaRPr>
          </a:p>
        </p:txBody>
      </p:sp>
      <p:sp>
        <p:nvSpPr>
          <p:cNvPr id="4" name="Rectangle 3"/>
          <p:cNvSpPr/>
          <p:nvPr/>
        </p:nvSpPr>
        <p:spPr>
          <a:xfrm>
            <a:off x="457200" y="152400"/>
            <a:ext cx="8435280" cy="413959"/>
          </a:xfrm>
          <a:prstGeom prst="rect">
            <a:avLst/>
          </a:prstGeom>
        </p:spPr>
        <p:txBody>
          <a:bodyPr wrap="square">
            <a:spAutoFit/>
          </a:bodyPr>
          <a:lstStyle/>
          <a:p>
            <a:pPr fontAlgn="auto">
              <a:lnSpc>
                <a:spcPct val="95000"/>
              </a:lnSpc>
              <a:spcBef>
                <a:spcPts val="0"/>
              </a:spcBef>
              <a:spcAft>
                <a:spcPts val="800"/>
              </a:spcAft>
              <a:defRPr/>
            </a:pPr>
            <a:r>
              <a:rPr lang="en-US" sz="2200" b="1" i="1" dirty="0">
                <a:solidFill>
                  <a:srgbClr val="FF3399"/>
                </a:solidFill>
                <a:latin typeface="Times New Roman" pitchFamily="18" charset="0"/>
                <a:cs typeface="Times New Roman" pitchFamily="18" charset="0"/>
              </a:rPr>
              <a:t>I. XÁC ĐỊNH PHƯƠNG HƯỚNG DỰA VÀO VIỆC DÙNG LA BÀN</a:t>
            </a:r>
          </a:p>
        </p:txBody>
      </p:sp>
    </p:spTree>
    <p:extLst>
      <p:ext uri="{BB962C8B-B14F-4D97-AF65-F5344CB8AC3E}">
        <p14:creationId xmlns:p14="http://schemas.microsoft.com/office/powerpoint/2010/main" val="314990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6494964"/>
            <a:ext cx="3312368" cy="36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 </a:t>
            </a:r>
            <a:r>
              <a:rPr lang="en-US" dirty="0" err="1">
                <a:solidFill>
                  <a:schemeClr val="tx1"/>
                </a:solidFill>
              </a:rPr>
              <a:t>bàn</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tính</a:t>
            </a:r>
            <a:endParaRPr lang="en-US" dirty="0">
              <a:solidFill>
                <a:schemeClr val="tx1"/>
              </a:solidFill>
            </a:endParaRPr>
          </a:p>
        </p:txBody>
      </p:sp>
      <p:sp>
        <p:nvSpPr>
          <p:cNvPr id="7" name="Rectangle 6"/>
          <p:cNvSpPr/>
          <p:nvPr/>
        </p:nvSpPr>
        <p:spPr>
          <a:xfrm>
            <a:off x="4211960" y="6494964"/>
            <a:ext cx="4248472" cy="361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 </a:t>
            </a:r>
            <a:r>
              <a:rPr lang="en-US" dirty="0" err="1">
                <a:solidFill>
                  <a:schemeClr val="tx1"/>
                </a:solidFill>
              </a:rPr>
              <a:t>bàn</a:t>
            </a:r>
            <a:r>
              <a:rPr lang="en-US" dirty="0">
                <a:solidFill>
                  <a:schemeClr val="tx1"/>
                </a:solidFill>
              </a:rPr>
              <a:t> GPRS (La </a:t>
            </a:r>
            <a:r>
              <a:rPr lang="en-US" dirty="0" err="1">
                <a:solidFill>
                  <a:schemeClr val="tx1"/>
                </a:solidFill>
              </a:rPr>
              <a:t>bàn</a:t>
            </a:r>
            <a:r>
              <a:rPr lang="en-US" dirty="0">
                <a:solidFill>
                  <a:schemeClr val="tx1"/>
                </a:solidFill>
              </a:rPr>
              <a:t> </a:t>
            </a:r>
            <a:r>
              <a:rPr lang="en-US" dirty="0" err="1">
                <a:solidFill>
                  <a:schemeClr val="tx1"/>
                </a:solidFill>
              </a:rPr>
              <a:t>điện</a:t>
            </a:r>
            <a:r>
              <a:rPr lang="en-US" dirty="0">
                <a:solidFill>
                  <a:schemeClr val="tx1"/>
                </a:solidFill>
              </a:rPr>
              <a:t> </a:t>
            </a:r>
            <a:r>
              <a:rPr lang="en-US" dirty="0" err="1">
                <a:solidFill>
                  <a:schemeClr val="tx1"/>
                </a:solidFill>
              </a:rPr>
              <a:t>thoại</a:t>
            </a:r>
            <a:r>
              <a:rPr lang="en-US" dirty="0">
                <a:solidFill>
                  <a:schemeClr val="tx1"/>
                </a:solidFill>
              </a:rPr>
              <a:t>)</a:t>
            </a:r>
          </a:p>
        </p:txBody>
      </p:sp>
      <p:sp>
        <p:nvSpPr>
          <p:cNvPr id="5" name="TextBox 4"/>
          <p:cNvSpPr txBox="1"/>
          <p:nvPr/>
        </p:nvSpPr>
        <p:spPr>
          <a:xfrm>
            <a:off x="755576" y="53110"/>
            <a:ext cx="7632848" cy="3108543"/>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(4 </a:t>
            </a:r>
            <a:r>
              <a:rPr lang="en-US" sz="2800" b="1" dirty="0" err="1">
                <a:solidFill>
                  <a:srgbClr val="FF0000"/>
                </a:solidFill>
                <a:latin typeface="Times New Roman" pitchFamily="18" charset="0"/>
                <a:cs typeface="Times New Roman" pitchFamily="18" charset="0"/>
              </a:rPr>
              <a:t>phút</a:t>
            </a:r>
            <a:r>
              <a:rPr lang="en-US" sz="2800" b="1" dirty="0">
                <a:solidFill>
                  <a:srgbClr val="FF0000"/>
                </a:solidFill>
                <a:latin typeface="Times New Roman" pitchFamily="18" charset="0"/>
                <a:cs typeface="Times New Roman" pitchFamily="18" charset="0"/>
              </a:rPr>
              <a:t>)</a:t>
            </a:r>
          </a:p>
          <a:p>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8.1, 8.2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mục</a:t>
            </a:r>
            <a:r>
              <a:rPr lang="en-US" sz="2400" dirty="0">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em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có</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biết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trang</a:t>
            </a:r>
            <a:r>
              <a:rPr lang="en-US" sz="2400" b="1" i="1" dirty="0">
                <a:solidFill>
                  <a:srgbClr val="FF0000"/>
                </a:solidFill>
                <a:latin typeface="Times New Roman" pitchFamily="18" charset="0"/>
                <a:cs typeface="Times New Roman" pitchFamily="18" charset="0"/>
              </a:rPr>
              <a:t> 135,136)</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1. La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2. La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la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3.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la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a:t>
            </a:r>
          </a:p>
          <a:p>
            <a:r>
              <a:rPr lang="nl-NL" sz="2400" dirty="0">
                <a:latin typeface="Times New Roman" pitchFamily="18" charset="0"/>
                <a:cs typeface="Times New Roman" pitchFamily="18" charset="0"/>
              </a:rPr>
              <a:t>4. Cách sử dụng la bàn để xác định phương hướng?</a:t>
            </a:r>
            <a:endParaRPr lang="en-US" sz="2400" dirty="0">
              <a:latin typeface="Times New Roman" pitchFamily="18" charset="0"/>
              <a:cs typeface="Times New Roman" pitchFamily="18"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632" y="3068960"/>
            <a:ext cx="3456384" cy="339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48732" y="3071200"/>
            <a:ext cx="3574927" cy="339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851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La </a:t>
            </a:r>
            <a:r>
              <a:rPr lang="en-US" dirty="0" err="1">
                <a:solidFill>
                  <a:srgbClr val="FF0000"/>
                </a:solidFill>
              </a:rPr>
              <a:t>bàn</a:t>
            </a:r>
            <a:r>
              <a:rPr lang="en-US" dirty="0">
                <a:solidFill>
                  <a:srgbClr val="FF0000"/>
                </a:solidFill>
              </a:rPr>
              <a:t> </a:t>
            </a:r>
            <a:r>
              <a:rPr lang="en-US" dirty="0" err="1">
                <a:solidFill>
                  <a:srgbClr val="FF0000"/>
                </a:solidFill>
              </a:rPr>
              <a:t>là</a:t>
            </a:r>
            <a:r>
              <a:rPr lang="en-US" dirty="0">
                <a:solidFill>
                  <a:srgbClr val="FF0000"/>
                </a:solidFill>
              </a:rPr>
              <a:t> </a:t>
            </a:r>
            <a:r>
              <a:rPr lang="en-US" dirty="0" err="1">
                <a:solidFill>
                  <a:srgbClr val="FF0000"/>
                </a:solidFill>
              </a:rPr>
              <a:t>gì</a:t>
            </a:r>
            <a:r>
              <a:rPr lang="en-US" dirty="0">
                <a:solidFill>
                  <a:srgbClr val="FF0000"/>
                </a:solidFill>
              </a:rPr>
              <a:t>?</a:t>
            </a:r>
            <a:endParaRPr lang="vi-VN" dirty="0">
              <a:solidFill>
                <a:srgbClr val="FF0000"/>
              </a:solidFill>
            </a:endParaRPr>
          </a:p>
        </p:txBody>
      </p:sp>
      <p:sp>
        <p:nvSpPr>
          <p:cNvPr id="4" name="Title 1"/>
          <p:cNvSpPr txBox="1">
            <a:spLocks/>
          </p:cNvSpPr>
          <p:nvPr/>
        </p:nvSpPr>
        <p:spPr bwMode="auto">
          <a:xfrm>
            <a:off x="457200" y="914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i="1">
                <a:solidFill>
                  <a:srgbClr val="FFFFCC"/>
                </a:solidFill>
                <a:latin typeface="+mj-lt"/>
                <a:ea typeface="+mj-ea"/>
                <a:cs typeface="+mj-cs"/>
              </a:defRPr>
            </a:lvl1pPr>
            <a:lvl2pPr algn="ctr" rtl="0" eaLnBrk="0" fontAlgn="base" hangingPunct="0">
              <a:spcBef>
                <a:spcPct val="0"/>
              </a:spcBef>
              <a:spcAft>
                <a:spcPct val="0"/>
              </a:spcAft>
              <a:defRPr sz="4000" b="1" i="1">
                <a:solidFill>
                  <a:srgbClr val="FFFFCC"/>
                </a:solidFill>
                <a:latin typeface="Times New Roman" pitchFamily="18" charset="0"/>
              </a:defRPr>
            </a:lvl2pPr>
            <a:lvl3pPr algn="ctr" rtl="0" eaLnBrk="0" fontAlgn="base" hangingPunct="0">
              <a:spcBef>
                <a:spcPct val="0"/>
              </a:spcBef>
              <a:spcAft>
                <a:spcPct val="0"/>
              </a:spcAft>
              <a:defRPr sz="4000" b="1" i="1">
                <a:solidFill>
                  <a:srgbClr val="FFFFCC"/>
                </a:solidFill>
                <a:latin typeface="Times New Roman" pitchFamily="18" charset="0"/>
              </a:defRPr>
            </a:lvl3pPr>
            <a:lvl4pPr algn="ctr" rtl="0" eaLnBrk="0" fontAlgn="base" hangingPunct="0">
              <a:spcBef>
                <a:spcPct val="0"/>
              </a:spcBef>
              <a:spcAft>
                <a:spcPct val="0"/>
              </a:spcAft>
              <a:defRPr sz="4000" b="1" i="1">
                <a:solidFill>
                  <a:srgbClr val="FFFFCC"/>
                </a:solidFill>
                <a:latin typeface="Times New Roman" pitchFamily="18" charset="0"/>
              </a:defRPr>
            </a:lvl4pPr>
            <a:lvl5pPr algn="ctr" rtl="0" eaLnBrk="0" fontAlgn="base" hangingPunct="0">
              <a:spcBef>
                <a:spcPct val="0"/>
              </a:spcBef>
              <a:spcAft>
                <a:spcPct val="0"/>
              </a:spcAft>
              <a:defRPr sz="4000" b="1" i="1">
                <a:solidFill>
                  <a:srgbClr val="FFFFCC"/>
                </a:solidFill>
                <a:latin typeface="Times New Roman" pitchFamily="18" charset="0"/>
              </a:defRPr>
            </a:lvl5pPr>
            <a:lvl6pPr marL="457200" algn="ctr" rtl="0" eaLnBrk="1" fontAlgn="base" hangingPunct="1">
              <a:spcBef>
                <a:spcPct val="0"/>
              </a:spcBef>
              <a:spcAft>
                <a:spcPct val="0"/>
              </a:spcAft>
              <a:defRPr sz="4000" b="1" i="1">
                <a:solidFill>
                  <a:srgbClr val="FFFFCC"/>
                </a:solidFill>
                <a:latin typeface="Times New Roman" pitchFamily="18" charset="0"/>
              </a:defRPr>
            </a:lvl6pPr>
            <a:lvl7pPr marL="914400" algn="ctr" rtl="0" eaLnBrk="1" fontAlgn="base" hangingPunct="1">
              <a:spcBef>
                <a:spcPct val="0"/>
              </a:spcBef>
              <a:spcAft>
                <a:spcPct val="0"/>
              </a:spcAft>
              <a:defRPr sz="4000" b="1" i="1">
                <a:solidFill>
                  <a:srgbClr val="FFFFCC"/>
                </a:solidFill>
                <a:latin typeface="Times New Roman" pitchFamily="18" charset="0"/>
              </a:defRPr>
            </a:lvl7pPr>
            <a:lvl8pPr marL="1371600" algn="ctr" rtl="0" eaLnBrk="1" fontAlgn="base" hangingPunct="1">
              <a:spcBef>
                <a:spcPct val="0"/>
              </a:spcBef>
              <a:spcAft>
                <a:spcPct val="0"/>
              </a:spcAft>
              <a:defRPr sz="4000" b="1" i="1">
                <a:solidFill>
                  <a:srgbClr val="FFFFCC"/>
                </a:solidFill>
                <a:latin typeface="Times New Roman" pitchFamily="18" charset="0"/>
              </a:defRPr>
            </a:lvl8pPr>
            <a:lvl9pPr marL="1828800" algn="ctr" rtl="0" eaLnBrk="1" fontAlgn="base" hangingPunct="1">
              <a:spcBef>
                <a:spcPct val="0"/>
              </a:spcBef>
              <a:spcAft>
                <a:spcPct val="0"/>
              </a:spcAft>
              <a:defRPr sz="4000" b="1" i="1">
                <a:solidFill>
                  <a:srgbClr val="FFFFCC"/>
                </a:solidFill>
                <a:latin typeface="Times New Roman" pitchFamily="18" charset="0"/>
              </a:defRPr>
            </a:lvl9pPr>
          </a:lstStyle>
          <a:p>
            <a:r>
              <a:rPr lang="en-US" sz="2800" dirty="0">
                <a:solidFill>
                  <a:schemeClr val="tx1"/>
                </a:solidFill>
              </a:rPr>
              <a:t>1. La </a:t>
            </a:r>
            <a:r>
              <a:rPr lang="en-US" sz="2800" dirty="0" err="1">
                <a:solidFill>
                  <a:schemeClr val="tx1"/>
                </a:solidFill>
              </a:rPr>
              <a:t>bàn</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phương</a:t>
            </a:r>
            <a:r>
              <a:rPr lang="en-US" sz="2800" dirty="0">
                <a:solidFill>
                  <a:schemeClr val="tx1"/>
                </a:solidFill>
              </a:rPr>
              <a:t> </a:t>
            </a:r>
            <a:r>
              <a:rPr lang="en-US" sz="2800" dirty="0" err="1">
                <a:solidFill>
                  <a:schemeClr val="tx1"/>
                </a:solidFill>
              </a:rPr>
              <a:t>tiện</a:t>
            </a:r>
            <a:r>
              <a:rPr lang="en-US" sz="2800" dirty="0">
                <a:solidFill>
                  <a:schemeClr val="tx1"/>
                </a:solidFill>
              </a:rPr>
              <a:t> </a:t>
            </a:r>
            <a:r>
              <a:rPr lang="en-US" sz="2800" dirty="0" err="1">
                <a:solidFill>
                  <a:schemeClr val="tx1"/>
                </a:solidFill>
              </a:rPr>
              <a:t>dùng</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xác</a:t>
            </a:r>
            <a:r>
              <a:rPr lang="en-US" sz="2800" dirty="0">
                <a:solidFill>
                  <a:schemeClr val="tx1"/>
                </a:solidFill>
              </a:rPr>
              <a:t> </a:t>
            </a:r>
            <a:r>
              <a:rPr lang="en-US" sz="2800" dirty="0" err="1">
                <a:solidFill>
                  <a:schemeClr val="tx1"/>
                </a:solidFill>
              </a:rPr>
              <a:t>định</a:t>
            </a:r>
            <a:r>
              <a:rPr lang="en-US" sz="2800" dirty="0">
                <a:solidFill>
                  <a:schemeClr val="tx1"/>
                </a:solidFill>
              </a:rPr>
              <a:t> </a:t>
            </a:r>
            <a:r>
              <a:rPr lang="en-US" sz="2800" dirty="0" err="1">
                <a:solidFill>
                  <a:schemeClr val="tx1"/>
                </a:solidFill>
              </a:rPr>
              <a:t>phương</a:t>
            </a:r>
            <a:r>
              <a:rPr lang="en-US" sz="2800" dirty="0">
                <a:solidFill>
                  <a:schemeClr val="tx1"/>
                </a:solidFill>
              </a:rPr>
              <a:t> </a:t>
            </a:r>
            <a:r>
              <a:rPr lang="en-US" sz="2800" dirty="0" err="1">
                <a:solidFill>
                  <a:schemeClr val="tx1"/>
                </a:solidFill>
              </a:rPr>
              <a:t>hướng</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gian</a:t>
            </a:r>
            <a:endParaRPr lang="vi-VN" sz="2800" dirty="0">
              <a:solidFill>
                <a:schemeClr val="tx1"/>
              </a:solidFill>
            </a:endParaRPr>
          </a:p>
        </p:txBody>
      </p:sp>
    </p:spTree>
    <p:extLst>
      <p:ext uri="{BB962C8B-B14F-4D97-AF65-F5344CB8AC3E}">
        <p14:creationId xmlns:p14="http://schemas.microsoft.com/office/powerpoint/2010/main" val="2994777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solidFill>
                  <a:srgbClr val="FF0000"/>
                </a:solidFill>
              </a:rPr>
              <a:t>La bàn là phát minh của nước nào?</a:t>
            </a:r>
          </a:p>
        </p:txBody>
      </p:sp>
      <p:sp>
        <p:nvSpPr>
          <p:cNvPr id="3" name="Content Placeholder 2"/>
          <p:cNvSpPr>
            <a:spLocks noGrp="1"/>
          </p:cNvSpPr>
          <p:nvPr>
            <p:ph idx="1"/>
          </p:nvPr>
        </p:nvSpPr>
        <p:spPr/>
        <p:txBody>
          <a:bodyPr/>
          <a:lstStyle/>
          <a:p>
            <a:pPr marL="457200" indent="-457200">
              <a:buAutoNum type="alphaUcPeriod"/>
            </a:pPr>
            <a:r>
              <a:rPr lang="en-US" dirty="0">
                <a:latin typeface="+mj-lt"/>
              </a:rPr>
              <a:t>ẤN ĐỘ</a:t>
            </a:r>
          </a:p>
          <a:p>
            <a:pPr marL="457200" indent="-457200">
              <a:buAutoNum type="alphaUcPeriod"/>
            </a:pPr>
            <a:r>
              <a:rPr lang="en-US">
                <a:latin typeface="+mj-lt"/>
              </a:rPr>
              <a:t>AI CẬP</a:t>
            </a:r>
            <a:endParaRPr lang="en-US" dirty="0">
              <a:latin typeface="+mj-lt"/>
            </a:endParaRPr>
          </a:p>
          <a:p>
            <a:pPr marL="457200" indent="-457200">
              <a:buAutoNum type="alphaUcPeriod"/>
            </a:pPr>
            <a:r>
              <a:rPr lang="en-US" dirty="0">
                <a:latin typeface="+mj-lt"/>
              </a:rPr>
              <a:t>LA MÃ</a:t>
            </a:r>
          </a:p>
          <a:p>
            <a:pPr marL="457200" indent="-457200">
              <a:buAutoNum type="alphaUcPeriod"/>
            </a:pPr>
            <a:r>
              <a:rPr lang="en-US" dirty="0">
                <a:latin typeface="+mj-lt"/>
              </a:rPr>
              <a:t>TRUNG QUỐC</a:t>
            </a:r>
            <a:endParaRPr lang="vi-VN" dirty="0">
              <a:latin typeface="+mj-lt"/>
            </a:endParaRPr>
          </a:p>
        </p:txBody>
      </p:sp>
      <p:sp>
        <p:nvSpPr>
          <p:cNvPr id="4" name="Oval 3"/>
          <p:cNvSpPr/>
          <p:nvPr/>
        </p:nvSpPr>
        <p:spPr>
          <a:xfrm>
            <a:off x="457200" y="2204864"/>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C:\Users\huu quang\Downloads\compass_ch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992708"/>
            <a:ext cx="5256584"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26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hankgiving3">
  <a:themeElements>
    <a:clrScheme name="Ghim Ấ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thankful_turkey">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hankful_turk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ankful_turke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ankful_turke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ankful_turke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ankful_turke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ankful_turke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ankful_turke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ankful_turke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ankful_turke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ankful_turke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ankful_turke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ankful_turke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157258375</TotalTime>
  <Pages>0</Pages>
  <Words>1277</Words>
  <Characters>0</Characters>
  <Application>Microsoft Office PowerPoint</Application>
  <DocSecurity>0</DocSecurity>
  <PresentationFormat>On-screen Show (4:3)</PresentationFormat>
  <Lines>0</Lines>
  <Paragraphs>178</Paragraphs>
  <Slides>27</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Times New Roman</vt:lpstr>
      <vt:lpstr>Verdana</vt:lpstr>
      <vt:lpstr>Custom Design</vt:lpstr>
      <vt:lpstr>1_thankgiving3</vt:lpstr>
      <vt:lpstr>CHÀO MỪNG CÁC EM ĐẾN VỚI BÀI HỌC HÔM NAY    GV: Trần Thị Thúy Vân   </vt:lpstr>
      <vt:lpstr>KHỞI ĐỘNG</vt:lpstr>
      <vt:lpstr>PowerPoint Presentation</vt:lpstr>
      <vt:lpstr>PowerPoint Presentation</vt:lpstr>
      <vt:lpstr>PowerPoint Presentation</vt:lpstr>
      <vt:lpstr>PowerPoint Presentation</vt:lpstr>
      <vt:lpstr>PowerPoint Presentation</vt:lpstr>
      <vt:lpstr>La bàn là gì?</vt:lpstr>
      <vt:lpstr>La bàn là phát minh của nước nào?</vt:lpstr>
      <vt:lpstr>PowerPoint Presentation</vt:lpstr>
      <vt:lpstr> Các hướng chính trong la bàn:</vt:lpstr>
      <vt:lpstr>3.Ứng dụng của la bàn</vt:lpstr>
      <vt:lpstr>PowerPoint Presentation</vt:lpstr>
      <vt:lpstr>Sử dụng la bàn GPRS</vt:lpstr>
      <vt:lpstr>THỰC HÀNH: thực hiện nhiệm vụ (nhóm 3 phút)</vt:lpstr>
      <vt:lpstr>PowerPoint Presentation</vt:lpstr>
      <vt:lpstr>PowerPoint Presentation</vt:lpstr>
      <vt:lpstr>Đọc câu chuyện “đi đường” và thảo luận trả lời câu hỏi (3 phút)</vt:lpstr>
      <vt:lpstr>PowerPoint Presentation</vt:lpstr>
      <vt:lpstr>Quy tắc xác định phương hướng ngoài thực tế. </vt:lpstr>
      <vt:lpstr>PowerPoint Presentation</vt:lpstr>
      <vt:lpstr>PowerPoint Presentation</vt:lpstr>
      <vt:lpstr>LUYỆN TẬP</vt:lpstr>
      <vt:lpstr>? Quan sát hình vẽ, mô tả lại cách xác định phương hướng qua việc quan sát mặt trời mọc.  </vt:lpstr>
      <vt:lpstr>VẬN DỤNG</vt:lpstr>
      <vt:lpstr>HƯỚNG DẪN VỀ NHÀ</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trình bày của PowerPoint</dc:title>
  <dc:creator>Administrator</dc:creator>
  <cp:lastModifiedBy>Admin</cp:lastModifiedBy>
  <cp:revision>108</cp:revision>
  <cp:lastPrinted>1899-12-30T00:00:00Z</cp:lastPrinted>
  <dcterms:created xsi:type="dcterms:W3CDTF">2012-04-20T16:02:50Z</dcterms:created>
  <dcterms:modified xsi:type="dcterms:W3CDTF">2024-12-15T13:00:04Z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