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5.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7.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18.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19.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0.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 id="2147483720" r:id="rId5"/>
    <p:sldMasterId id="2147483732" r:id="rId6"/>
    <p:sldMasterId id="2147483749" r:id="rId7"/>
    <p:sldMasterId id="2147483766" r:id="rId8"/>
    <p:sldMasterId id="2147483783" r:id="rId9"/>
    <p:sldMasterId id="2147483800" r:id="rId10"/>
    <p:sldMasterId id="2147483817" r:id="rId11"/>
    <p:sldMasterId id="2147483834" r:id="rId12"/>
    <p:sldMasterId id="2147483851" r:id="rId13"/>
    <p:sldMasterId id="2147483868" r:id="rId14"/>
    <p:sldMasterId id="2147483880" r:id="rId15"/>
    <p:sldMasterId id="2147483892" r:id="rId16"/>
    <p:sldMasterId id="2147483904" r:id="rId17"/>
    <p:sldMasterId id="2147483916" r:id="rId18"/>
    <p:sldMasterId id="2147483928" r:id="rId19"/>
    <p:sldMasterId id="2147483964" r:id="rId20"/>
    <p:sldMasterId id="2147483988" r:id="rId21"/>
  </p:sldMasterIdLst>
  <p:notesMasterIdLst>
    <p:notesMasterId r:id="rId63"/>
  </p:notesMasterIdLst>
  <p:sldIdLst>
    <p:sldId id="333" r:id="rId22"/>
    <p:sldId id="334" r:id="rId23"/>
    <p:sldId id="313" r:id="rId24"/>
    <p:sldId id="348" r:id="rId25"/>
    <p:sldId id="347" r:id="rId26"/>
    <p:sldId id="349" r:id="rId27"/>
    <p:sldId id="262" r:id="rId28"/>
    <p:sldId id="352" r:id="rId29"/>
    <p:sldId id="350" r:id="rId30"/>
    <p:sldId id="351" r:id="rId31"/>
    <p:sldId id="316" r:id="rId32"/>
    <p:sldId id="362" r:id="rId33"/>
    <p:sldId id="353" r:id="rId34"/>
    <p:sldId id="355" r:id="rId35"/>
    <p:sldId id="364" r:id="rId36"/>
    <p:sldId id="363" r:id="rId37"/>
    <p:sldId id="305" r:id="rId38"/>
    <p:sldId id="367" r:id="rId39"/>
    <p:sldId id="368" r:id="rId40"/>
    <p:sldId id="358" r:id="rId41"/>
    <p:sldId id="365" r:id="rId42"/>
    <p:sldId id="335" r:id="rId43"/>
    <p:sldId id="336" r:id="rId44"/>
    <p:sldId id="366" r:id="rId45"/>
    <p:sldId id="329" r:id="rId46"/>
    <p:sldId id="331" r:id="rId47"/>
    <p:sldId id="332" r:id="rId48"/>
    <p:sldId id="319" r:id="rId49"/>
    <p:sldId id="287" r:id="rId50"/>
    <p:sldId id="311" r:id="rId51"/>
    <p:sldId id="312" r:id="rId52"/>
    <p:sldId id="337" r:id="rId53"/>
    <p:sldId id="339" r:id="rId54"/>
    <p:sldId id="340" r:id="rId55"/>
    <p:sldId id="341" r:id="rId56"/>
    <p:sldId id="342" r:id="rId57"/>
    <p:sldId id="343" r:id="rId58"/>
    <p:sldId id="344" r:id="rId59"/>
    <p:sldId id="345" r:id="rId60"/>
    <p:sldId id="346" r:id="rId61"/>
    <p:sldId id="338"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00FF00"/>
    <a:srgbClr val="BCFC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706" autoAdjust="0"/>
  </p:normalViewPr>
  <p:slideViewPr>
    <p:cSldViewPr>
      <p:cViewPr varScale="1">
        <p:scale>
          <a:sx n="70" d="100"/>
          <a:sy n="70" d="100"/>
        </p:scale>
        <p:origin x="1422"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9/22/2024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1"/>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573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6E405B0B-77E5-4190-AB45-54F8C79CAAB6}" type="slidenum">
              <a:rPr lang="zh-CN" altLang="en-US">
                <a:solidFill>
                  <a:srgbClr val="000000"/>
                </a:solidFill>
              </a:rPr>
              <a:pPr/>
              <a:t>1</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6387"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n-US"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6387"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16387"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n-US"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20483"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n-US"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20483"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n-US" alt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ln>
        </p:spPr>
      </p:sp>
      <p:sp>
        <p:nvSpPr>
          <p:cNvPr id="20483" name="Text Box 2"/>
          <p:cNvSpPr txBox="1">
            <a:spLocks noChangeArrowheads="1"/>
          </p:cNvSpPr>
          <p:nvPr/>
        </p:nvSpPr>
        <p:spPr bwMode="auto">
          <a:xfrm>
            <a:off x="685800" y="4343400"/>
            <a:ext cx="5486400" cy="4114800"/>
          </a:xfrm>
          <a:prstGeom prst="rect">
            <a:avLst/>
          </a:prstGeom>
          <a:noFill/>
          <a:ln w="9525">
            <a:noFill/>
            <a:round/>
            <a:headEnd/>
            <a:tailEnd/>
          </a:ln>
        </p:spPr>
        <p:txBody>
          <a:bodyPr wrap="none" anchor="ctr"/>
          <a:lstStyle/>
          <a:p>
            <a:pPr>
              <a:buClr>
                <a:srgbClr val="000000"/>
              </a:buClr>
              <a:buSzPct val="100000"/>
              <a:buFont typeface="Times New Roman" pitchFamily="18" charset="0"/>
              <a:buNone/>
            </a:pPr>
            <a:endParaRPr lang="en-US" altLang="en-US">
              <a:solidFill>
                <a:prstClr val="black"/>
              </a:solidFill>
            </a:endParaRPr>
          </a:p>
        </p:txBody>
      </p:sp>
    </p:spTree>
    <p:extLst>
      <p:ext uri="{BB962C8B-B14F-4D97-AF65-F5344CB8AC3E}">
        <p14:creationId xmlns:p14="http://schemas.microsoft.com/office/powerpoint/2010/main" val="3915762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29</a:t>
            </a:fld>
            <a:endParaRPr lang="en-US"/>
          </a:p>
        </p:txBody>
      </p:sp>
    </p:spTree>
    <p:extLst>
      <p:ext uri="{BB962C8B-B14F-4D97-AF65-F5344CB8AC3E}">
        <p14:creationId xmlns:p14="http://schemas.microsoft.com/office/powerpoint/2010/main" val="1342031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8"/>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075886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45"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5262136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0838436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52" y="62755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5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239724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45"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45" y="477743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63"/>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596"/>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3890309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707806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45"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9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4178944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5421752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0014"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2858088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50138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359280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41"/>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4030906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6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5033613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45"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9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0276065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92"/>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42283440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6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837447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6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0"/>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5412558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45"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68"/>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4724857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2045550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52" y="627548"/>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48"/>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047518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DBD9AF-48CA-45D7-9FCC-B4A8099EAF39}"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B6D6AD-4196-48F9-8473-DA39CB659E95}" type="slidenum">
              <a:rPr lang="en-US"/>
              <a:pPr>
                <a:defRPr/>
              </a:pPr>
              <a:t>‹#›</a:t>
            </a:fld>
            <a:endParaRPr lang="en-US"/>
          </a:p>
        </p:txBody>
      </p:sp>
    </p:spTree>
    <p:extLst>
      <p:ext uri="{BB962C8B-B14F-4D97-AF65-F5344CB8AC3E}">
        <p14:creationId xmlns:p14="http://schemas.microsoft.com/office/powerpoint/2010/main" val="20942103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45"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45" y="4777425"/>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56"/>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58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1245375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31602082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45"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8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9120547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347488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0014"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87446760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751736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0315796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33"/>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0284384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5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3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2285614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45"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8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63030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1E6B66-8102-4EDE-B0E8-EB1A34C58DF8}"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F1C3C4-7AE3-4A2B-BE31-7BDF9BA34E2F}" type="slidenum">
              <a:rPr lang="en-US"/>
              <a:pPr>
                <a:defRPr/>
              </a:pPr>
              <a:t>‹#›</a:t>
            </a:fld>
            <a:endParaRPr lang="en-US"/>
          </a:p>
        </p:txBody>
      </p:sp>
    </p:spTree>
    <p:extLst>
      <p:ext uri="{BB962C8B-B14F-4D97-AF65-F5344CB8AC3E}">
        <p14:creationId xmlns:p14="http://schemas.microsoft.com/office/powerpoint/2010/main" val="28940501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84"/>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7780106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5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3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8582166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5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32"/>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743195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45"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57"/>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3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8879927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3714742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52" y="627537"/>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37"/>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715838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45"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45" y="477741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43"/>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571"/>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5709519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4959089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45"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7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1265260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006760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7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F86D9B2-1C52-4421-A27A-693A05D985B1}"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1B91E4-B207-4D4B-B790-1074FBBAA9B5}" type="slidenum">
              <a:rPr lang="en-US"/>
              <a:pPr>
                <a:defRPr/>
              </a:pPr>
              <a:t>‹#›</a:t>
            </a:fld>
            <a:endParaRPr lang="en-US"/>
          </a:p>
        </p:txBody>
      </p:sp>
    </p:spTree>
    <p:extLst>
      <p:ext uri="{BB962C8B-B14F-4D97-AF65-F5344CB8AC3E}">
        <p14:creationId xmlns:p14="http://schemas.microsoft.com/office/powerpoint/2010/main" val="20706431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88"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91122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963264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00104802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21"/>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0183187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4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8052590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45"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7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8016952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72"/>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089901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4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45060566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4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0"/>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677440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45"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4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2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511624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A2DB93-5637-49B2-AD08-0AF112F8540A}"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2B9FD2-6195-4459-AEF4-317F7AE45741}" type="slidenum">
              <a:rPr lang="en-US"/>
              <a:pPr>
                <a:defRPr/>
              </a:pPr>
              <a:t>‹#›</a:t>
            </a:fld>
            <a:endParaRPr lang="en-US"/>
          </a:p>
        </p:txBody>
      </p:sp>
    </p:spTree>
    <p:extLst>
      <p:ext uri="{BB962C8B-B14F-4D97-AF65-F5344CB8AC3E}">
        <p14:creationId xmlns:p14="http://schemas.microsoft.com/office/powerpoint/2010/main" val="14449748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7932986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52" y="627525"/>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25"/>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9900824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9"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19" y="4777397"/>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28"/>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56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743272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0398434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9"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19"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56"/>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72443238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9952434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81"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601976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4112738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2169402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05"/>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267797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92F2D8-2EF1-4AD2-99C0-C8EDFC852FA5}" type="datetimeFigureOut">
              <a:rPr lang="en-US">
                <a:solidFill>
                  <a:prstClr val="black">
                    <a:tint val="75000"/>
                  </a:prstClr>
                </a:solidFill>
              </a:rPr>
              <a:pPr>
                <a:defRPr/>
              </a:pPr>
              <a:t>9/22/2024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D06A21-9165-4BE6-824E-3C6C5045B2A5}" type="slidenum">
              <a:rPr lang="en-US"/>
              <a:pPr>
                <a:defRPr/>
              </a:pPr>
              <a:t>‹#›</a:t>
            </a:fld>
            <a:endParaRPr lang="en-US"/>
          </a:p>
        </p:txBody>
      </p:sp>
    </p:spTree>
    <p:extLst>
      <p:ext uri="{BB962C8B-B14F-4D97-AF65-F5344CB8AC3E}">
        <p14:creationId xmlns:p14="http://schemas.microsoft.com/office/powerpoint/2010/main" val="20056473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32"/>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0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886866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9"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19"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56"/>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1013999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71"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9"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56"/>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8622657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32"/>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0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68299329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71"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32"/>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04"/>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595696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9"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32"/>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0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3940276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1676244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9" y="627512"/>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12"/>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5752689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19"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19" y="4777381"/>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12"/>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54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9046066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874594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189D46-927D-4008-9F49-8B856EDB5165}" type="datetimeFigureOut">
              <a:rPr lang="en-US">
                <a:solidFill>
                  <a:prstClr val="black">
                    <a:tint val="75000"/>
                  </a:prstClr>
                </a:solidFill>
              </a:rPr>
              <a:pPr>
                <a:defRPr/>
              </a:pPr>
              <a:t>9/22/2024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3846B2-18E8-4662-B547-3E928B73DAAA}" type="slidenum">
              <a:rPr lang="en-US"/>
              <a:pPr>
                <a:defRPr/>
              </a:pPr>
              <a:t>‹#›</a:t>
            </a:fld>
            <a:endParaRPr lang="en-US"/>
          </a:p>
        </p:txBody>
      </p:sp>
    </p:spTree>
    <p:extLst>
      <p:ext uri="{BB962C8B-B14F-4D97-AF65-F5344CB8AC3E}">
        <p14:creationId xmlns:p14="http://schemas.microsoft.com/office/powerpoint/2010/main" val="32389395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19"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19"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4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0403157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5473730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29981"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3097163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5429572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5112901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76635046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1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08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4065421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9"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19"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4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8186574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71"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19"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140"/>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5575141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1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08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9268681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A5CB8B-C4E9-4A88-8415-81EC6EB812E9}" type="datetimeFigureOut">
              <a:rPr lang="en-US">
                <a:solidFill>
                  <a:prstClr val="black">
                    <a:tint val="75000"/>
                  </a:prstClr>
                </a:solidFill>
              </a:rPr>
              <a:pPr>
                <a:defRPr/>
              </a:pPr>
              <a:t>9/22/2024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00BFD34-BBD3-448C-B893-FEF2063DA06A}" type="slidenum">
              <a:rPr lang="en-US"/>
              <a:pPr>
                <a:defRPr/>
              </a:pPr>
              <a:t>‹#›</a:t>
            </a:fld>
            <a:endParaRPr lang="en-US"/>
          </a:p>
        </p:txBody>
      </p:sp>
    </p:spTree>
    <p:extLst>
      <p:ext uri="{BB962C8B-B14F-4D97-AF65-F5344CB8AC3E}">
        <p14:creationId xmlns:p14="http://schemas.microsoft.com/office/powerpoint/2010/main" val="35895373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71"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1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088"/>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0829037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19"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1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08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1010890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6835328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19" y="627496"/>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496"/>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095918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0363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4818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087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9107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1094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32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6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CF71AA-76F8-4EAA-A19E-2AC52EDCEE27}"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41B71C-6A2F-40A7-AACE-D4EDBE58A294}" type="slidenum">
              <a:rPr lang="en-US"/>
              <a:pPr>
                <a:defRPr/>
              </a:pPr>
              <a:t>‹#›</a:t>
            </a:fld>
            <a:endParaRPr lang="en-US"/>
          </a:p>
        </p:txBody>
      </p:sp>
    </p:spTree>
    <p:extLst>
      <p:ext uri="{BB962C8B-B14F-4D97-AF65-F5344CB8AC3E}">
        <p14:creationId xmlns:p14="http://schemas.microsoft.com/office/powerpoint/2010/main" val="1945226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5761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23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1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7961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1441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9092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9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8146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1150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7150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231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18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6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608E30-DEC0-4F47-9B3D-E08D49FA7DC6}"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046E0A-ECD4-4BBB-8FE1-9C6D9B300DAC}" type="slidenum">
              <a:rPr lang="en-US"/>
              <a:pPr>
                <a:defRPr/>
              </a:pPr>
              <a:t>‹#›</a:t>
            </a:fld>
            <a:endParaRPr lang="en-US"/>
          </a:p>
        </p:txBody>
      </p:sp>
    </p:spTree>
    <p:extLst>
      <p:ext uri="{BB962C8B-B14F-4D97-AF65-F5344CB8AC3E}">
        <p14:creationId xmlns:p14="http://schemas.microsoft.com/office/powerpoint/2010/main" val="27294112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763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82620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15549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0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2752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263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3839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04843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90104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9597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556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DAF844-5EEB-4662-B3AC-1AAFF03299F1}"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279FAF-0634-4276-A8C3-A5DF262951E9}" type="slidenum">
              <a:rPr lang="en-US"/>
              <a:pPr>
                <a:defRPr/>
              </a:pPr>
              <a:t>‹#›</a:t>
            </a:fld>
            <a:endParaRPr lang="en-US"/>
          </a:p>
        </p:txBody>
      </p:sp>
    </p:spTree>
    <p:extLst>
      <p:ext uri="{BB962C8B-B14F-4D97-AF65-F5344CB8AC3E}">
        <p14:creationId xmlns:p14="http://schemas.microsoft.com/office/powerpoint/2010/main" val="8612739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9884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91462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68808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5916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9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65149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0102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6031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3800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0608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892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14"/>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214"/>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8DE54F-FB8F-4C1A-BB0F-62F948E26F73}"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963517-5A33-41A2-802B-0A438F969682}" type="slidenum">
              <a:rPr lang="en-US"/>
              <a:pPr>
                <a:defRPr/>
              </a:pPr>
              <a:t>‹#›</a:t>
            </a:fld>
            <a:endParaRPr lang="en-US"/>
          </a:p>
        </p:txBody>
      </p:sp>
    </p:spTree>
    <p:extLst>
      <p:ext uri="{BB962C8B-B14F-4D97-AF65-F5344CB8AC3E}">
        <p14:creationId xmlns:p14="http://schemas.microsoft.com/office/powerpoint/2010/main" val="1408592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49854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9605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41969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4800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6602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2725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1821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7545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1199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1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0737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4991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6842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3574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50153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7562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4034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7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6657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70693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5501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8273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3313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1282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8935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80094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5726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8367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0700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2514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5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2044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32152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025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448690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4472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61381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0556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0607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190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82248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8488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9335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83459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116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2909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9746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71749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403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866662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6386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6786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304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70841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2254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349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39079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9365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450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7369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98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9/22/2024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347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6278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864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5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5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681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DBD9AF-48CA-45D7-9FCC-B4A8099EAF39}"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B6D6AD-4196-48F9-8473-DA39CB659E95}" type="slidenum">
              <a:rPr lang="en-US"/>
              <a:pPr>
                <a:defRPr/>
              </a:pPr>
              <a:t>‹#›</a:t>
            </a:fld>
            <a:endParaRPr lang="en-US"/>
          </a:p>
        </p:txBody>
      </p:sp>
    </p:spTree>
    <p:extLst>
      <p:ext uri="{BB962C8B-B14F-4D97-AF65-F5344CB8AC3E}">
        <p14:creationId xmlns:p14="http://schemas.microsoft.com/office/powerpoint/2010/main" val="2503112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1E6B66-8102-4EDE-B0E8-EB1A34C58DF8}"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F1C3C4-7AE3-4A2B-BE31-7BDF9BA34E2F}" type="slidenum">
              <a:rPr lang="en-US"/>
              <a:pPr>
                <a:defRPr/>
              </a:pPr>
              <a:t>‹#›</a:t>
            </a:fld>
            <a:endParaRPr lang="en-US"/>
          </a:p>
        </p:txBody>
      </p:sp>
    </p:spTree>
    <p:extLst>
      <p:ext uri="{BB962C8B-B14F-4D97-AF65-F5344CB8AC3E}">
        <p14:creationId xmlns:p14="http://schemas.microsoft.com/office/powerpoint/2010/main" val="1072102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913"/>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49"/>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F86D9B2-1C52-4421-A27A-693A05D985B1}"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1B91E4-B207-4D4B-B790-1074FBBAA9B5}" type="slidenum">
              <a:rPr lang="en-US"/>
              <a:pPr>
                <a:defRPr/>
              </a:pPr>
              <a:t>‹#›</a:t>
            </a:fld>
            <a:endParaRPr lang="en-US"/>
          </a:p>
        </p:txBody>
      </p:sp>
    </p:spTree>
    <p:extLst>
      <p:ext uri="{BB962C8B-B14F-4D97-AF65-F5344CB8AC3E}">
        <p14:creationId xmlns:p14="http://schemas.microsoft.com/office/powerpoint/2010/main" val="406991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A2DB93-5637-49B2-AD08-0AF112F8540A}"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2B9FD2-6195-4459-AEF4-317F7AE45741}" type="slidenum">
              <a:rPr lang="en-US"/>
              <a:pPr>
                <a:defRPr/>
              </a:pPr>
              <a:t>‹#›</a:t>
            </a:fld>
            <a:endParaRPr lang="en-US"/>
          </a:p>
        </p:txBody>
      </p:sp>
    </p:spTree>
    <p:extLst>
      <p:ext uri="{BB962C8B-B14F-4D97-AF65-F5344CB8AC3E}">
        <p14:creationId xmlns:p14="http://schemas.microsoft.com/office/powerpoint/2010/main" val="676759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92F2D8-2EF1-4AD2-99C0-C8EDFC852FA5}" type="datetimeFigureOut">
              <a:rPr lang="en-US">
                <a:solidFill>
                  <a:prstClr val="black">
                    <a:tint val="75000"/>
                  </a:prstClr>
                </a:solidFill>
              </a:rPr>
              <a:pPr>
                <a:defRPr/>
              </a:pPr>
              <a:t>9/22/2024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D06A21-9165-4BE6-824E-3C6C5045B2A5}" type="slidenum">
              <a:rPr lang="en-US"/>
              <a:pPr>
                <a:defRPr/>
              </a:pPr>
              <a:t>‹#›</a:t>
            </a:fld>
            <a:endParaRPr lang="en-US"/>
          </a:p>
        </p:txBody>
      </p:sp>
    </p:spTree>
    <p:extLst>
      <p:ext uri="{BB962C8B-B14F-4D97-AF65-F5344CB8AC3E}">
        <p14:creationId xmlns:p14="http://schemas.microsoft.com/office/powerpoint/2010/main" val="3143798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189D46-927D-4008-9F49-8B856EDB5165}" type="datetimeFigureOut">
              <a:rPr lang="en-US">
                <a:solidFill>
                  <a:prstClr val="black">
                    <a:tint val="75000"/>
                  </a:prstClr>
                </a:solidFill>
              </a:rPr>
              <a:pPr>
                <a:defRPr/>
              </a:pPr>
              <a:t>9/22/2024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3846B2-18E8-4662-B547-3E928B73DAAA}" type="slidenum">
              <a:rPr lang="en-US"/>
              <a:pPr>
                <a:defRPr/>
              </a:pPr>
              <a:t>‹#›</a:t>
            </a:fld>
            <a:endParaRPr lang="en-US"/>
          </a:p>
        </p:txBody>
      </p:sp>
    </p:spTree>
    <p:extLst>
      <p:ext uri="{BB962C8B-B14F-4D97-AF65-F5344CB8AC3E}">
        <p14:creationId xmlns:p14="http://schemas.microsoft.com/office/powerpoint/2010/main" val="36082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A5CB8B-C4E9-4A88-8415-81EC6EB812E9}" type="datetimeFigureOut">
              <a:rPr lang="en-US">
                <a:solidFill>
                  <a:prstClr val="black">
                    <a:tint val="75000"/>
                  </a:prstClr>
                </a:solidFill>
              </a:rPr>
              <a:pPr>
                <a:defRPr/>
              </a:pPr>
              <a:t>9/22/2024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00BFD34-BBD3-448C-B893-FEF2063DA06A}" type="slidenum">
              <a:rPr lang="en-US"/>
              <a:pPr>
                <a:defRPr/>
              </a:pPr>
              <a:t>‹#›</a:t>
            </a:fld>
            <a:endParaRPr lang="en-US"/>
          </a:p>
        </p:txBody>
      </p:sp>
    </p:spTree>
    <p:extLst>
      <p:ext uri="{BB962C8B-B14F-4D97-AF65-F5344CB8AC3E}">
        <p14:creationId xmlns:p14="http://schemas.microsoft.com/office/powerpoint/2010/main" val="3342458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60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CF71AA-76F8-4EAA-A19E-2AC52EDCEE27}"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41B71C-6A2F-40A7-AACE-D4EDBE58A294}" type="slidenum">
              <a:rPr lang="en-US"/>
              <a:pPr>
                <a:defRPr/>
              </a:pPr>
              <a:t>‹#›</a:t>
            </a:fld>
            <a:endParaRPr lang="en-US"/>
          </a:p>
        </p:txBody>
      </p:sp>
    </p:spTree>
    <p:extLst>
      <p:ext uri="{BB962C8B-B14F-4D97-AF65-F5344CB8AC3E}">
        <p14:creationId xmlns:p14="http://schemas.microsoft.com/office/powerpoint/2010/main" val="3155403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600"/>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608E30-DEC0-4F47-9B3D-E08D49FA7DC6}"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046E0A-ECD4-4BBB-8FE1-9C6D9B300DAC}" type="slidenum">
              <a:rPr lang="en-US"/>
              <a:pPr>
                <a:defRPr/>
              </a:pPr>
              <a:t>‹#›</a:t>
            </a:fld>
            <a:endParaRPr lang="en-US"/>
          </a:p>
        </p:txBody>
      </p:sp>
    </p:spTree>
    <p:extLst>
      <p:ext uri="{BB962C8B-B14F-4D97-AF65-F5344CB8AC3E}">
        <p14:creationId xmlns:p14="http://schemas.microsoft.com/office/powerpoint/2010/main" val="35933629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DAF844-5EEB-4662-B3AC-1AAFF03299F1}"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279FAF-0634-4276-A8C3-A5DF262951E9}" type="slidenum">
              <a:rPr lang="en-US"/>
              <a:pPr>
                <a:defRPr/>
              </a:pPr>
              <a:t>‹#›</a:t>
            </a:fld>
            <a:endParaRPr lang="en-US"/>
          </a:p>
        </p:txBody>
      </p:sp>
    </p:spTree>
    <p:extLst>
      <p:ext uri="{BB962C8B-B14F-4D97-AF65-F5344CB8AC3E}">
        <p14:creationId xmlns:p14="http://schemas.microsoft.com/office/powerpoint/2010/main" val="991452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14"/>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214"/>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8DE54F-FB8F-4C1A-BB0F-62F948E26F73}"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963517-5A33-41A2-802B-0A438F969682}" type="slidenum">
              <a:rPr lang="en-US"/>
              <a:pPr>
                <a:defRPr/>
              </a:pPr>
              <a:t>‹#›</a:t>
            </a:fld>
            <a:endParaRPr lang="en-US"/>
          </a:p>
        </p:txBody>
      </p:sp>
    </p:spTree>
    <p:extLst>
      <p:ext uri="{BB962C8B-B14F-4D97-AF65-F5344CB8AC3E}">
        <p14:creationId xmlns:p14="http://schemas.microsoft.com/office/powerpoint/2010/main" val="776970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BDBD9AF-48CA-45D7-9FCC-B4A8099EAF39}"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AB6D6AD-4196-48F9-8473-DA39CB659E95}" type="slidenum">
              <a:rPr lang="en-US"/>
              <a:pPr>
                <a:defRPr/>
              </a:pPr>
              <a:t>‹#›</a:t>
            </a:fld>
            <a:endParaRPr lang="en-US"/>
          </a:p>
        </p:txBody>
      </p:sp>
    </p:spTree>
    <p:extLst>
      <p:ext uri="{BB962C8B-B14F-4D97-AF65-F5344CB8AC3E}">
        <p14:creationId xmlns:p14="http://schemas.microsoft.com/office/powerpoint/2010/main" val="2075314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1E6B66-8102-4EDE-B0E8-EB1A34C58DF8}"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F1C3C4-7AE3-4A2B-BE31-7BDF9BA34E2F}" type="slidenum">
              <a:rPr lang="en-US"/>
              <a:pPr>
                <a:defRPr/>
              </a:pPr>
              <a:t>‹#›</a:t>
            </a:fld>
            <a:endParaRPr lang="en-US"/>
          </a:p>
        </p:txBody>
      </p:sp>
    </p:spTree>
    <p:extLst>
      <p:ext uri="{BB962C8B-B14F-4D97-AF65-F5344CB8AC3E}">
        <p14:creationId xmlns:p14="http://schemas.microsoft.com/office/powerpoint/2010/main" val="17184699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9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53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F86D9B2-1C52-4421-A27A-693A05D985B1}"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1B91E4-B207-4D4B-B790-1074FBBAA9B5}" type="slidenum">
              <a:rPr lang="en-US"/>
              <a:pPr>
                <a:defRPr/>
              </a:pPr>
              <a:t>‹#›</a:t>
            </a:fld>
            <a:endParaRPr lang="en-US"/>
          </a:p>
        </p:txBody>
      </p:sp>
    </p:spTree>
    <p:extLst>
      <p:ext uri="{BB962C8B-B14F-4D97-AF65-F5344CB8AC3E}">
        <p14:creationId xmlns:p14="http://schemas.microsoft.com/office/powerpoint/2010/main" val="3849575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A2DB93-5637-49B2-AD08-0AF112F8540A}"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B2B9FD2-6195-4459-AEF4-317F7AE45741}" type="slidenum">
              <a:rPr lang="en-US"/>
              <a:pPr>
                <a:defRPr/>
              </a:pPr>
              <a:t>‹#›</a:t>
            </a:fld>
            <a:endParaRPr lang="en-US"/>
          </a:p>
        </p:txBody>
      </p:sp>
    </p:spTree>
    <p:extLst>
      <p:ext uri="{BB962C8B-B14F-4D97-AF65-F5344CB8AC3E}">
        <p14:creationId xmlns:p14="http://schemas.microsoft.com/office/powerpoint/2010/main" val="4075010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7"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7"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692F2D8-2EF1-4AD2-99C0-C8EDFC852FA5}" type="datetimeFigureOut">
              <a:rPr lang="en-US">
                <a:solidFill>
                  <a:prstClr val="black">
                    <a:tint val="75000"/>
                  </a:prstClr>
                </a:solidFill>
              </a:rPr>
              <a:pPr>
                <a:defRPr/>
              </a:pPr>
              <a:t>9/22/2024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D06A21-9165-4BE6-824E-3C6C5045B2A5}" type="slidenum">
              <a:rPr lang="en-US"/>
              <a:pPr>
                <a:defRPr/>
              </a:pPr>
              <a:t>‹#›</a:t>
            </a:fld>
            <a:endParaRPr lang="en-US"/>
          </a:p>
        </p:txBody>
      </p:sp>
    </p:spTree>
    <p:extLst>
      <p:ext uri="{BB962C8B-B14F-4D97-AF65-F5344CB8AC3E}">
        <p14:creationId xmlns:p14="http://schemas.microsoft.com/office/powerpoint/2010/main" val="2389675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92"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9/22/2024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2189D46-927D-4008-9F49-8B856EDB5165}" type="datetimeFigureOut">
              <a:rPr lang="en-US">
                <a:solidFill>
                  <a:prstClr val="black">
                    <a:tint val="75000"/>
                  </a:prstClr>
                </a:solidFill>
              </a:rPr>
              <a:pPr>
                <a:defRPr/>
              </a:pPr>
              <a:t>9/22/2024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C3846B2-18E8-4662-B547-3E928B73DAAA}" type="slidenum">
              <a:rPr lang="en-US"/>
              <a:pPr>
                <a:defRPr/>
              </a:pPr>
              <a:t>‹#›</a:t>
            </a:fld>
            <a:endParaRPr lang="en-US"/>
          </a:p>
        </p:txBody>
      </p:sp>
    </p:spTree>
    <p:extLst>
      <p:ext uri="{BB962C8B-B14F-4D97-AF65-F5344CB8AC3E}">
        <p14:creationId xmlns:p14="http://schemas.microsoft.com/office/powerpoint/2010/main" val="15750867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4A5CB8B-C4E9-4A88-8415-81EC6EB812E9}" type="datetimeFigureOut">
              <a:rPr lang="en-US">
                <a:solidFill>
                  <a:prstClr val="black">
                    <a:tint val="75000"/>
                  </a:prstClr>
                </a:solidFill>
              </a:rPr>
              <a:pPr>
                <a:defRPr/>
              </a:pPr>
              <a:t>9/22/2024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00BFD34-BBD3-448C-B893-FEF2063DA06A}" type="slidenum">
              <a:rPr lang="en-US"/>
              <a:pPr>
                <a:defRPr/>
              </a:pPr>
              <a:t>‹#›</a:t>
            </a:fld>
            <a:endParaRPr lang="en-US"/>
          </a:p>
        </p:txBody>
      </p:sp>
    </p:spTree>
    <p:extLst>
      <p:ext uri="{BB962C8B-B14F-4D97-AF65-F5344CB8AC3E}">
        <p14:creationId xmlns:p14="http://schemas.microsoft.com/office/powerpoint/2010/main" val="8009370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58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4CF71AA-76F8-4EAA-A19E-2AC52EDCEE27}"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141B71C-6A2F-40A7-AACE-D4EDBE58A294}" type="slidenum">
              <a:rPr lang="en-US"/>
              <a:pPr>
                <a:defRPr/>
              </a:pPr>
              <a:t>‹#›</a:t>
            </a:fld>
            <a:endParaRPr lang="en-US"/>
          </a:p>
        </p:txBody>
      </p:sp>
    </p:spTree>
    <p:extLst>
      <p:ext uri="{BB962C8B-B14F-4D97-AF65-F5344CB8AC3E}">
        <p14:creationId xmlns:p14="http://schemas.microsoft.com/office/powerpoint/2010/main" val="34055869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58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3"/>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D608E30-DEC0-4F47-9B3D-E08D49FA7DC6}" type="datetimeFigureOut">
              <a:rPr lang="en-US">
                <a:solidFill>
                  <a:prstClr val="black">
                    <a:tint val="75000"/>
                  </a:prstClr>
                </a:solidFill>
              </a:rPr>
              <a:pPr>
                <a:defRPr/>
              </a:pPr>
              <a:t>9/22/2024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046E0A-ECD4-4BBB-8FE1-9C6D9B300DAC}" type="slidenum">
              <a:rPr lang="en-US"/>
              <a:pPr>
                <a:defRPr/>
              </a:pPr>
              <a:t>‹#›</a:t>
            </a:fld>
            <a:endParaRPr lang="en-US"/>
          </a:p>
        </p:txBody>
      </p:sp>
    </p:spTree>
    <p:extLst>
      <p:ext uri="{BB962C8B-B14F-4D97-AF65-F5344CB8AC3E}">
        <p14:creationId xmlns:p14="http://schemas.microsoft.com/office/powerpoint/2010/main" val="2128759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DAF844-5EEB-4662-B3AC-1AAFF03299F1}"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279FAF-0634-4276-A8C3-A5DF262951E9}" type="slidenum">
              <a:rPr lang="en-US"/>
              <a:pPr>
                <a:defRPr/>
              </a:pPr>
              <a:t>‹#›</a:t>
            </a:fld>
            <a:endParaRPr lang="en-US"/>
          </a:p>
        </p:txBody>
      </p:sp>
    </p:spTree>
    <p:extLst>
      <p:ext uri="{BB962C8B-B14F-4D97-AF65-F5344CB8AC3E}">
        <p14:creationId xmlns:p14="http://schemas.microsoft.com/office/powerpoint/2010/main" val="16168259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214"/>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94" y="365214"/>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08DE54F-FB8F-4C1A-BB0F-62F948E26F73}"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8963517-5A33-41A2-802B-0A438F969682}" type="slidenum">
              <a:rPr lang="en-US"/>
              <a:pPr>
                <a:defRPr/>
              </a:pPr>
              <a:t>‹#›</a:t>
            </a:fld>
            <a:endParaRPr lang="en-US"/>
          </a:p>
        </p:txBody>
      </p:sp>
    </p:spTree>
    <p:extLst>
      <p:ext uri="{BB962C8B-B14F-4D97-AF65-F5344CB8AC3E}">
        <p14:creationId xmlns:p14="http://schemas.microsoft.com/office/powerpoint/2010/main" val="1895130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45"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45" y="4777453"/>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84"/>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611"/>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108396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775710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45"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1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53426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3256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9/22/2024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0014"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628712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312964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806081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61"/>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1715319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8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9"/>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283780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45"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12"/>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50903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12"/>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898661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8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9"/>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689067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8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9"/>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689732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45"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8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9"/>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567350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9/22/2024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428041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52" y="627565"/>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65"/>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0967070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45"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45" y="4777449"/>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8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60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9369275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2057488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45"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0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911953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9436733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0014"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2156073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604472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1356953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57"/>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738719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81"/>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6"/>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524648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45"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0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718304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08"/>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21229383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81"/>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6"/>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0541922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4911881"/>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6"/>
            <a:ext cx="584825" cy="365125"/>
          </a:xfrm>
        </p:spPr>
        <p:txBody>
          <a:bodyPr/>
          <a:lstStyle/>
          <a:p>
            <a:fld id="{026EFBBC-7FAD-4B30-8655-567F13F9D371}" type="slidenum">
              <a:rPr lang="en-US" smtClean="0"/>
              <a:pPr/>
              <a:t>‹#›</a:t>
            </a:fld>
            <a:endParaRPr lang="en-US"/>
          </a:p>
        </p:txBody>
      </p:sp>
      <p:sp>
        <p:nvSpPr>
          <p:cNvPr id="17" name="TextBox 16"/>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8" name="TextBox 17"/>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31818029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1945" y="627407"/>
            <a:ext cx="668654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81"/>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56"/>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933943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5814585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52" y="627561"/>
            <a:ext cx="16557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941909" y="627561"/>
            <a:ext cx="485775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082207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1945" y="2514601"/>
            <a:ext cx="668654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941945" y="4777441"/>
            <a:ext cx="668654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7" name="Freeform 6"/>
          <p:cNvSpPr/>
          <p:nvPr/>
        </p:nvSpPr>
        <p:spPr bwMode="auto">
          <a:xfrm>
            <a:off x="7" y="4323872"/>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8" y="4529604"/>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32634710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4708" y="624109"/>
            <a:ext cx="6683765" cy="1280891"/>
          </a:xfrm>
        </p:spPr>
        <p:txBody>
          <a:bodyPr/>
          <a:lstStyle/>
          <a:p>
            <a:r>
              <a:rPr lang="en-US"/>
              <a:t>Click to edit Master title style</a:t>
            </a:r>
            <a:endParaRPr lang="en-US" dirty="0"/>
          </a:p>
        </p:txBody>
      </p:sp>
      <p:sp>
        <p:nvSpPr>
          <p:cNvPr id="3" name="Content Placeholder 2"/>
          <p:cNvSpPr>
            <a:spLocks noGrp="1"/>
          </p:cNvSpPr>
          <p:nvPr>
            <p:ph idx="1"/>
          </p:nvPr>
        </p:nvSpPr>
        <p:spPr>
          <a:xfrm>
            <a:off x="1941909" y="2133608"/>
            <a:ext cx="6686550" cy="37776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26640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42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9/22/2024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1945" y="2058751"/>
            <a:ext cx="668654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3530129"/>
            <a:ext cx="668654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0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6078990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1909" y="213360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393060" y="2126248"/>
            <a:ext cx="3235398" cy="377762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10"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5691604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204536" y="1972791"/>
            <a:ext cx="2994549"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41909" y="2548967"/>
            <a:ext cx="325717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30014" y="1969563"/>
            <a:ext cx="2999251" cy="576263"/>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375218" y="2545739"/>
            <a:ext cx="3254006"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12"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8" y="787785"/>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4804250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7"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1337048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3237388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50" y="446088"/>
            <a:ext cx="26288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4742259" y="446149"/>
            <a:ext cx="38862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1950" y="1598615"/>
            <a:ext cx="26288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71439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697800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1"/>
            <a:ext cx="6686550" cy="566739"/>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1909" y="634965"/>
            <a:ext cx="6686550" cy="3854971"/>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941910" y="5367339"/>
            <a:ext cx="668655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22153354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945" y="609600"/>
            <a:ext cx="668654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00"/>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40863778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7497" y="609600"/>
            <a:ext cx="6295445"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2456260" y="3505200"/>
            <a:ext cx="565241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1945" y="4354047"/>
            <a:ext cx="668654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11" name="Freeform 11"/>
          <p:cNvSpPr/>
          <p:nvPr/>
        </p:nvSpPr>
        <p:spPr bwMode="auto">
          <a:xfrm flipV="1">
            <a:off x="-3141" y="3178179"/>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8" y="3244200"/>
            <a:ext cx="584825" cy="365125"/>
          </a:xfrm>
        </p:spPr>
        <p:txBody>
          <a:bodyPr/>
          <a:lstStyle/>
          <a:p>
            <a:fld id="{026EFBBC-7FAD-4B30-8655-567F13F9D371}" type="slidenum">
              <a:rPr lang="en-US" smtClean="0"/>
              <a:pPr/>
              <a:t>‹#›</a:t>
            </a:fld>
            <a:endParaRPr lang="en-US"/>
          </a:p>
        </p:txBody>
      </p:sp>
      <p:sp>
        <p:nvSpPr>
          <p:cNvPr id="14" name="TextBox 13"/>
          <p:cNvSpPr txBox="1"/>
          <p:nvPr/>
        </p:nvSpPr>
        <p:spPr>
          <a:xfrm>
            <a:off x="1850739" y="648005"/>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
        <p:nvSpPr>
          <p:cNvPr id="15" name="TextBox 14"/>
          <p:cNvSpPr txBox="1"/>
          <p:nvPr/>
        </p:nvSpPr>
        <p:spPr>
          <a:xfrm>
            <a:off x="8336139" y="2905307"/>
            <a:ext cx="457200" cy="584776"/>
          </a:xfrm>
          <a:prstGeom prst="rect">
            <a:avLst/>
          </a:prstGeom>
        </p:spPr>
        <p:txBody>
          <a:bodyPr vert="horz" lIns="91440" tIns="45720" rIns="91440" bIns="45720" rtlCol="0" anchor="ctr">
            <a:noAutofit/>
          </a:bodyPr>
          <a:lstStyle/>
          <a:p>
            <a:r>
              <a:rPr lang="en-US" sz="8000" dirty="0">
                <a:ln w="3175" cmpd="sng">
                  <a:noFill/>
                </a:ln>
                <a:solidFill>
                  <a:srgbClr val="A53010"/>
                </a:solidFill>
                <a:latin typeface="Arial"/>
              </a:rPr>
              <a:t>”</a:t>
            </a:r>
          </a:p>
        </p:txBody>
      </p:sp>
    </p:spTree>
    <p:extLst>
      <p:ext uri="{BB962C8B-B14F-4D97-AF65-F5344CB8AC3E}">
        <p14:creationId xmlns:p14="http://schemas.microsoft.com/office/powerpoint/2010/main" val="10575645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4"/>
            <a:ext cx="668655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1941910" y="5181689"/>
            <a:ext cx="6686550" cy="729623"/>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Freeform 11"/>
          <p:cNvSpPr/>
          <p:nvPr/>
        </p:nvSpPr>
        <p:spPr bwMode="auto">
          <a:xfrm flipV="1">
            <a:off x="-3141" y="49118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8" y="4983148"/>
            <a:ext cx="584825" cy="365125"/>
          </a:xfrm>
        </p:spPr>
        <p:txBody>
          <a:bodyPr/>
          <a:lstStyle/>
          <a:p>
            <a:fld id="{026EFBBC-7FAD-4B30-8655-567F13F9D371}" type="slidenum">
              <a:rPr lang="en-US" smtClean="0"/>
              <a:pPr/>
              <a:t>‹#›</a:t>
            </a:fld>
            <a:endParaRPr lang="en-US"/>
          </a:p>
        </p:txBody>
      </p:sp>
    </p:spTree>
    <p:extLst>
      <p:ext uri="{BB962C8B-B14F-4D97-AF65-F5344CB8AC3E}">
        <p14:creationId xmlns:p14="http://schemas.microsoft.com/office/powerpoint/2010/main" val="888734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theme" Target="../theme/theme10.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theme" Target="../theme/theme11.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theme" Target="../theme/theme12.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theme" Target="../theme/theme13.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4.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5.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6.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17.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18.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19.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0.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1.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7.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theme" Target="../theme/theme8.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theme" Target="../theme/theme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9/22/2024</a:t>
            </a:fld>
            <a:endParaRPr lang="en-US"/>
          </a:p>
        </p:txBody>
      </p:sp>
      <p:sp>
        <p:nvSpPr>
          <p:cNvPr id="5" name="Footer Placeholder 4"/>
          <p:cNvSpPr>
            <a:spLocks noGrp="1"/>
          </p:cNvSpPr>
          <p:nvPr>
            <p:ph type="ftr" sz="quarter" idx="3"/>
          </p:nvPr>
        </p:nvSpPr>
        <p:spPr>
          <a:xfrm>
            <a:off x="3124200" y="63564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35" y="6135852"/>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305623436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28" y="6135840"/>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159471098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28" y="6135828"/>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917376216"/>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5"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28" y="6135812"/>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4"/>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360862463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424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452234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147031"/>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177101"/>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20619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5EB4B6-BD15-4E68-8BFA-8A2D3AAA4790}"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26279-CC7E-44C3-BE74-6057693754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26708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464"/>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260B1C2-8D49-4C7D-9DB3-6B5C5977F49A}"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64"/>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64"/>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C7DAC182-6374-4060-80FF-F63575AEE2C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0851943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021289"/>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07274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46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6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6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71045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436"/>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260B1C2-8D49-4C7D-9DB3-6B5C5977F49A}"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36"/>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36"/>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C7DAC182-6374-4060-80FF-F63575AEE2C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10780891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628650" y="365129"/>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424"/>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260B1C2-8D49-4C7D-9DB3-6B5C5977F49A}" type="datetimeFigureOut">
              <a:rPr lang="en-US">
                <a:solidFill>
                  <a:prstClr val="black">
                    <a:tint val="75000"/>
                  </a:prstClr>
                </a:solidFill>
              </a:rPr>
              <a:pPr>
                <a:def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424"/>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424"/>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C7DAC182-6374-4060-80FF-F63575AEE2C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722751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61" y="6135880"/>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1793547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61" y="6135876"/>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10455871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61" y="6135872"/>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4457035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36" y="228603"/>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4"/>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708" y="624109"/>
            <a:ext cx="6683765" cy="1280891"/>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771210" y="6130439"/>
            <a:ext cx="859712"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C1FA6A8-E375-4C88-858B-DAFC09D96AD5}" type="datetimeFigureOut">
              <a:rPr lang="en-US" smtClean="0">
                <a:solidFill>
                  <a:prstClr val="black">
                    <a:tint val="75000"/>
                  </a:prstClr>
                </a:solidFill>
              </a:rPr>
              <a:pPr/>
              <a:t>9/22/2024</a:t>
            </a:fld>
            <a:endParaRPr lang="en-US">
              <a:solidFill>
                <a:prstClr val="black">
                  <a:tint val="75000"/>
                </a:prstClr>
              </a:solidFill>
            </a:endParaRPr>
          </a:p>
        </p:txBody>
      </p:sp>
      <p:sp>
        <p:nvSpPr>
          <p:cNvPr id="5" name="Footer Placeholder 4"/>
          <p:cNvSpPr>
            <a:spLocks noGrp="1"/>
          </p:cNvSpPr>
          <p:nvPr>
            <p:ph type="ftr" sz="quarter" idx="3"/>
          </p:nvPr>
        </p:nvSpPr>
        <p:spPr>
          <a:xfrm>
            <a:off x="1941961" y="6135864"/>
            <a:ext cx="5714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bwMode="gray">
          <a:xfrm>
            <a:off x="398868" y="787785"/>
            <a:ext cx="584825" cy="365125"/>
          </a:xfrm>
          <a:prstGeom prst="rect">
            <a:avLst/>
          </a:prstGeom>
        </p:spPr>
        <p:txBody>
          <a:bodyPr vert="horz" lIns="91440" tIns="45720" rIns="91440" bIns="45720" rtlCol="0" anchor="ctr"/>
          <a:lstStyle>
            <a:lvl1pPr algn="r">
              <a:defRPr sz="2000">
                <a:solidFill>
                  <a:srgbClr val="FEFFFF"/>
                </a:solidFill>
              </a:defRPr>
            </a:lvl1pPr>
          </a:lstStyle>
          <a:p>
            <a:fld id="{026EFBBC-7FAD-4B30-8655-567F13F9D371}" type="slidenum">
              <a:rPr lang="en-US" smtClean="0"/>
              <a:pPr/>
              <a:t>‹#›</a:t>
            </a:fld>
            <a:endParaRPr lang="en-US"/>
          </a:p>
        </p:txBody>
      </p:sp>
    </p:spTree>
    <p:extLst>
      <p:ext uri="{BB962C8B-B14F-4D97-AF65-F5344CB8AC3E}">
        <p14:creationId xmlns:p14="http://schemas.microsoft.com/office/powerpoint/2010/main" val="256497796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217.xml"/><Relationship Id="rId6" Type="http://schemas.openxmlformats.org/officeDocument/2006/relationships/image" Target="../media/image3.jpeg"/><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1.jpe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1.jpe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45.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61.xml"/><Relationship Id="rId6" Type="http://schemas.openxmlformats.org/officeDocument/2006/relationships/image" Target="../media/image12.jpeg"/><Relationship Id="rId5" Type="http://schemas.openxmlformats.org/officeDocument/2006/relationships/image" Target="../media/image13.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2.gif"/><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2.gif"/><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5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0.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12"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23.png"/><Relationship Id="rId5" Type="http://schemas.openxmlformats.org/officeDocument/2006/relationships/image" Target="../media/image2.gif"/><Relationship Id="rId10" Type="http://schemas.microsoft.com/office/2007/relationships/hdphoto" Target="../media/hdphoto2.wdp"/><Relationship Id="rId4" Type="http://schemas.openxmlformats.org/officeDocument/2006/relationships/image" Target="../media/image11.jpeg"/><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7.w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30.jpeg"/><Relationship Id="rId12"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gif"/><Relationship Id="rId10" Type="http://schemas.microsoft.com/office/2007/relationships/hdphoto" Target="../media/hdphoto3.wdp"/><Relationship Id="rId4" Type="http://schemas.openxmlformats.org/officeDocument/2006/relationships/image" Target="../media/image11.jpe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gif"/><Relationship Id="rId10" Type="http://schemas.microsoft.com/office/2007/relationships/hdphoto" Target="../media/hdphoto5.wdp"/><Relationship Id="rId4" Type="http://schemas.openxmlformats.org/officeDocument/2006/relationships/image" Target="../media/image11.jpeg"/><Relationship Id="rId9"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2.gif"/><Relationship Id="rId12"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11" Type="http://schemas.openxmlformats.org/officeDocument/2006/relationships/image" Target="../media/image33.png"/><Relationship Id="rId5" Type="http://schemas.openxmlformats.org/officeDocument/2006/relationships/image" Target="../media/image5.png"/><Relationship Id="rId15" Type="http://schemas.openxmlformats.org/officeDocument/2006/relationships/image" Target="../media/image36.png"/><Relationship Id="rId10" Type="http://schemas.openxmlformats.org/officeDocument/2006/relationships/image" Target="../media/image13.jpeg"/><Relationship Id="rId4" Type="http://schemas.openxmlformats.org/officeDocument/2006/relationships/image" Target="../media/image10.png"/><Relationship Id="rId9" Type="http://schemas.openxmlformats.org/officeDocument/2006/relationships/image" Target="../media/image12.jpeg"/><Relationship Id="rId1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8.jpg"/><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0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jpg"/><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8.jpg"/><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1.jpe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9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1.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gif"/><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5.png"/><Relationship Id="rId7"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gif"/><Relationship Id="rId10" Type="http://schemas.microsoft.com/office/2007/relationships/hdphoto" Target="../media/hdphoto1.wdp"/><Relationship Id="rId4" Type="http://schemas.openxmlformats.org/officeDocument/2006/relationships/image" Target="../media/image11.jpe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3782" y="1380134"/>
            <a:ext cx="5361709"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p:spPr>
            <p:txBody>
              <a:bodyPr/>
              <a:lstStyle/>
              <a:p>
                <a:pPr>
                  <a:defRPr/>
                </a:pPr>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34819" name="组合 92"/>
          <p:cNvGrpSpPr>
            <a:grpSpLocks/>
          </p:cNvGrpSpPr>
          <p:nvPr/>
        </p:nvGrpSpPr>
        <p:grpSpPr bwMode="auto">
          <a:xfrm>
            <a:off x="746713" y="739775"/>
            <a:ext cx="2797969" cy="496888"/>
            <a:chOff x="3532280" y="5381090"/>
            <a:chExt cx="5886671" cy="495365"/>
          </a:xfrm>
        </p:grpSpPr>
        <p:sp>
          <p:nvSpPr>
            <p:cNvPr id="34826" name="Freeform 34"/>
            <p:cNvSpPr>
              <a:spLocks noEditPoints="1"/>
            </p:cNvSpPr>
            <p:nvPr/>
          </p:nvSpPr>
          <p:spPr bwMode="auto">
            <a:xfrm>
              <a:off x="8625557" y="5381090"/>
              <a:ext cx="793394" cy="459363"/>
            </a:xfrm>
            <a:custGeom>
              <a:avLst/>
              <a:gdLst>
                <a:gd name="T0" fmla="*/ 2147483647 w 97"/>
                <a:gd name="T1" fmla="*/ 2147483647 h 63"/>
                <a:gd name="T2" fmla="*/ 2147483647 w 97"/>
                <a:gd name="T3" fmla="*/ 2147483647 h 63"/>
                <a:gd name="T4" fmla="*/ 2147483647 w 97"/>
                <a:gd name="T5" fmla="*/ 2147483647 h 63"/>
                <a:gd name="T6" fmla="*/ 2147483647 w 97"/>
                <a:gd name="T7" fmla="*/ 2147483647 h 63"/>
                <a:gd name="T8" fmla="*/ 2147483647 w 97"/>
                <a:gd name="T9" fmla="*/ 2147483647 h 63"/>
                <a:gd name="T10" fmla="*/ 2147483647 w 97"/>
                <a:gd name="T11" fmla="*/ 2147483647 h 63"/>
                <a:gd name="T12" fmla="*/ 2147483647 w 97"/>
                <a:gd name="T13" fmla="*/ 2147483647 h 63"/>
                <a:gd name="T14" fmla="*/ 2147483647 w 97"/>
                <a:gd name="T15" fmla="*/ 2147483647 h 63"/>
                <a:gd name="T16" fmla="*/ 2147483647 w 97"/>
                <a:gd name="T17" fmla="*/ 2147483647 h 63"/>
                <a:gd name="T18" fmla="*/ 2147483647 w 97"/>
                <a:gd name="T19" fmla="*/ 2147483647 h 63"/>
                <a:gd name="T20" fmla="*/ 2147483647 w 97"/>
                <a:gd name="T21" fmla="*/ 0 h 63"/>
                <a:gd name="T22" fmla="*/ 2147483647 w 97"/>
                <a:gd name="T23" fmla="*/ 2147483647 h 63"/>
                <a:gd name="T24" fmla="*/ 2147483647 w 97"/>
                <a:gd name="T25" fmla="*/ 2147483647 h 63"/>
                <a:gd name="T26" fmla="*/ 2147483647 w 97"/>
                <a:gd name="T27" fmla="*/ 2147483647 h 63"/>
                <a:gd name="T28" fmla="*/ 2147483647 w 97"/>
                <a:gd name="T29" fmla="*/ 2147483647 h 63"/>
                <a:gd name="T30" fmla="*/ 2147483647 w 97"/>
                <a:gd name="T31" fmla="*/ 2147483647 h 63"/>
                <a:gd name="T32" fmla="*/ 2147483647 w 97"/>
                <a:gd name="T33" fmla="*/ 2147483647 h 63"/>
                <a:gd name="T34" fmla="*/ 2147483647 w 97"/>
                <a:gd name="T35" fmla="*/ 2147483647 h 63"/>
                <a:gd name="T36" fmla="*/ 2147483647 w 97"/>
                <a:gd name="T37" fmla="*/ 2147483647 h 63"/>
                <a:gd name="T38" fmla="*/ 2147483647 w 97"/>
                <a:gd name="T39" fmla="*/ 2147483647 h 63"/>
                <a:gd name="T40" fmla="*/ 2147483647 w 97"/>
                <a:gd name="T41" fmla="*/ 2147483647 h 63"/>
                <a:gd name="T42" fmla="*/ 2147483647 w 97"/>
                <a:gd name="T43" fmla="*/ 2147483647 h 63"/>
                <a:gd name="T44" fmla="*/ 2147483647 w 97"/>
                <a:gd name="T45" fmla="*/ 2147483647 h 63"/>
                <a:gd name="T46" fmla="*/ 2147483647 w 97"/>
                <a:gd name="T47" fmla="*/ 2147483647 h 63"/>
                <a:gd name="T48" fmla="*/ 2147483647 w 97"/>
                <a:gd name="T49" fmla="*/ 2147483647 h 63"/>
                <a:gd name="T50" fmla="*/ 2147483647 w 97"/>
                <a:gd name="T51" fmla="*/ 2147483647 h 63"/>
                <a:gd name="T52" fmla="*/ 2147483647 w 97"/>
                <a:gd name="T53" fmla="*/ 2147483647 h 63"/>
                <a:gd name="T54" fmla="*/ 2147483647 w 97"/>
                <a:gd name="T55" fmla="*/ 2147483647 h 63"/>
                <a:gd name="T56" fmla="*/ 2147483647 w 97"/>
                <a:gd name="T57" fmla="*/ 2147483647 h 63"/>
                <a:gd name="T58" fmla="*/ 2147483647 w 97"/>
                <a:gd name="T59" fmla="*/ 2147483647 h 63"/>
                <a:gd name="T60" fmla="*/ 2147483647 w 97"/>
                <a:gd name="T61" fmla="*/ 2147483647 h 63"/>
                <a:gd name="T62" fmla="*/ 2147483647 w 97"/>
                <a:gd name="T63" fmla="*/ 2147483647 h 63"/>
                <a:gd name="T64" fmla="*/ 2147483647 w 97"/>
                <a:gd name="T65" fmla="*/ 2147483647 h 63"/>
                <a:gd name="T66" fmla="*/ 2147483647 w 97"/>
                <a:gd name="T67" fmla="*/ 2147483647 h 63"/>
                <a:gd name="T68" fmla="*/ 2147483647 w 97"/>
                <a:gd name="T69" fmla="*/ 2147483647 h 63"/>
                <a:gd name="T70" fmla="*/ 2147483647 w 97"/>
                <a:gd name="T71" fmla="*/ 2147483647 h 63"/>
                <a:gd name="T72" fmla="*/ 2147483647 w 97"/>
                <a:gd name="T73" fmla="*/ 2147483647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prstClr val="black"/>
                </a:solidFill>
              </a:endParaRPr>
            </a:p>
          </p:txBody>
        </p:sp>
        <p:sp>
          <p:nvSpPr>
            <p:cNvPr id="96" name="任意多边形 95"/>
            <p:cNvSpPr/>
            <p:nvPr/>
          </p:nvSpPr>
          <p:spPr>
            <a:xfrm>
              <a:off x="3532280" y="5476048"/>
              <a:ext cx="5024963" cy="400407"/>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97" name="Rectangle 96"/>
          <p:cNvSpPr/>
          <p:nvPr/>
        </p:nvSpPr>
        <p:spPr>
          <a:xfrm>
            <a:off x="25004" y="30163"/>
            <a:ext cx="9144000" cy="6858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solidFill>
                <a:prstClr val="white"/>
              </a:solidFill>
            </a:endParaRPr>
          </a:p>
        </p:txBody>
      </p:sp>
      <p:sp>
        <p:nvSpPr>
          <p:cNvPr id="100" name="矩形 101"/>
          <p:cNvSpPr/>
          <p:nvPr/>
        </p:nvSpPr>
        <p:spPr>
          <a:xfrm>
            <a:off x="189400" y="1342626"/>
            <a:ext cx="4570013" cy="2677656"/>
          </a:xfrm>
          <a:prstGeom prst="rect">
            <a:avLst/>
          </a:prstGeom>
        </p:spPr>
        <p:txBody>
          <a:bodyPr wrap="square">
            <a:spAutoFit/>
            <a:scene3d>
              <a:camera prst="orthographicFront"/>
              <a:lightRig rig="threePt" dir="t"/>
            </a:scene3d>
            <a:sp3d contourW="12700"/>
          </a:bodyPr>
          <a:lstStyle/>
          <a:p>
            <a:r>
              <a:rPr lang="vi-VN" sz="2800" i="1" dirty="0">
                <a:latin typeface="+mj-lt"/>
              </a:rPr>
              <a:t> Ngày nay các con tàu ra khơi đều có gắn các thiết bị định vị để thông báo vị trí của tàu. Vậy dựa vào đâu để người ta xác định được vị trí của con tàu đang lênh đênh trên biển?</a:t>
            </a:r>
            <a:endParaRPr lang="en-US" sz="2800" dirty="0">
              <a:latin typeface="+mj-lt"/>
            </a:endParaRPr>
          </a:p>
        </p:txBody>
      </p:sp>
      <p:pic>
        <p:nvPicPr>
          <p:cNvPr id="348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234" y="279871"/>
            <a:ext cx="3964781" cy="3694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Flowchart: Punched Tape 103"/>
          <p:cNvSpPr/>
          <p:nvPr/>
        </p:nvSpPr>
        <p:spPr>
          <a:xfrm>
            <a:off x="31231" y="-12639"/>
            <a:ext cx="4165833" cy="914400"/>
          </a:xfrm>
          <a:prstGeom prst="flowChartPunchedTape">
            <a:avLst/>
          </a:prstGeom>
          <a:solidFill>
            <a:schemeClr val="tx2">
              <a:lumMod val="20000"/>
              <a:lumOff val="80000"/>
            </a:schemeClr>
          </a:solidFill>
          <a:ln>
            <a:solidFill>
              <a:srgbClr val="C0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err="1">
                <a:solidFill>
                  <a:srgbClr val="C00000"/>
                </a:solidFill>
                <a:latin typeface="Times New Roman" panose="02020603050405020304" pitchFamily="18" charset="0"/>
                <a:cs typeface="Times New Roman" panose="02020603050405020304" pitchFamily="18" charset="0"/>
              </a:rPr>
              <a:t>Hoạt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động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mở</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đầu</a:t>
            </a:r>
            <a:r>
              <a:rPr lang="en-US" sz="3200" b="1" dirty="0">
                <a:solidFill>
                  <a:srgbClr val="C00000"/>
                </a:solidFill>
                <a:latin typeface="Times New Roman" panose="02020603050405020304" pitchFamily="18" charset="0"/>
                <a:cs typeface="Times New Roman" panose="02020603050405020304" pitchFamily="18" charset="0"/>
              </a:rPr>
              <a:t> </a:t>
            </a:r>
            <a:endParaRPr lang="vi-VN" sz="2000" dirty="0">
              <a:solidFill>
                <a:prstClr val="white"/>
              </a:solidFill>
              <a:latin typeface="Times New Roman" panose="02020603050405020304" pitchFamily="18" charset="0"/>
              <a:cs typeface="Times New Roman" panose="02020603050405020304" pitchFamily="18" charset="0"/>
            </a:endParaRPr>
          </a:p>
        </p:txBody>
      </p:sp>
      <p:pic>
        <p:nvPicPr>
          <p:cNvPr id="102" name="Picture 8" descr="http://rs826.pbsrc.com/albums/zz186/willisnowell/Gifs/question_marks_bubbling_md_clr.gif~c200">
            <a:extLst>
              <a:ext uri="{FF2B5EF4-FFF2-40B4-BE49-F238E27FC236}">
                <a16:creationId xmlns:a16="http://schemas.microsoft.com/office/drawing/2014/main" id="{10D06277-244A-46ED-AC8A-B71076B712C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21" y="347920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http://hdwallnpics.com/wp-content/gallery/thinking-cartoon-images/cartoon-boy-thinking-white-bubble-vector-illustration-31797939.jpg">
            <a:extLst>
              <a:ext uri="{FF2B5EF4-FFF2-40B4-BE49-F238E27FC236}">
                <a16:creationId xmlns:a16="http://schemas.microsoft.com/office/drawing/2014/main" id="{0FC73EF8-E4AF-4229-8BEE-CC0283D52237}"/>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96440" y="4701058"/>
            <a:ext cx="1443673" cy="1948415"/>
          </a:xfrm>
          <a:prstGeom prst="rect">
            <a:avLst/>
          </a:prstGeom>
          <a:noFill/>
          <a:extLst>
            <a:ext uri="{909E8E84-426E-40DD-AFC4-6F175D3DCCD1}">
              <a14:hiddenFill xmlns:a14="http://schemas.microsoft.com/office/drawing/2010/main">
                <a:solidFill>
                  <a:srgbClr val="FFFFFF"/>
                </a:solidFill>
              </a14:hiddenFill>
            </a:ext>
          </a:extLst>
        </p:spPr>
      </p:pic>
      <p:sp>
        <p:nvSpPr>
          <p:cNvPr id="92" name="Scroll: Horizontal 91">
            <a:extLst>
              <a:ext uri="{FF2B5EF4-FFF2-40B4-BE49-F238E27FC236}">
                <a16:creationId xmlns:a16="http://schemas.microsoft.com/office/drawing/2014/main" id="{B9659C08-7EA6-46B7-A09C-904F4CCB6684}"/>
              </a:ext>
            </a:extLst>
          </p:cNvPr>
          <p:cNvSpPr/>
          <p:nvPr/>
        </p:nvSpPr>
        <p:spPr>
          <a:xfrm>
            <a:off x="2456007" y="4124656"/>
            <a:ext cx="6373008" cy="2546504"/>
          </a:xfrm>
          <a:prstGeom prst="horizontalScroll">
            <a:avLst/>
          </a:prstGeom>
          <a:solidFill>
            <a:schemeClr val="bg1"/>
          </a:solidFill>
          <a:ln>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HỆ THỐNG KINH, VĨ TUYẾN</a:t>
            </a:r>
          </a:p>
        </p:txBody>
      </p:sp>
    </p:spTree>
    <p:extLst>
      <p:ext uri="{BB962C8B-B14F-4D97-AF65-F5344CB8AC3E}">
        <p14:creationId xmlns:p14="http://schemas.microsoft.com/office/powerpoint/2010/main" val="20046602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par>
                                <p:cTn id="8" presetID="22" presetClass="entr" presetSubtype="4"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wipe(down)">
                                      <p:cBhvr>
                                        <p:cTn id="10" dur="500"/>
                                        <p:tgtEl>
                                          <p:spTgt spid="102"/>
                                        </p:tgtEl>
                                      </p:cBhvr>
                                    </p:animEffect>
                                  </p:childTnLst>
                                </p:cTn>
                              </p:par>
                              <p:par>
                                <p:cTn id="11" presetID="22" presetClass="entr" presetSubtype="4" fill="hold" nodeType="with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wipe(down)">
                                      <p:cBhvr>
                                        <p:cTn id="13" dur="500"/>
                                        <p:tgtEl>
                                          <p:spTgt spid="103"/>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92"/>
                                        </p:tgtEl>
                                        <p:attrNameLst>
                                          <p:attrName>style.visibility</p:attrName>
                                        </p:attrNameLst>
                                      </p:cBhvr>
                                      <p:to>
                                        <p:strVal val="visible"/>
                                      </p:to>
                                    </p:set>
                                    <p:anim calcmode="lin" valueType="num">
                                      <p:cBhvr>
                                        <p:cTn id="18" dur="1000" fill="hold"/>
                                        <p:tgtEl>
                                          <p:spTgt spid="92"/>
                                        </p:tgtEl>
                                        <p:attrNameLst>
                                          <p:attrName>ppt_w</p:attrName>
                                        </p:attrNameLst>
                                      </p:cBhvr>
                                      <p:tavLst>
                                        <p:tav tm="0">
                                          <p:val>
                                            <p:strVal val="#ppt_w+.3"/>
                                          </p:val>
                                        </p:tav>
                                        <p:tav tm="100000">
                                          <p:val>
                                            <p:strVal val="#ppt_w"/>
                                          </p:val>
                                        </p:tav>
                                      </p:tavLst>
                                    </p:anim>
                                    <p:anim calcmode="lin" valueType="num">
                                      <p:cBhvr>
                                        <p:cTn id="19" dur="1000" fill="hold"/>
                                        <p:tgtEl>
                                          <p:spTgt spid="92"/>
                                        </p:tgtEl>
                                        <p:attrNameLst>
                                          <p:attrName>ppt_h</p:attrName>
                                        </p:attrNameLst>
                                      </p:cBhvr>
                                      <p:tavLst>
                                        <p:tav tm="0">
                                          <p:val>
                                            <p:strVal val="#ppt_h"/>
                                          </p:val>
                                        </p:tav>
                                        <p:tav tm="100000">
                                          <p:val>
                                            <p:strVal val="#ppt_h"/>
                                          </p:val>
                                        </p:tav>
                                      </p:tavLst>
                                    </p:anim>
                                    <p:animEffect transition="in" filter="fade">
                                      <p:cBhvr>
                                        <p:cTn id="20"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9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295400"/>
            <a:ext cx="4474760" cy="1600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7" name="Rectangle 16"/>
          <p:cNvSpPr/>
          <p:nvPr/>
        </p:nvSpPr>
        <p:spPr>
          <a:xfrm>
            <a:off x="4364440" y="1463932"/>
            <a:ext cx="4474760" cy="1323439"/>
          </a:xfrm>
          <a:prstGeom prst="rect">
            <a:avLst/>
          </a:prstGeom>
        </p:spPr>
        <p:txBody>
          <a:bodyPr wrap="square">
            <a:spAutoFit/>
          </a:bodyPr>
          <a:lstStyle/>
          <a:p>
            <a:pPr algn="just"/>
            <a:r>
              <a:rPr lang="en-US" sz="2000" b="1" dirty="0">
                <a:solidFill>
                  <a:prstClr val="black"/>
                </a:solidFill>
                <a:latin typeface="Cambria" panose="02040503050406030204" pitchFamily="18" charset="0"/>
                <a:ea typeface="Cambria" panose="02040503050406030204" pitchFamily="18" charset="0"/>
              </a:rPr>
              <a:t>- </a:t>
            </a:r>
            <a:r>
              <a:rPr lang="en-US" altLang="en-US" sz="20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solidFill>
                  <a:prstClr val="black"/>
                </a:solidFill>
                <a:latin typeface="Cambria" panose="02040503050406030204" pitchFamily="18" charset="0"/>
                <a:ea typeface="Cambria" panose="02040503050406030204" pitchFamily="18" charset="0"/>
              </a:rPr>
              <a:t>Kinh tuyến nằm bên phải kinh tuyến gốc là kinh tuyến Đông. </a:t>
            </a:r>
            <a:endParaRPr lang="en-US" sz="2000" b="1" dirty="0">
              <a:solidFill>
                <a:prstClr val="black"/>
              </a:solidFill>
              <a:latin typeface="Cambria" panose="02040503050406030204" pitchFamily="18" charset="0"/>
              <a:ea typeface="Cambria" panose="02040503050406030204" pitchFamily="18" charset="0"/>
            </a:endParaRPr>
          </a:p>
          <a:p>
            <a:pPr algn="just"/>
            <a:r>
              <a:rPr lang="en-US" sz="2000" b="1" dirty="0">
                <a:solidFill>
                  <a:prstClr val="black"/>
                </a:solidFill>
                <a:latin typeface="Cambria" panose="02040503050406030204" pitchFamily="18" charset="0"/>
                <a:ea typeface="Cambria" panose="02040503050406030204" pitchFamily="18" charset="0"/>
              </a:rPr>
              <a:t>- </a:t>
            </a:r>
            <a:r>
              <a:rPr lang="en-US" altLang="en-US" sz="20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000" b="1" dirty="0">
                <a:solidFill>
                  <a:prstClr val="black"/>
                </a:solidFill>
                <a:latin typeface="Cambria" panose="02040503050406030204" pitchFamily="18" charset="0"/>
                <a:ea typeface="Cambria" panose="02040503050406030204" pitchFamily="18" charset="0"/>
              </a:rPr>
              <a:t>Kinh tuyến nằm bên trái kinh tuyến gốc là kinh tuyến Tây.</a:t>
            </a: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37503" y="3048116"/>
            <a:ext cx="5518911" cy="3552285"/>
          </a:xfrm>
          <a:prstGeom prst="rect">
            <a:avLst/>
          </a:prstGeom>
          <a:noFill/>
          <a:ln>
            <a:solidFill>
              <a:srgbClr val="00FF00"/>
            </a:solidFill>
          </a:ln>
        </p:spPr>
      </p:pic>
      <p:sp>
        <p:nvSpPr>
          <p:cNvPr id="26" name="TextBox 25"/>
          <p:cNvSpPr txBox="1"/>
          <p:nvPr/>
        </p:nvSpPr>
        <p:spPr>
          <a:xfrm>
            <a:off x="3200400" y="4824257"/>
            <a:ext cx="914400" cy="400110"/>
          </a:xfrm>
          <a:prstGeom prst="rect">
            <a:avLst/>
          </a:prstGeom>
          <a:solidFill>
            <a:srgbClr val="FFFFFF"/>
          </a:solidFill>
          <a:ln>
            <a:solidFill>
              <a:srgbClr val="000099"/>
            </a:solidFill>
          </a:ln>
        </p:spPr>
        <p:txBody>
          <a:bodyPr wrap="square" rtlCol="0">
            <a:spAutoFit/>
          </a:bodyPr>
          <a:lstStyle/>
          <a:p>
            <a:pPr algn="ctr"/>
            <a:r>
              <a:rPr lang="en-US" sz="2000" b="1" dirty="0">
                <a:solidFill>
                  <a:prstClr val="black"/>
                </a:solidFill>
                <a:latin typeface="Times New Roman" pitchFamily="18" charset="0"/>
                <a:cs typeface="Times New Roman" pitchFamily="18" charset="0"/>
              </a:rPr>
              <a:t>Tây</a:t>
            </a:r>
          </a:p>
        </p:txBody>
      </p:sp>
      <p:sp>
        <p:nvSpPr>
          <p:cNvPr id="27" name="TextBox 26"/>
          <p:cNvSpPr txBox="1"/>
          <p:nvPr/>
        </p:nvSpPr>
        <p:spPr>
          <a:xfrm>
            <a:off x="4800600" y="4784785"/>
            <a:ext cx="914400" cy="400110"/>
          </a:xfrm>
          <a:prstGeom prst="rect">
            <a:avLst/>
          </a:prstGeom>
          <a:solidFill>
            <a:srgbClr val="FFFFFF"/>
          </a:solidFill>
          <a:ln>
            <a:solidFill>
              <a:srgbClr val="000099"/>
            </a:solidFill>
          </a:ln>
        </p:spPr>
        <p:txBody>
          <a:bodyPr wrap="square" rtlCol="0">
            <a:spAutoFit/>
          </a:bodyPr>
          <a:lstStyle/>
          <a:p>
            <a:pPr algn="ctr"/>
            <a:r>
              <a:rPr lang="en-US" sz="2000" b="1" dirty="0">
                <a:solidFill>
                  <a:prstClr val="black"/>
                </a:solidFill>
                <a:latin typeface="Times New Roman" pitchFamily="18" charset="0"/>
                <a:cs typeface="Times New Roman" pitchFamily="18" charset="0"/>
              </a:rPr>
              <a:t>Đông</a:t>
            </a:r>
          </a:p>
        </p:txBody>
      </p:sp>
    </p:spTree>
    <p:extLst>
      <p:ext uri="{BB962C8B-B14F-4D97-AF65-F5344CB8AC3E}">
        <p14:creationId xmlns:p14="http://schemas.microsoft.com/office/powerpoint/2010/main" val="1263622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fade">
                                      <p:cBhvr>
                                        <p:cTn id="20" dur="500"/>
                                        <p:tgtEl>
                                          <p:spTgt spid="1036"/>
                                        </p:tgtEl>
                                      </p:cBhvr>
                                    </p:animEffect>
                                  </p:childTnLst>
                                </p:cTn>
                              </p:par>
                              <p:par>
                                <p:cTn id="21" presetID="10" presetClass="entr" presetSubtype="0"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1036"/>
                                        </p:tgtEl>
                                        <p:attrNameLst>
                                          <p:attrName>r</p:attrName>
                                        </p:attrNameLst>
                                      </p:cBhvr>
                                    </p:animRot>
                                    <p:animRot by="-240000">
                                      <p:cBhvr>
                                        <p:cTn id="26" dur="200" fill="hold">
                                          <p:stCondLst>
                                            <p:cond delay="200"/>
                                          </p:stCondLst>
                                        </p:cTn>
                                        <p:tgtEl>
                                          <p:spTgt spid="1036"/>
                                        </p:tgtEl>
                                        <p:attrNameLst>
                                          <p:attrName>r</p:attrName>
                                        </p:attrNameLst>
                                      </p:cBhvr>
                                    </p:animRot>
                                    <p:animRot by="240000">
                                      <p:cBhvr>
                                        <p:cTn id="27" dur="200" fill="hold">
                                          <p:stCondLst>
                                            <p:cond delay="400"/>
                                          </p:stCondLst>
                                        </p:cTn>
                                        <p:tgtEl>
                                          <p:spTgt spid="1036"/>
                                        </p:tgtEl>
                                        <p:attrNameLst>
                                          <p:attrName>r</p:attrName>
                                        </p:attrNameLst>
                                      </p:cBhvr>
                                    </p:animRot>
                                    <p:animRot by="-240000">
                                      <p:cBhvr>
                                        <p:cTn id="28" dur="200" fill="hold">
                                          <p:stCondLst>
                                            <p:cond delay="600"/>
                                          </p:stCondLst>
                                        </p:cTn>
                                        <p:tgtEl>
                                          <p:spTgt spid="1036"/>
                                        </p:tgtEl>
                                        <p:attrNameLst>
                                          <p:attrName>r</p:attrName>
                                        </p:attrNameLst>
                                      </p:cBhvr>
                                    </p:animRot>
                                    <p:animRot by="120000">
                                      <p:cBhvr>
                                        <p:cTn id="29" dur="200" fill="hold">
                                          <p:stCondLst>
                                            <p:cond delay="800"/>
                                          </p:stCondLst>
                                        </p:cTn>
                                        <p:tgtEl>
                                          <p:spTgt spid="103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randombar(horizontal)">
                                      <p:cBhvr>
                                        <p:cTn id="34" dur="500"/>
                                        <p:tgtEl>
                                          <p:spTgt spid="24"/>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42" dur="500"/>
                                        <p:tgtEl>
                                          <p:spTgt spid="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7" dur="500"/>
                                        <p:tgtEl>
                                          <p:spTgt spid="17">
                                            <p:txEl>
                                              <p:pRg st="1" end="1"/>
                                            </p:txEl>
                                          </p:spTgt>
                                        </p:tgtEl>
                                      </p:cBhvr>
                                    </p:animEffect>
                                  </p:childTnLst>
                                </p:cTn>
                              </p:par>
                              <p:par>
                                <p:cTn id="48" presetID="29"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1000" fill="hold"/>
                                        <p:tgtEl>
                                          <p:spTgt spid="26"/>
                                        </p:tgtEl>
                                        <p:attrNameLst>
                                          <p:attrName>ppt_x</p:attrName>
                                        </p:attrNameLst>
                                      </p:cBhvr>
                                      <p:tavLst>
                                        <p:tav tm="0">
                                          <p:val>
                                            <p:strVal val="#ppt_x-.2"/>
                                          </p:val>
                                        </p:tav>
                                        <p:tav tm="100000">
                                          <p:val>
                                            <p:strVal val="#ppt_x"/>
                                          </p:val>
                                        </p:tav>
                                      </p:tavLst>
                                    </p:anim>
                                    <p:anim calcmode="lin" valueType="num">
                                      <p:cBhvr>
                                        <p:cTn id="51"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9"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p:cTn id="57" dur="1000" fill="hold"/>
                                        <p:tgtEl>
                                          <p:spTgt spid="27"/>
                                        </p:tgtEl>
                                        <p:attrNameLst>
                                          <p:attrName>ppt_x</p:attrName>
                                        </p:attrNameLst>
                                      </p:cBhvr>
                                      <p:tavLst>
                                        <p:tav tm="0">
                                          <p:val>
                                            <p:strVal val="#ppt_x-.2"/>
                                          </p:val>
                                        </p:tav>
                                        <p:tav tm="100000">
                                          <p:val>
                                            <p:strVal val="#ppt_x"/>
                                          </p:val>
                                        </p:tav>
                                      </p:tavLst>
                                    </p:anim>
                                    <p:anim calcmode="lin" valueType="num">
                                      <p:cBhvr>
                                        <p:cTn id="58"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5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879432" y="4456721"/>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3" y="1473402"/>
            <a:ext cx="6716308" cy="3833743"/>
          </a:xfrm>
          <a:prstGeom prst="wedgeRoundRectCallout">
            <a:avLst>
              <a:gd name="adj1" fmla="val 48041"/>
              <a:gd name="adj2" fmla="val 7095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8"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489948" y="1689779"/>
            <a:ext cx="6629398" cy="3277820"/>
          </a:xfrm>
          <a:prstGeom prst="rect">
            <a:avLst/>
          </a:prstGeom>
        </p:spPr>
        <p:txBody>
          <a:bodyPr wrap="square">
            <a:spAutoFit/>
          </a:bodyPr>
          <a:lstStyle/>
          <a:p>
            <a:pPr algn="just"/>
            <a:r>
              <a:rPr lang="nl-NL" sz="2300" b="1" dirty="0">
                <a:latin typeface="Cambria" panose="02040503050406030204" pitchFamily="18" charset="0"/>
                <a:ea typeface="Cambria" panose="02040503050406030204" pitchFamily="18" charset="0"/>
              </a:rPr>
              <a:t>- Kinh tuyến là các đường nối liền 2 điểm cực Bắc và Nam.</a:t>
            </a:r>
            <a:endParaRPr lang="en-US" sz="2300" b="1" dirty="0">
              <a:latin typeface="Cambria" panose="02040503050406030204" pitchFamily="18" charset="0"/>
              <a:ea typeface="Cambria" panose="02040503050406030204" pitchFamily="18" charset="0"/>
            </a:endParaRPr>
          </a:p>
          <a:p>
            <a:pPr algn="just"/>
            <a:r>
              <a:rPr lang="nl-NL" sz="2300" b="1" dirty="0">
                <a:latin typeface="Cambria" panose="02040503050406030204" pitchFamily="18" charset="0"/>
                <a:ea typeface="Cambria" panose="02040503050406030204" pitchFamily="18" charset="0"/>
              </a:rPr>
              <a:t>- Kinh tuyến gốc là kinh tuyến 0</a:t>
            </a:r>
            <a:r>
              <a:rPr lang="nl-NL" sz="2300" b="1" baseline="30000" dirty="0">
                <a:latin typeface="Cambria" panose="02040503050406030204" pitchFamily="18" charset="0"/>
                <a:ea typeface="Cambria" panose="02040503050406030204" pitchFamily="18" charset="0"/>
              </a:rPr>
              <a:t>0</a:t>
            </a:r>
            <a:r>
              <a:rPr lang="nl-NL" sz="2300" b="1" dirty="0">
                <a:latin typeface="Cambria" panose="02040503050406030204" pitchFamily="18" charset="0"/>
                <a:ea typeface="Cambria" panose="02040503050406030204" pitchFamily="18" charset="0"/>
              </a:rPr>
              <a:t> đi qua đài thiên văn Grin-uýt (thủ đô Luân Đôn - nước Anh).</a:t>
            </a:r>
          </a:p>
          <a:p>
            <a:pPr algn="just"/>
            <a:r>
              <a:rPr lang="nl-NL" sz="2300" b="1" dirty="0">
                <a:latin typeface="Cambria" panose="02040503050406030204" pitchFamily="18" charset="0"/>
                <a:ea typeface="Cambria" panose="02040503050406030204" pitchFamily="18" charset="0"/>
              </a:rPr>
              <a:t>- Kinh tuyến nằm bên phải kinh tuyến gốc là kinh tuyến Đông. </a:t>
            </a:r>
          </a:p>
          <a:p>
            <a:pPr algn="just"/>
            <a:r>
              <a:rPr lang="nl-NL" sz="2300" b="1" dirty="0">
                <a:latin typeface="Cambria" panose="02040503050406030204" pitchFamily="18" charset="0"/>
                <a:ea typeface="Cambria" panose="02040503050406030204" pitchFamily="18" charset="0"/>
              </a:rPr>
              <a:t>- Kinh tuyến nằm bên trái kinh tuyến gốc là kinh tuyến Tây.</a:t>
            </a:r>
            <a:endParaRPr lang="en-US" sz="2300" b="1" dirty="0">
              <a:latin typeface="Cambria" panose="02040503050406030204" pitchFamily="18" charset="0"/>
              <a:ea typeface="Cambria" panose="02040503050406030204" pitchFamily="18" charset="0"/>
            </a:endParaRPr>
          </a:p>
        </p:txBody>
      </p:sp>
      <p:pic>
        <p:nvPicPr>
          <p:cNvPr id="21"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23"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sp>
        <p:nvSpPr>
          <p:cNvPr id="2" name="Rectangle 1"/>
          <p:cNvSpPr/>
          <p:nvPr/>
        </p:nvSpPr>
        <p:spPr>
          <a:xfrm>
            <a:off x="328957" y="228600"/>
            <a:ext cx="1018484" cy="523220"/>
          </a:xfrm>
          <a:prstGeom prst="rect">
            <a:avLst/>
          </a:prstGeom>
        </p:spPr>
        <p:txBody>
          <a:bodyPr wrap="none">
            <a:spAutoFit/>
          </a:bodyP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Tree>
    <p:extLst>
      <p:ext uri="{BB962C8B-B14F-4D97-AF65-F5344CB8AC3E}">
        <p14:creationId xmlns:p14="http://schemas.microsoft.com/office/powerpoint/2010/main" val="2709168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8"/>
                                        </p:tgtEl>
                                        <p:attrNameLst>
                                          <p:attrName>r</p:attrName>
                                        </p:attrNameLst>
                                      </p:cBhvr>
                                    </p:animRot>
                                    <p:animRot by="-240000">
                                      <p:cBhvr>
                                        <p:cTn id="13" dur="200" fill="hold">
                                          <p:stCondLst>
                                            <p:cond delay="200"/>
                                          </p:stCondLst>
                                        </p:cTn>
                                        <p:tgtEl>
                                          <p:spTgt spid="28"/>
                                        </p:tgtEl>
                                        <p:attrNameLst>
                                          <p:attrName>r</p:attrName>
                                        </p:attrNameLst>
                                      </p:cBhvr>
                                    </p:animRot>
                                    <p:animRot by="240000">
                                      <p:cBhvr>
                                        <p:cTn id="14" dur="200" fill="hold">
                                          <p:stCondLst>
                                            <p:cond delay="400"/>
                                          </p:stCondLst>
                                        </p:cTn>
                                        <p:tgtEl>
                                          <p:spTgt spid="28"/>
                                        </p:tgtEl>
                                        <p:attrNameLst>
                                          <p:attrName>r</p:attrName>
                                        </p:attrNameLst>
                                      </p:cBhvr>
                                    </p:animRot>
                                    <p:animRot by="-240000">
                                      <p:cBhvr>
                                        <p:cTn id="15" dur="200" fill="hold">
                                          <p:stCondLst>
                                            <p:cond delay="600"/>
                                          </p:stCondLst>
                                        </p:cTn>
                                        <p:tgtEl>
                                          <p:spTgt spid="28"/>
                                        </p:tgtEl>
                                        <p:attrNameLst>
                                          <p:attrName>r</p:attrName>
                                        </p:attrNameLst>
                                      </p:cBhvr>
                                    </p:animRot>
                                    <p:animRot by="120000">
                                      <p:cBhvr>
                                        <p:cTn id="16" dur="200" fill="hold">
                                          <p:stCondLst>
                                            <p:cond delay="800"/>
                                          </p:stCondLst>
                                        </p:cTn>
                                        <p:tgtEl>
                                          <p:spTgt spid="2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9" dur="500"/>
                                        <p:tgtEl>
                                          <p:spTgt spid="3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4" dur="500"/>
                                        <p:tgtEl>
                                          <p:spTgt spid="3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9" dur="500"/>
                                        <p:tgtEl>
                                          <p:spTgt spid="3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4" name="Cloud Callout 13"/>
          <p:cNvSpPr/>
          <p:nvPr/>
        </p:nvSpPr>
        <p:spPr>
          <a:xfrm>
            <a:off x="315034" y="1219201"/>
            <a:ext cx="6633392" cy="19812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1028700" y="1642335"/>
            <a:ext cx="5219700" cy="830997"/>
          </a:xfrm>
          <a:prstGeom prst="rect">
            <a:avLst/>
          </a:prstGeom>
        </p:spPr>
        <p:txBody>
          <a:bodyPr wrap="square">
            <a:spAutoFit/>
          </a:bodyPr>
          <a:lstStyle/>
          <a:p>
            <a:r>
              <a:rPr lang="en-US" sz="2400" b="1" i="1" dirty="0" err="1">
                <a:solidFill>
                  <a:srgbClr val="FF0000"/>
                </a:solidFill>
                <a:latin typeface="Cambria" panose="02040503050406030204" pitchFamily="18" charset="0"/>
                <a:ea typeface="Cambria" panose="02040503050406030204" pitchFamily="18" charset="0"/>
              </a:rPr>
              <a:t>Quan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sát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1.1 </a:t>
            </a:r>
            <a:r>
              <a:rPr lang="vi-VN" sz="2400" b="1" i="1" dirty="0">
                <a:solidFill>
                  <a:srgbClr val="FF0000"/>
                </a:solidFill>
                <a:latin typeface="Cambria" panose="02040503050406030204" pitchFamily="18" charset="0"/>
                <a:ea typeface="Cambria" panose="02040503050406030204" pitchFamily="18" charset="0"/>
              </a:rPr>
              <a:t>xác định trên quả Địa cầu vĩ tuyến</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 là gì? </a:t>
            </a:r>
            <a:endParaRPr lang="en-US" sz="2400" b="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33183" y="3199836"/>
            <a:ext cx="5442711" cy="3629975"/>
          </a:xfrm>
          <a:prstGeom prst="rect">
            <a:avLst/>
          </a:prstGeom>
          <a:noFill/>
          <a:ln>
            <a:solidFill>
              <a:srgbClr val="00FF00"/>
            </a:solidFill>
          </a:ln>
        </p:spPr>
      </p:pic>
    </p:spTree>
    <p:extLst>
      <p:ext uri="{BB962C8B-B14F-4D97-AF65-F5344CB8AC3E}">
        <p14:creationId xmlns:p14="http://schemas.microsoft.com/office/powerpoint/2010/main" val="18993735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r="-4546" b="8511"/>
          <a:stretch>
            <a:fillRect/>
          </a:stretch>
        </p:blipFill>
        <p:spPr bwMode="auto">
          <a:xfrm>
            <a:off x="-54572" y="303643"/>
            <a:ext cx="6505181" cy="6248419"/>
          </a:xfrm>
          <a:prstGeom prst="rect">
            <a:avLst/>
          </a:prstGeom>
          <a:noFill/>
          <a:ln w="9525">
            <a:noFill/>
            <a:round/>
            <a:headEnd/>
            <a:tailEnd/>
          </a:ln>
        </p:spPr>
      </p:pic>
      <p:sp>
        <p:nvSpPr>
          <p:cNvPr id="13322" name="Line 10"/>
          <p:cNvSpPr>
            <a:spLocks noChangeShapeType="1"/>
          </p:cNvSpPr>
          <p:nvPr/>
        </p:nvSpPr>
        <p:spPr bwMode="auto">
          <a:xfrm>
            <a:off x="1676400" y="2743200"/>
            <a:ext cx="3048000" cy="304800"/>
          </a:xfrm>
          <a:prstGeom prst="line">
            <a:avLst/>
          </a:prstGeom>
          <a:noFill/>
          <a:ln w="9360" cap="sq">
            <a:solidFill>
              <a:srgbClr val="000000"/>
            </a:solidFill>
            <a:miter lim="800000"/>
            <a:headEnd/>
            <a:tailEnd type="triangle" w="med" len="med"/>
          </a:ln>
        </p:spPr>
        <p:txBody>
          <a:bodyPr/>
          <a:lstStyle/>
          <a:p>
            <a:endParaRPr lang="en-US">
              <a:solidFill>
                <a:prstClr val="black"/>
              </a:solidFill>
            </a:endParaRPr>
          </a:p>
        </p:txBody>
      </p:sp>
      <p:sp>
        <p:nvSpPr>
          <p:cNvPr id="13323" name="Line 11"/>
          <p:cNvSpPr>
            <a:spLocks noChangeShapeType="1"/>
          </p:cNvSpPr>
          <p:nvPr/>
        </p:nvSpPr>
        <p:spPr bwMode="auto">
          <a:xfrm>
            <a:off x="1600200" y="2819404"/>
            <a:ext cx="1676400" cy="2133596"/>
          </a:xfrm>
          <a:prstGeom prst="line">
            <a:avLst/>
          </a:prstGeom>
          <a:noFill/>
          <a:ln w="9360" cap="sq">
            <a:solidFill>
              <a:srgbClr val="000000"/>
            </a:solidFill>
            <a:miter lim="800000"/>
            <a:headEnd/>
            <a:tailEnd type="triangle" w="med" len="med"/>
          </a:ln>
        </p:spPr>
        <p:txBody>
          <a:bodyPr/>
          <a:lstStyle/>
          <a:p>
            <a:endParaRPr lang="en-US">
              <a:solidFill>
                <a:prstClr val="black"/>
              </a:solidFill>
            </a:endParaRPr>
          </a:p>
        </p:txBody>
      </p:sp>
      <p:sp>
        <p:nvSpPr>
          <p:cNvPr id="13324" name="Text Box 12"/>
          <p:cNvSpPr txBox="1">
            <a:spLocks noChangeArrowheads="1"/>
          </p:cNvSpPr>
          <p:nvPr/>
        </p:nvSpPr>
        <p:spPr bwMode="auto">
          <a:xfrm>
            <a:off x="4953000" y="304801"/>
            <a:ext cx="4114800" cy="1756508"/>
          </a:xfrm>
          <a:prstGeom prst="rect">
            <a:avLst/>
          </a:prstGeom>
          <a:solidFill>
            <a:srgbClr val="FFFFFF"/>
          </a:solidFill>
          <a:ln w="9525">
            <a:solidFill>
              <a:srgbClr val="000099"/>
            </a:solidFill>
            <a:round/>
            <a:headEnd/>
            <a:tailEnd/>
          </a:ln>
        </p:spPr>
        <p:txBody>
          <a:bodyPr wrap="square" lIns="90000" tIns="46800" rIns="90000" bIns="46800">
            <a:spAutoFit/>
          </a:bodyPr>
          <a:lstStyle/>
          <a:p>
            <a:pPr algn="ctr">
              <a:lnSpc>
                <a:spcPct val="150000"/>
              </a:lnSpc>
              <a:spcBef>
                <a:spcPts val="125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i="1" dirty="0">
                <a:solidFill>
                  <a:srgbClr val="0000FF"/>
                </a:solidFill>
                <a:latin typeface="Times New Roman" pitchFamily="18" charset="0"/>
                <a:cs typeface="Times New Roman" pitchFamily="18" charset="0"/>
              </a:rPr>
              <a:t>Những vòng tròn trên quả địa cầu vuông góc với các kinh tuyến là những đường gì?</a:t>
            </a:r>
          </a:p>
        </p:txBody>
      </p:sp>
      <p:sp>
        <p:nvSpPr>
          <p:cNvPr id="13326" name="Line 14"/>
          <p:cNvSpPr>
            <a:spLocks noChangeShapeType="1"/>
          </p:cNvSpPr>
          <p:nvPr/>
        </p:nvSpPr>
        <p:spPr bwMode="auto">
          <a:xfrm>
            <a:off x="1524000" y="2743199"/>
            <a:ext cx="1676400" cy="1066801"/>
          </a:xfrm>
          <a:prstGeom prst="line">
            <a:avLst/>
          </a:prstGeom>
          <a:noFill/>
          <a:ln w="9360" cap="sq">
            <a:solidFill>
              <a:srgbClr val="000000"/>
            </a:solidFill>
            <a:miter lim="800000"/>
            <a:headEnd/>
            <a:tailEnd type="triangle" w="med" len="med"/>
          </a:ln>
        </p:spPr>
        <p:txBody>
          <a:bodyPr/>
          <a:lstStyle/>
          <a:p>
            <a:endParaRPr lang="en-US">
              <a:solidFill>
                <a:prstClr val="black"/>
              </a:solidFill>
            </a:endParaRPr>
          </a:p>
        </p:txBody>
      </p:sp>
      <p:sp>
        <p:nvSpPr>
          <p:cNvPr id="21" name="Rectangle 13"/>
          <p:cNvSpPr>
            <a:spLocks noChangeArrowheads="1"/>
          </p:cNvSpPr>
          <p:nvPr/>
        </p:nvSpPr>
        <p:spPr bwMode="auto">
          <a:xfrm>
            <a:off x="533400" y="2514600"/>
            <a:ext cx="1295400" cy="381000"/>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a:solidFill>
                  <a:srgbClr val="000000"/>
                </a:solidFill>
                <a:latin typeface="Times New Roman" pitchFamily="18" charset="0"/>
                <a:cs typeface="Times New Roman" pitchFamily="18" charset="0"/>
              </a:rPr>
              <a:t>Vĩ tuyến </a:t>
            </a:r>
          </a:p>
        </p:txBody>
      </p:sp>
    </p:spTree>
    <p:extLst>
      <p:ext uri="{BB962C8B-B14F-4D97-AF65-F5344CB8AC3E}">
        <p14:creationId xmlns:p14="http://schemas.microsoft.com/office/powerpoint/2010/main" val="8421714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324"/>
                                        </p:tgtEl>
                                        <p:attrNameLst>
                                          <p:attrName>style.visibility</p:attrName>
                                        </p:attrNameLst>
                                      </p:cBhvr>
                                      <p:to>
                                        <p:strVal val="visible"/>
                                      </p:to>
                                    </p:set>
                                    <p:anim calcmode="lin" valueType="num">
                                      <p:cBhvr>
                                        <p:cTn id="7" dur="1000" fill="hold"/>
                                        <p:tgtEl>
                                          <p:spTgt spid="13324"/>
                                        </p:tgtEl>
                                        <p:attrNameLst>
                                          <p:attrName>ppt_x</p:attrName>
                                        </p:attrNameLst>
                                      </p:cBhvr>
                                      <p:tavLst>
                                        <p:tav tm="0">
                                          <p:val>
                                            <p:strVal val="#ppt_x-.2"/>
                                          </p:val>
                                        </p:tav>
                                        <p:tav tm="100000">
                                          <p:val>
                                            <p:strVal val="#ppt_x"/>
                                          </p:val>
                                        </p:tav>
                                      </p:tavLst>
                                    </p:anim>
                                    <p:anim calcmode="lin" valueType="num">
                                      <p:cBhvr>
                                        <p:cTn id="8" dur="1000" fill="hold"/>
                                        <p:tgtEl>
                                          <p:spTgt spid="1332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2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3324"/>
                                        </p:tgtEl>
                                        <p:attrNameLst>
                                          <p:attrName>ppt_x</p:attrName>
                                        </p:attrNameLst>
                                      </p:cBhvr>
                                      <p:tavLst>
                                        <p:tav tm="0">
                                          <p:val>
                                            <p:strVal val="ppt_x"/>
                                          </p:val>
                                        </p:tav>
                                        <p:tav tm="100000">
                                          <p:val>
                                            <p:strVal val="ppt_x-.2"/>
                                          </p:val>
                                        </p:tav>
                                      </p:tavLst>
                                    </p:anim>
                                    <p:anim calcmode="lin" valueType="num">
                                      <p:cBhvr>
                                        <p:cTn id="14" dur="1000"/>
                                        <p:tgtEl>
                                          <p:spTgt spid="13324"/>
                                        </p:tgtEl>
                                        <p:attrNameLst>
                                          <p:attrName>ppt_y</p:attrName>
                                        </p:attrNameLst>
                                      </p:cBhvr>
                                      <p:tavLst>
                                        <p:tav tm="0">
                                          <p:val>
                                            <p:strVal val="ppt_y"/>
                                          </p:val>
                                        </p:tav>
                                        <p:tav tm="100000">
                                          <p:val>
                                            <p:strVal val="ppt_y"/>
                                          </p:val>
                                        </p:tav>
                                      </p:tavLst>
                                    </p:anim>
                                    <p:animEffect transition="out" filter="fade">
                                      <p:cBhvr>
                                        <p:cTn id="15" dur="1000"/>
                                        <p:tgtEl>
                                          <p:spTgt spid="13324"/>
                                        </p:tgtEl>
                                      </p:cBhvr>
                                    </p:animEffect>
                                    <p:set>
                                      <p:cBhvr>
                                        <p:cTn id="16" dur="1" fill="hold">
                                          <p:stCondLst>
                                            <p:cond delay="999"/>
                                          </p:stCondLst>
                                        </p:cTn>
                                        <p:tgtEl>
                                          <p:spTgt spid="133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3323"/>
                                        </p:tgtEl>
                                        <p:attrNameLst>
                                          <p:attrName>style.visibility</p:attrName>
                                        </p:attrNameLst>
                                      </p:cBhvr>
                                      <p:to>
                                        <p:strVal val="visible"/>
                                      </p:to>
                                    </p:set>
                                    <p:anim calcmode="lin" valueType="num">
                                      <p:cBhvr>
                                        <p:cTn id="21" dur="1000" fill="hold"/>
                                        <p:tgtEl>
                                          <p:spTgt spid="13323"/>
                                        </p:tgtEl>
                                        <p:attrNameLst>
                                          <p:attrName>ppt_x</p:attrName>
                                        </p:attrNameLst>
                                      </p:cBhvr>
                                      <p:tavLst>
                                        <p:tav tm="0">
                                          <p:val>
                                            <p:strVal val="#ppt_x-.2"/>
                                          </p:val>
                                        </p:tav>
                                        <p:tav tm="100000">
                                          <p:val>
                                            <p:strVal val="#ppt_x"/>
                                          </p:val>
                                        </p:tav>
                                      </p:tavLst>
                                    </p:anim>
                                    <p:anim calcmode="lin" valueType="num">
                                      <p:cBhvr>
                                        <p:cTn id="22" dur="1000" fill="hold"/>
                                        <p:tgtEl>
                                          <p:spTgt spid="1332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3323"/>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3326"/>
                                        </p:tgtEl>
                                        <p:attrNameLst>
                                          <p:attrName>style.visibility</p:attrName>
                                        </p:attrNameLst>
                                      </p:cBhvr>
                                      <p:to>
                                        <p:strVal val="visible"/>
                                      </p:to>
                                    </p:set>
                                    <p:anim calcmode="lin" valueType="num">
                                      <p:cBhvr>
                                        <p:cTn id="26" dur="1000" fill="hold"/>
                                        <p:tgtEl>
                                          <p:spTgt spid="13326"/>
                                        </p:tgtEl>
                                        <p:attrNameLst>
                                          <p:attrName>ppt_x</p:attrName>
                                        </p:attrNameLst>
                                      </p:cBhvr>
                                      <p:tavLst>
                                        <p:tav tm="0">
                                          <p:val>
                                            <p:strVal val="#ppt_x-.2"/>
                                          </p:val>
                                        </p:tav>
                                        <p:tav tm="100000">
                                          <p:val>
                                            <p:strVal val="#ppt_x"/>
                                          </p:val>
                                        </p:tav>
                                      </p:tavLst>
                                    </p:anim>
                                    <p:anim calcmode="lin" valueType="num">
                                      <p:cBhvr>
                                        <p:cTn id="27" dur="1000" fill="hold"/>
                                        <p:tgtEl>
                                          <p:spTgt spid="13326"/>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3326"/>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3322"/>
                                        </p:tgtEl>
                                        <p:attrNameLst>
                                          <p:attrName>style.visibility</p:attrName>
                                        </p:attrNameLst>
                                      </p:cBhvr>
                                      <p:to>
                                        <p:strVal val="visible"/>
                                      </p:to>
                                    </p:set>
                                    <p:anim calcmode="lin" valueType="num">
                                      <p:cBhvr>
                                        <p:cTn id="31" dur="1000" fill="hold"/>
                                        <p:tgtEl>
                                          <p:spTgt spid="13322"/>
                                        </p:tgtEl>
                                        <p:attrNameLst>
                                          <p:attrName>ppt_x</p:attrName>
                                        </p:attrNameLst>
                                      </p:cBhvr>
                                      <p:tavLst>
                                        <p:tav tm="0">
                                          <p:val>
                                            <p:strVal val="#ppt_x-.2"/>
                                          </p:val>
                                        </p:tav>
                                        <p:tav tm="100000">
                                          <p:val>
                                            <p:strVal val="#ppt_x"/>
                                          </p:val>
                                        </p:tav>
                                      </p:tavLst>
                                    </p:anim>
                                    <p:anim calcmode="lin" valueType="num">
                                      <p:cBhvr>
                                        <p:cTn id="32" dur="1000" fill="hold"/>
                                        <p:tgtEl>
                                          <p:spTgt spid="1332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3322"/>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ppt_x</p:attrName>
                                        </p:attrNameLst>
                                      </p:cBhvr>
                                      <p:tavLst>
                                        <p:tav tm="0">
                                          <p:val>
                                            <p:strVal val="#ppt_x-.2"/>
                                          </p:val>
                                        </p:tav>
                                        <p:tav tm="100000">
                                          <p:val>
                                            <p:strVal val="#ppt_x"/>
                                          </p:val>
                                        </p:tav>
                                      </p:tavLst>
                                    </p:anim>
                                    <p:anim calcmode="lin" valueType="num">
                                      <p:cBhvr>
                                        <p:cTn id="3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2" grpId="0" animBg="1"/>
      <p:bldP spid="13323" grpId="0" animBg="1"/>
      <p:bldP spid="13324" grpId="0" animBg="1"/>
      <p:bldP spid="13324" grpId="1" animBg="1"/>
      <p:bldP spid="13326"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r="-4546" b="8511"/>
          <a:stretch>
            <a:fillRect/>
          </a:stretch>
        </p:blipFill>
        <p:spPr bwMode="auto">
          <a:xfrm>
            <a:off x="266131" y="239183"/>
            <a:ext cx="6248400" cy="6074833"/>
          </a:xfrm>
          <a:prstGeom prst="rect">
            <a:avLst/>
          </a:prstGeom>
          <a:noFill/>
          <a:ln w="9525">
            <a:noFill/>
            <a:round/>
            <a:headEnd/>
            <a:tailEnd/>
          </a:ln>
        </p:spPr>
      </p:pic>
      <p:sp>
        <p:nvSpPr>
          <p:cNvPr id="13314" name="Rectangle 2"/>
          <p:cNvSpPr>
            <a:spLocks noChangeArrowheads="1"/>
          </p:cNvSpPr>
          <p:nvPr/>
        </p:nvSpPr>
        <p:spPr bwMode="auto">
          <a:xfrm>
            <a:off x="1752600" y="3048000"/>
            <a:ext cx="1295400" cy="381000"/>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Xích đạo</a:t>
            </a:r>
          </a:p>
        </p:txBody>
      </p:sp>
      <p:sp>
        <p:nvSpPr>
          <p:cNvPr id="20" name="Text Box 12"/>
          <p:cNvSpPr txBox="1">
            <a:spLocks noChangeArrowheads="1"/>
          </p:cNvSpPr>
          <p:nvPr/>
        </p:nvSpPr>
        <p:spPr bwMode="auto">
          <a:xfrm>
            <a:off x="4953000" y="381003"/>
            <a:ext cx="3962400" cy="1136146"/>
          </a:xfrm>
          <a:prstGeom prst="rect">
            <a:avLst/>
          </a:prstGeom>
          <a:solidFill>
            <a:srgbClr val="FFFFFF"/>
          </a:solidFill>
          <a:ln w="9525">
            <a:solidFill>
              <a:srgbClr val="000099"/>
            </a:solidFill>
            <a:round/>
            <a:headEnd/>
            <a:tailEnd/>
          </a:ln>
        </p:spPr>
        <p:txBody>
          <a:bodyPr wrap="square" lIns="90000" tIns="46800" rIns="90000" bIns="46800">
            <a:spAutoFit/>
          </a:bodyPr>
          <a:lstStyle/>
          <a:p>
            <a:pPr algn="just">
              <a:lnSpc>
                <a:spcPct val="150000"/>
              </a:lnSpc>
              <a:spcBef>
                <a:spcPts val="1250"/>
              </a:spcBef>
              <a:buClr>
                <a:srgbClr val="9966FF"/>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i="1" dirty="0">
                <a:solidFill>
                  <a:srgbClr val="0000FF"/>
                </a:solidFill>
                <a:latin typeface="Times New Roman" pitchFamily="18" charset="0"/>
                <a:cs typeface="Times New Roman" pitchFamily="18" charset="0"/>
              </a:rPr>
              <a:t>Đường xích đạo là đường như thế nào?</a:t>
            </a:r>
          </a:p>
        </p:txBody>
      </p:sp>
      <p:cxnSp>
        <p:nvCxnSpPr>
          <p:cNvPr id="21" name="Straight Connector 20"/>
          <p:cNvCxnSpPr>
            <a:cxnSpLocks/>
          </p:cNvCxnSpPr>
          <p:nvPr/>
        </p:nvCxnSpPr>
        <p:spPr bwMode="auto">
          <a:xfrm flipV="1">
            <a:off x="1485900" y="3600979"/>
            <a:ext cx="4358216" cy="5821"/>
          </a:xfrm>
          <a:prstGeom prst="line">
            <a:avLst/>
          </a:prstGeom>
          <a:noFill/>
          <a:ln w="38100" cap="flat" cmpd="sng" algn="ctr">
            <a:solidFill>
              <a:srgbClr val="CCFF33"/>
            </a:solidFill>
            <a:prstDash val="solid"/>
            <a:round/>
            <a:headEnd type="none" w="med" len="med"/>
            <a:tailEnd type="none" w="med" len="med"/>
          </a:ln>
          <a:effectLst/>
        </p:spPr>
      </p:cxnSp>
      <p:sp>
        <p:nvSpPr>
          <p:cNvPr id="9" name="Oval 8"/>
          <p:cNvSpPr/>
          <p:nvPr/>
        </p:nvSpPr>
        <p:spPr bwMode="auto">
          <a:xfrm>
            <a:off x="5410200" y="3299247"/>
            <a:ext cx="867833" cy="739353"/>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endParaRPr lang="en-US" sz="2400">
              <a:solidFill>
                <a:prstClr val="black"/>
              </a:solidFill>
              <a:latin typeface=".VnTime" charset="0"/>
            </a:endParaRPr>
          </a:p>
        </p:txBody>
      </p:sp>
      <p:sp>
        <p:nvSpPr>
          <p:cNvPr id="10" name="Rectangle 3"/>
          <p:cNvSpPr>
            <a:spLocks noChangeArrowheads="1"/>
          </p:cNvSpPr>
          <p:nvPr/>
        </p:nvSpPr>
        <p:spPr bwMode="auto">
          <a:xfrm>
            <a:off x="152400" y="3733800"/>
            <a:ext cx="1447800" cy="584200"/>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Vĩ tuyến gốc</a:t>
            </a:r>
          </a:p>
        </p:txBody>
      </p:sp>
      <p:sp>
        <p:nvSpPr>
          <p:cNvPr id="11" name="Line 4"/>
          <p:cNvSpPr>
            <a:spLocks noChangeShapeType="1"/>
          </p:cNvSpPr>
          <p:nvPr/>
        </p:nvSpPr>
        <p:spPr bwMode="auto">
          <a:xfrm flipV="1">
            <a:off x="1447800" y="3581400"/>
            <a:ext cx="838200" cy="390525"/>
          </a:xfrm>
          <a:prstGeom prst="line">
            <a:avLst/>
          </a:prstGeom>
          <a:noFill/>
          <a:ln w="9360" cap="sq">
            <a:solidFill>
              <a:srgbClr val="000000"/>
            </a:solidFill>
            <a:miter lim="800000"/>
            <a:headEnd/>
            <a:tailEnd type="triangle" w="med" len="med"/>
          </a:ln>
        </p:spPr>
        <p:txBody>
          <a:bodyPr/>
          <a:lstStyle/>
          <a:p>
            <a:endParaRPr lang="en-US">
              <a:solidFill>
                <a:prstClr val="black"/>
              </a:solidFill>
            </a:endParaRPr>
          </a:p>
        </p:txBody>
      </p:sp>
    </p:spTree>
    <p:extLst>
      <p:ext uri="{BB962C8B-B14F-4D97-AF65-F5344CB8AC3E}">
        <p14:creationId xmlns:p14="http://schemas.microsoft.com/office/powerpoint/2010/main" val="1975348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ppt_x</p:attrName>
                                        </p:attrNameLst>
                                      </p:cBhvr>
                                      <p:tavLst>
                                        <p:tav tm="0">
                                          <p:val>
                                            <p:strVal val="#ppt_x-.2"/>
                                          </p:val>
                                        </p:tav>
                                        <p:tav tm="100000">
                                          <p:val>
                                            <p:strVal val="#ppt_x"/>
                                          </p:val>
                                        </p:tav>
                                      </p:tavLst>
                                    </p:anim>
                                    <p:anim calcmode="lin" valueType="num">
                                      <p:cBhvr>
                                        <p:cTn id="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20"/>
                                        </p:tgtEl>
                                        <p:attrNameLst>
                                          <p:attrName>ppt_x</p:attrName>
                                        </p:attrNameLst>
                                      </p:cBhvr>
                                      <p:tavLst>
                                        <p:tav tm="0">
                                          <p:val>
                                            <p:strVal val="ppt_x"/>
                                          </p:val>
                                        </p:tav>
                                        <p:tav tm="100000">
                                          <p:val>
                                            <p:strVal val="ppt_x-.2"/>
                                          </p:val>
                                        </p:tav>
                                      </p:tavLst>
                                    </p:anim>
                                    <p:anim calcmode="lin" valueType="num">
                                      <p:cBhvr>
                                        <p:cTn id="14" dur="1000"/>
                                        <p:tgtEl>
                                          <p:spTgt spid="20"/>
                                        </p:tgtEl>
                                        <p:attrNameLst>
                                          <p:attrName>ppt_y</p:attrName>
                                        </p:attrNameLst>
                                      </p:cBhvr>
                                      <p:tavLst>
                                        <p:tav tm="0">
                                          <p:val>
                                            <p:strVal val="ppt_y"/>
                                          </p:val>
                                        </p:tav>
                                        <p:tav tm="100000">
                                          <p:val>
                                            <p:strVal val="ppt_y"/>
                                          </p:val>
                                        </p:tav>
                                      </p:tavLst>
                                    </p:anim>
                                    <p:animEffect transition="out" filter="fade">
                                      <p:cBhvr>
                                        <p:cTn id="15" dur="1000"/>
                                        <p:tgtEl>
                                          <p:spTgt spid="20"/>
                                        </p:tgtEl>
                                      </p:cBhvr>
                                    </p:animEffect>
                                    <p:set>
                                      <p:cBhvr>
                                        <p:cTn id="16" dur="1" fill="hold">
                                          <p:stCondLst>
                                            <p:cond delay="9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ppt_x</p:attrName>
                                        </p:attrNameLst>
                                      </p:cBhvr>
                                      <p:tavLst>
                                        <p:tav tm="0">
                                          <p:val>
                                            <p:strVal val="#ppt_x-.2"/>
                                          </p:val>
                                        </p:tav>
                                        <p:tav tm="100000">
                                          <p:val>
                                            <p:strVal val="#ppt_x"/>
                                          </p:val>
                                        </p:tav>
                                      </p:tavLst>
                                    </p:anim>
                                    <p:anim calcmode="lin" valueType="num">
                                      <p:cBhvr>
                                        <p:cTn id="2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1"/>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3314"/>
                                        </p:tgtEl>
                                        <p:attrNameLst>
                                          <p:attrName>style.visibility</p:attrName>
                                        </p:attrNameLst>
                                      </p:cBhvr>
                                      <p:to>
                                        <p:strVal val="visible"/>
                                      </p:to>
                                    </p:set>
                                    <p:anim calcmode="lin" valueType="num">
                                      <p:cBhvr>
                                        <p:cTn id="26" dur="1000" fill="hold"/>
                                        <p:tgtEl>
                                          <p:spTgt spid="13314"/>
                                        </p:tgtEl>
                                        <p:attrNameLst>
                                          <p:attrName>ppt_x</p:attrName>
                                        </p:attrNameLst>
                                      </p:cBhvr>
                                      <p:tavLst>
                                        <p:tav tm="0">
                                          <p:val>
                                            <p:strVal val="#ppt_x-.2"/>
                                          </p:val>
                                        </p:tav>
                                        <p:tav tm="100000">
                                          <p:val>
                                            <p:strVal val="#ppt_x"/>
                                          </p:val>
                                        </p:tav>
                                      </p:tavLst>
                                    </p:anim>
                                    <p:anim calcmode="lin" valueType="num">
                                      <p:cBhvr>
                                        <p:cTn id="27" dur="1000" fill="hold"/>
                                        <p:tgtEl>
                                          <p:spTgt spid="1331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3314"/>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2"/>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9"/>
                                        </p:tgtEl>
                                      </p:cBhvr>
                                    </p:animEffect>
                                  </p:childTnLst>
                                </p:cTn>
                              </p:par>
                              <p:par>
                                <p:cTn id="34" presetID="29"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ppt_x</p:attrName>
                                        </p:attrNameLst>
                                      </p:cBhvr>
                                      <p:tavLst>
                                        <p:tav tm="0">
                                          <p:val>
                                            <p:strVal val="#ppt_x-.2"/>
                                          </p:val>
                                        </p:tav>
                                        <p:tav tm="100000">
                                          <p:val>
                                            <p:strVal val="#ppt_x"/>
                                          </p:val>
                                        </p:tav>
                                      </p:tavLst>
                                    </p:anim>
                                    <p:anim calcmode="lin" valueType="num">
                                      <p:cBhvr>
                                        <p:cTn id="37"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21"/>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nimBg="1"/>
      <p:bldP spid="20" grpId="0" animBg="1"/>
      <p:bldP spid="20" grpId="1"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r="-4546" b="8511"/>
          <a:stretch>
            <a:fillRect/>
          </a:stretch>
        </p:blipFill>
        <p:spPr bwMode="auto">
          <a:xfrm>
            <a:off x="9098" y="19586"/>
            <a:ext cx="7153701" cy="6307398"/>
          </a:xfrm>
          <a:prstGeom prst="rect">
            <a:avLst/>
          </a:prstGeom>
          <a:noFill/>
          <a:ln w="9525">
            <a:noFill/>
            <a:round/>
            <a:headEnd/>
            <a:tailEnd/>
          </a:ln>
        </p:spPr>
      </p:pic>
      <p:sp>
        <p:nvSpPr>
          <p:cNvPr id="13320" name="Rectangle 8"/>
          <p:cNvSpPr>
            <a:spLocks noChangeArrowheads="1"/>
          </p:cNvSpPr>
          <p:nvPr/>
        </p:nvSpPr>
        <p:spPr bwMode="auto">
          <a:xfrm>
            <a:off x="4571999" y="1473579"/>
            <a:ext cx="1788425" cy="329821"/>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Vĩ tuyến Bắc</a:t>
            </a:r>
          </a:p>
        </p:txBody>
      </p:sp>
      <p:sp>
        <p:nvSpPr>
          <p:cNvPr id="13321" name="Rectangle 9"/>
          <p:cNvSpPr>
            <a:spLocks noChangeArrowheads="1"/>
          </p:cNvSpPr>
          <p:nvPr/>
        </p:nvSpPr>
        <p:spPr bwMode="auto">
          <a:xfrm>
            <a:off x="838199" y="5613779"/>
            <a:ext cx="1788425" cy="329821"/>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a:solidFill>
                  <a:srgbClr val="000000"/>
                </a:solidFill>
                <a:latin typeface="Times New Roman" pitchFamily="18" charset="0"/>
                <a:cs typeface="Times New Roman" pitchFamily="18" charset="0"/>
              </a:rPr>
              <a:t>Vĩ tuyến Nam</a:t>
            </a:r>
          </a:p>
        </p:txBody>
      </p:sp>
      <p:sp>
        <p:nvSpPr>
          <p:cNvPr id="13322" name="Line 10"/>
          <p:cNvSpPr>
            <a:spLocks noChangeShapeType="1"/>
          </p:cNvSpPr>
          <p:nvPr/>
        </p:nvSpPr>
        <p:spPr bwMode="auto">
          <a:xfrm flipH="1">
            <a:off x="5257799" y="1803400"/>
            <a:ext cx="264425" cy="1088030"/>
          </a:xfrm>
          <a:prstGeom prst="line">
            <a:avLst/>
          </a:prstGeom>
          <a:noFill/>
          <a:ln w="9360" cap="sq">
            <a:solidFill>
              <a:srgbClr val="000000"/>
            </a:solidFill>
            <a:miter lim="800000"/>
            <a:headEnd/>
            <a:tailEnd type="triangle" w="med" len="med"/>
          </a:ln>
        </p:spPr>
        <p:txBody>
          <a:bodyPr/>
          <a:lstStyle/>
          <a:p>
            <a:endParaRPr lang="en-US">
              <a:solidFill>
                <a:prstClr val="black"/>
              </a:solidFill>
            </a:endParaRPr>
          </a:p>
        </p:txBody>
      </p:sp>
      <p:sp>
        <p:nvSpPr>
          <p:cNvPr id="13323" name="Line 11"/>
          <p:cNvSpPr>
            <a:spLocks noChangeShapeType="1"/>
          </p:cNvSpPr>
          <p:nvPr/>
        </p:nvSpPr>
        <p:spPr bwMode="auto">
          <a:xfrm flipV="1">
            <a:off x="1600199" y="4222276"/>
            <a:ext cx="1600201" cy="1421288"/>
          </a:xfrm>
          <a:prstGeom prst="line">
            <a:avLst/>
          </a:prstGeom>
          <a:noFill/>
          <a:ln w="9360" cap="sq">
            <a:solidFill>
              <a:srgbClr val="000000"/>
            </a:solidFill>
            <a:miter lim="800000"/>
            <a:headEnd/>
            <a:tailEnd type="triangle" w="med" len="med"/>
          </a:ln>
        </p:spPr>
        <p:txBody>
          <a:bodyPr/>
          <a:lstStyle/>
          <a:p>
            <a:endParaRPr lang="en-US">
              <a:solidFill>
                <a:prstClr val="black"/>
              </a:solidFill>
            </a:endParaRPr>
          </a:p>
        </p:txBody>
      </p:sp>
      <p:sp>
        <p:nvSpPr>
          <p:cNvPr id="19" name="Text Box 12"/>
          <p:cNvSpPr txBox="1">
            <a:spLocks noChangeArrowheads="1"/>
          </p:cNvSpPr>
          <p:nvPr/>
        </p:nvSpPr>
        <p:spPr bwMode="auto">
          <a:xfrm>
            <a:off x="5791200" y="228600"/>
            <a:ext cx="3180040" cy="1136146"/>
          </a:xfrm>
          <a:prstGeom prst="rect">
            <a:avLst/>
          </a:prstGeom>
          <a:solidFill>
            <a:srgbClr val="FFFFFF"/>
          </a:solidFill>
          <a:ln w="9525">
            <a:solidFill>
              <a:srgbClr val="000099"/>
            </a:solidFill>
            <a:round/>
            <a:headEnd/>
            <a:tailEnd/>
          </a:ln>
        </p:spPr>
        <p:txBody>
          <a:bodyPr wrap="square" lIns="90000" tIns="46800" rIns="90000" bIns="46800">
            <a:spAutoFit/>
          </a:bodyPr>
          <a:lstStyle/>
          <a:p>
            <a:pPr algn="ctr">
              <a:lnSpc>
                <a:spcPct val="150000"/>
              </a:lnSpc>
              <a:spcBef>
                <a:spcPts val="1250"/>
              </a:spcBef>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i="1" dirty="0">
                <a:solidFill>
                  <a:srgbClr val="0000FF"/>
                </a:solidFill>
                <a:latin typeface="Times New Roman" pitchFamily="18" charset="0"/>
                <a:cs typeface="Times New Roman" pitchFamily="18" charset="0"/>
              </a:rPr>
              <a:t>Xác định trên hình vẽ vĩ tuyến Bắc và Nam.</a:t>
            </a:r>
          </a:p>
        </p:txBody>
      </p:sp>
      <p:cxnSp>
        <p:nvCxnSpPr>
          <p:cNvPr id="21" name="Straight Connector 20"/>
          <p:cNvCxnSpPr>
            <a:cxnSpLocks/>
          </p:cNvCxnSpPr>
          <p:nvPr/>
        </p:nvCxnSpPr>
        <p:spPr bwMode="auto">
          <a:xfrm flipV="1">
            <a:off x="1420585" y="3505200"/>
            <a:ext cx="4868491" cy="2085"/>
          </a:xfrm>
          <a:prstGeom prst="line">
            <a:avLst/>
          </a:prstGeom>
          <a:noFill/>
          <a:ln w="38100" cap="flat" cmpd="sng" algn="ctr">
            <a:solidFill>
              <a:srgbClr val="CCFF33"/>
            </a:solidFill>
            <a:prstDash val="solid"/>
            <a:round/>
            <a:headEnd type="none" w="med" len="med"/>
            <a:tailEnd type="none" w="med" len="med"/>
          </a:ln>
          <a:effectLst/>
        </p:spPr>
      </p:cxnSp>
      <p:sp>
        <p:nvSpPr>
          <p:cNvPr id="12" name="Line 5"/>
          <p:cNvSpPr>
            <a:spLocks noChangeShapeType="1"/>
          </p:cNvSpPr>
          <p:nvPr/>
        </p:nvSpPr>
        <p:spPr bwMode="auto">
          <a:xfrm>
            <a:off x="4024084" y="3069988"/>
            <a:ext cx="1775" cy="742097"/>
          </a:xfrm>
          <a:prstGeom prst="line">
            <a:avLst/>
          </a:prstGeom>
          <a:noFill/>
          <a:ln w="38100" cap="sq">
            <a:solidFill>
              <a:srgbClr val="000000"/>
            </a:solidFill>
            <a:miter lim="800000"/>
            <a:headEnd type="triangle" w="med" len="med"/>
            <a:tailEnd type="triangle" w="med" len="med"/>
          </a:ln>
        </p:spPr>
        <p:txBody>
          <a:bodyPr/>
          <a:lstStyle/>
          <a:p>
            <a:endParaRPr lang="en-US">
              <a:solidFill>
                <a:prstClr val="black"/>
              </a:solidFill>
            </a:endParaRPr>
          </a:p>
        </p:txBody>
      </p:sp>
      <p:sp>
        <p:nvSpPr>
          <p:cNvPr id="13" name="Rectangle 6"/>
          <p:cNvSpPr>
            <a:spLocks noChangeArrowheads="1"/>
          </p:cNvSpPr>
          <p:nvPr/>
        </p:nvSpPr>
        <p:spPr bwMode="auto">
          <a:xfrm>
            <a:off x="3414484" y="3704609"/>
            <a:ext cx="1447773" cy="412276"/>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vi-VN" altLang="en-US" sz="2000" b="1">
                <a:solidFill>
                  <a:srgbClr val="000000"/>
                </a:solidFill>
                <a:latin typeface="Times New Roman" pitchFamily="18" charset="0"/>
                <a:cs typeface="Times New Roman" pitchFamily="18" charset="0"/>
              </a:rPr>
              <a:t>Nam</a:t>
            </a:r>
          </a:p>
        </p:txBody>
      </p:sp>
      <p:sp>
        <p:nvSpPr>
          <p:cNvPr id="14" name="Rectangle 7"/>
          <p:cNvSpPr>
            <a:spLocks noChangeArrowheads="1"/>
          </p:cNvSpPr>
          <p:nvPr/>
        </p:nvSpPr>
        <p:spPr bwMode="auto">
          <a:xfrm>
            <a:off x="3414484" y="2790209"/>
            <a:ext cx="1447773" cy="412276"/>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Bắc</a:t>
            </a:r>
          </a:p>
        </p:txBody>
      </p:sp>
    </p:spTree>
    <p:extLst>
      <p:ext uri="{BB962C8B-B14F-4D97-AF65-F5344CB8AC3E}">
        <p14:creationId xmlns:p14="http://schemas.microsoft.com/office/powerpoint/2010/main" val="22114167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9"/>
                                        </p:tgtEl>
                                        <p:attrNameLst>
                                          <p:attrName>ppt_x</p:attrName>
                                        </p:attrNameLst>
                                      </p:cBhvr>
                                      <p:tavLst>
                                        <p:tav tm="0">
                                          <p:val>
                                            <p:strVal val="ppt_x"/>
                                          </p:val>
                                        </p:tav>
                                        <p:tav tm="100000">
                                          <p:val>
                                            <p:strVal val="ppt_x-.2"/>
                                          </p:val>
                                        </p:tav>
                                      </p:tavLst>
                                    </p:anim>
                                    <p:anim calcmode="lin" valueType="num">
                                      <p:cBhvr>
                                        <p:cTn id="14" dur="1000"/>
                                        <p:tgtEl>
                                          <p:spTgt spid="19"/>
                                        </p:tgtEl>
                                        <p:attrNameLst>
                                          <p:attrName>ppt_y</p:attrName>
                                        </p:attrNameLst>
                                      </p:cBhvr>
                                      <p:tavLst>
                                        <p:tav tm="0">
                                          <p:val>
                                            <p:strVal val="ppt_y"/>
                                          </p:val>
                                        </p:tav>
                                        <p:tav tm="100000">
                                          <p:val>
                                            <p:strVal val="ppt_y"/>
                                          </p:val>
                                        </p:tav>
                                      </p:tavLst>
                                    </p:anim>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ppt_x</p:attrName>
                                        </p:attrNameLst>
                                      </p:cBhvr>
                                      <p:tavLst>
                                        <p:tav tm="0">
                                          <p:val>
                                            <p:strVal val="#ppt_x-.2"/>
                                          </p:val>
                                        </p:tav>
                                        <p:tav tm="100000">
                                          <p:val>
                                            <p:strVal val="#ppt_x"/>
                                          </p:val>
                                        </p:tav>
                                      </p:tavLst>
                                    </p:anim>
                                    <p:anim calcmode="lin" valueType="num">
                                      <p:cBhvr>
                                        <p:cTn id="2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ppt_x</p:attrName>
                                        </p:attrNameLst>
                                      </p:cBhvr>
                                      <p:tavLst>
                                        <p:tav tm="0">
                                          <p:val>
                                            <p:strVal val="#ppt_x-.2"/>
                                          </p:val>
                                        </p:tav>
                                        <p:tav tm="100000">
                                          <p:val>
                                            <p:strVal val="#ppt_x"/>
                                          </p:val>
                                        </p:tav>
                                      </p:tavLst>
                                    </p:anim>
                                    <p:anim calcmode="lin" valueType="num">
                                      <p:cBhvr>
                                        <p:cTn id="27"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4"/>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ppt_x</p:attrName>
                                        </p:attrNameLst>
                                      </p:cBhvr>
                                      <p:tavLst>
                                        <p:tav tm="0">
                                          <p:val>
                                            <p:strVal val="#ppt_x-.2"/>
                                          </p:val>
                                        </p:tav>
                                        <p:tav tm="100000">
                                          <p:val>
                                            <p:strVal val="#ppt_x"/>
                                          </p:val>
                                        </p:tav>
                                      </p:tavLst>
                                    </p:anim>
                                    <p:anim calcmode="lin" valueType="num">
                                      <p:cBhvr>
                                        <p:cTn id="32"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13322"/>
                                        </p:tgtEl>
                                        <p:attrNameLst>
                                          <p:attrName>style.visibility</p:attrName>
                                        </p:attrNameLst>
                                      </p:cBhvr>
                                      <p:to>
                                        <p:strVal val="visible"/>
                                      </p:to>
                                    </p:set>
                                    <p:animEffect transition="in" filter="diamond(in)">
                                      <p:cBhvr>
                                        <p:cTn id="38" dur="1000"/>
                                        <p:tgtEl>
                                          <p:spTgt spid="13322"/>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3320"/>
                                        </p:tgtEl>
                                        <p:attrNameLst>
                                          <p:attrName>style.visibility</p:attrName>
                                        </p:attrNameLst>
                                      </p:cBhvr>
                                      <p:to>
                                        <p:strVal val="visible"/>
                                      </p:to>
                                    </p:set>
                                    <p:animEffect transition="in" filter="diamond(in)">
                                      <p:cBhvr>
                                        <p:cTn id="41" dur="1000"/>
                                        <p:tgtEl>
                                          <p:spTgt spid="13320"/>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3323"/>
                                        </p:tgtEl>
                                        <p:attrNameLst>
                                          <p:attrName>style.visibility</p:attrName>
                                        </p:attrNameLst>
                                      </p:cBhvr>
                                      <p:to>
                                        <p:strVal val="visible"/>
                                      </p:to>
                                    </p:set>
                                    <p:animEffect transition="in" filter="diamond(in)">
                                      <p:cBhvr>
                                        <p:cTn id="44" dur="1000"/>
                                        <p:tgtEl>
                                          <p:spTgt spid="13323"/>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13321"/>
                                        </p:tgtEl>
                                        <p:attrNameLst>
                                          <p:attrName>style.visibility</p:attrName>
                                        </p:attrNameLst>
                                      </p:cBhvr>
                                      <p:to>
                                        <p:strVal val="visible"/>
                                      </p:to>
                                    </p:set>
                                    <p:animEffect transition="in" filter="diamond(in)">
                                      <p:cBhvr>
                                        <p:cTn id="47" dur="1000"/>
                                        <p:tgtEl>
                                          <p:spTgt spid="13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animBg="1"/>
      <p:bldP spid="13321" grpId="0" animBg="1"/>
      <p:bldP spid="13322" grpId="0" animBg="1"/>
      <p:bldP spid="13323" grpId="0" animBg="1"/>
      <p:bldP spid="19" grpId="0" animBg="1"/>
      <p:bldP spid="19" grpId="1" animBg="1"/>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I</a:t>
            </a:r>
          </a:p>
        </p:txBody>
      </p:sp>
      <p:sp>
        <p:nvSpPr>
          <p:cNvPr id="24" name="Rounded Rectangular Callout 23"/>
          <p:cNvSpPr/>
          <p:nvPr/>
        </p:nvSpPr>
        <p:spPr>
          <a:xfrm>
            <a:off x="304800" y="1430268"/>
            <a:ext cx="8513360" cy="3675131"/>
          </a:xfrm>
          <a:prstGeom prst="wedgeRoundRectCallout">
            <a:avLst>
              <a:gd name="adj1" fmla="val 37709"/>
              <a:gd name="adj2" fmla="val 7062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7" name="Rectangle 16"/>
          <p:cNvSpPr/>
          <p:nvPr/>
        </p:nvSpPr>
        <p:spPr>
          <a:xfrm>
            <a:off x="549536" y="1515070"/>
            <a:ext cx="8061064" cy="378565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400" b="1" dirty="0">
                <a:solidFill>
                  <a:prstClr val="black"/>
                </a:solidFill>
                <a:latin typeface="Cambria" panose="02040503050406030204" pitchFamily="18" charset="0"/>
                <a:ea typeface="Cambria" panose="02040503050406030204" pitchFamily="18" charset="0"/>
              </a:rPr>
              <a:t>Vĩ tuyến là các vòng tròn bao quanh qủa Địa Cầu, song song với đường Xích đạo.</a:t>
            </a:r>
            <a:endParaRPr lang="en-US" sz="2400" b="1" dirty="0">
              <a:solidFill>
                <a:prstClr val="black"/>
              </a:solidFill>
              <a:latin typeface="Cambria" panose="02040503050406030204" pitchFamily="18" charset="0"/>
              <a:ea typeface="Cambria" panose="02040503050406030204" pitchFamily="18" charset="0"/>
            </a:endParaRPr>
          </a:p>
          <a:p>
            <a:pPr marL="342900" indent="-342900" algn="just">
              <a:lnSpc>
                <a:spcPct val="150000"/>
              </a:lnSpc>
              <a:buFont typeface="Wingdings" panose="05000000000000000000" pitchFamily="2" charset="2"/>
              <a:buChar char="@"/>
            </a:pPr>
            <a:r>
              <a:rPr lang="vi-VN" sz="2400" b="1" dirty="0">
                <a:solidFill>
                  <a:prstClr val="black"/>
                </a:solidFill>
                <a:latin typeface="Cambria" panose="02040503050406030204" pitchFamily="18" charset="0"/>
                <a:ea typeface="Cambria" panose="02040503050406030204" pitchFamily="18" charset="0"/>
              </a:rPr>
              <a:t>Vĩ tuyến gốc là đường vĩ tuyến 0</a:t>
            </a:r>
            <a:r>
              <a:rPr lang="en-US" sz="2400" b="1" baseline="30000" dirty="0">
                <a:solidFill>
                  <a:prstClr val="black"/>
                </a:solidFill>
                <a:latin typeface="Cambria" panose="02040503050406030204" pitchFamily="18" charset="0"/>
                <a:ea typeface="Cambria" panose="02040503050406030204" pitchFamily="18" charset="0"/>
              </a:rPr>
              <a:t>0 </a:t>
            </a:r>
            <a:r>
              <a:rPr lang="vi-VN" sz="2400" b="1" dirty="0">
                <a:solidFill>
                  <a:prstClr val="black"/>
                </a:solidFill>
                <a:latin typeface="Cambria" panose="02040503050406030204" pitchFamily="18" charset="0"/>
                <a:ea typeface="Cambria" panose="02040503050406030204" pitchFamily="18" charset="0"/>
              </a:rPr>
              <a:t>(đường Xích Đạo)</a:t>
            </a:r>
            <a:r>
              <a:rPr lang="en-US" sz="2400" b="1" dirty="0">
                <a:solidFill>
                  <a:prstClr val="black"/>
                </a:solidFill>
                <a:latin typeface="Cambria" panose="02040503050406030204" pitchFamily="18" charset="0"/>
                <a:ea typeface="Cambria" panose="02040503050406030204" pitchFamily="18" charset="0"/>
              </a:rPr>
              <a:t>.</a:t>
            </a:r>
          </a:p>
          <a:p>
            <a:pPr marL="342900" indent="-342900" algn="just">
              <a:lnSpc>
                <a:spcPct val="150000"/>
              </a:lnSpc>
              <a:buFont typeface="Wingdings" panose="05000000000000000000" pitchFamily="2" charset="2"/>
              <a:buChar char="@"/>
            </a:pPr>
            <a:r>
              <a:rPr lang="vi-VN" sz="2400" b="1" dirty="0">
                <a:solidFill>
                  <a:prstClr val="black"/>
                </a:solidFill>
                <a:latin typeface="Cambria" panose="02040503050406030204" pitchFamily="18" charset="0"/>
                <a:ea typeface="Cambria" panose="02040503050406030204" pitchFamily="18" charset="0"/>
              </a:rPr>
              <a:t>Vĩ tuyến nằm từ xích đạo đến cực Bắc là vĩ tuyến Bắc.</a:t>
            </a:r>
            <a:endParaRPr lang="en-US" sz="2400" b="1" dirty="0">
              <a:solidFill>
                <a:prstClr val="black"/>
              </a:solidFill>
              <a:latin typeface="Cambria" panose="02040503050406030204" pitchFamily="18" charset="0"/>
              <a:ea typeface="Cambria" panose="02040503050406030204" pitchFamily="18" charset="0"/>
            </a:endParaRPr>
          </a:p>
          <a:p>
            <a:pPr marL="342900" indent="-342900" algn="just">
              <a:lnSpc>
                <a:spcPct val="150000"/>
              </a:lnSpc>
              <a:buFont typeface="Wingdings" panose="05000000000000000000" pitchFamily="2" charset="2"/>
              <a:buChar char="@"/>
            </a:pPr>
            <a:r>
              <a:rPr lang="vi-VN" sz="2400" b="1" dirty="0">
                <a:solidFill>
                  <a:prstClr val="black"/>
                </a:solidFill>
                <a:latin typeface="Cambria" panose="02040503050406030204" pitchFamily="18" charset="0"/>
                <a:ea typeface="Cambria" panose="02040503050406030204" pitchFamily="18" charset="0"/>
              </a:rPr>
              <a:t>Vĩ tuyến nằm từ xích đạo đến cực Nam là vĩ </a:t>
            </a:r>
            <a:endParaRPr lang="en-US" sz="2400" b="1" dirty="0">
              <a:solidFill>
                <a:prstClr val="black"/>
              </a:solidFill>
              <a:latin typeface="Cambria" panose="02040503050406030204" pitchFamily="18" charset="0"/>
              <a:ea typeface="Cambria" panose="02040503050406030204" pitchFamily="18" charset="0"/>
            </a:endParaRPr>
          </a:p>
          <a:p>
            <a:pPr algn="just">
              <a:lnSpc>
                <a:spcPct val="150000"/>
              </a:lnSpc>
            </a:pPr>
            <a:r>
              <a:rPr lang="vi-VN" sz="2400" b="1" dirty="0">
                <a:solidFill>
                  <a:prstClr val="black"/>
                </a:solidFill>
                <a:latin typeface="Cambria" panose="02040503050406030204" pitchFamily="18" charset="0"/>
                <a:ea typeface="Cambria" panose="02040503050406030204" pitchFamily="18" charset="0"/>
              </a:rPr>
              <a:t>tuyến Nam.</a:t>
            </a:r>
          </a:p>
          <a:p>
            <a:pPr marL="342900" indent="-342900" algn="just">
              <a:buFont typeface="Wingdings" panose="05000000000000000000" pitchFamily="2" charset="2"/>
              <a:buChar char="@"/>
            </a:pPr>
            <a:endParaRPr lang="vi-VN" sz="2400" b="1" dirty="0">
              <a:solidFill>
                <a:prstClr val="black"/>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0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44" dur="500"/>
                                        <p:tgtEl>
                                          <p:spTgt spid="1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49"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39" y="1143003"/>
            <a:ext cx="892673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1566" y="4282807"/>
            <a:ext cx="1186157" cy="1186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8" y="5194609"/>
            <a:ext cx="1097239" cy="148086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9342" y="1436028"/>
            <a:ext cx="2914743" cy="3108543"/>
          </a:xfrm>
          <a:prstGeom prst="rect">
            <a:avLst/>
          </a:prstGeom>
        </p:spPr>
        <p:txBody>
          <a:bodyPr wrap="square">
            <a:spAutoFit/>
          </a:bodyPr>
          <a:lstStyle/>
          <a:p>
            <a:r>
              <a:rPr lang="en-US" sz="2400" b="1" i="1" dirty="0" err="1">
                <a:solidFill>
                  <a:srgbClr val="FF0000"/>
                </a:solidFill>
                <a:latin typeface="Cambria" panose="02040503050406030204" pitchFamily="18" charset="0"/>
                <a:ea typeface="Cambria" panose="02040503050406030204" pitchFamily="18" charset="0"/>
              </a:rPr>
              <a:t>Quan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sát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1.1, </a:t>
            </a:r>
            <a:r>
              <a:rPr lang="en-US" sz="2400" b="1" i="1" dirty="0" err="1">
                <a:solidFill>
                  <a:srgbClr val="FF0000"/>
                </a:solidFill>
                <a:latin typeface="Cambria" panose="02040503050406030204" pitchFamily="18" charset="0"/>
                <a:ea typeface="Cambria" panose="02040503050406030204" pitchFamily="18" charset="0"/>
              </a:rPr>
              <a:t>em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hãy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Nửa cầu </a:t>
            </a:r>
            <a:r>
              <a:rPr lang="en-US" sz="2400" b="1" i="1" dirty="0" err="1">
                <a:solidFill>
                  <a:srgbClr val="FF0000"/>
                </a:solidFill>
                <a:latin typeface="Cambria" panose="02040503050406030204" pitchFamily="18" charset="0"/>
                <a:ea typeface="Cambria" panose="02040503050406030204" pitchFamily="18" charset="0"/>
              </a:rPr>
              <a:t>Bắc</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Nam, </a:t>
            </a:r>
            <a:r>
              <a:rPr lang="en-US" sz="2400" b="1" i="1" dirty="0" err="1">
                <a:solidFill>
                  <a:srgbClr val="FF0000"/>
                </a:solidFill>
                <a:latin typeface="Cambria" panose="02040503050406030204" pitchFamily="18" charset="0"/>
                <a:ea typeface="Cambria" panose="02040503050406030204" pitchFamily="18" charset="0"/>
              </a:rPr>
              <a:t>nửa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cầu</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Đông và Tây được xác định như thế nào? Nêu ý nghĩa của hệ thống kinh vĩ tuyến</a:t>
            </a:r>
            <a:r>
              <a:rPr lang="vi-VN" sz="2800" b="1" i="1" dirty="0">
                <a:solidFill>
                  <a:srgbClr val="FF0000"/>
                </a:solidFill>
                <a:latin typeface="Cambria" panose="02040503050406030204" pitchFamily="18" charset="0"/>
                <a:ea typeface="Cambria" panose="02040503050406030204" pitchFamily="18" charset="0"/>
              </a:rPr>
              <a:t>.</a:t>
            </a:r>
            <a:r>
              <a:rPr lang="en-US" sz="2800" b="1" i="1" dirty="0">
                <a:solidFill>
                  <a:srgbClr val="FF0000"/>
                </a:solidFill>
                <a:latin typeface="Cambria" panose="02040503050406030204" pitchFamily="18" charset="0"/>
                <a:ea typeface="Cambria" panose="02040503050406030204" pitchFamily="18" charset="0"/>
              </a:rPr>
              <a:t> </a:t>
            </a:r>
            <a:endParaRPr lang="en-US" sz="2800" b="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4085" y="1512006"/>
            <a:ext cx="5815880" cy="4838697"/>
          </a:xfrm>
          <a:prstGeom prst="rect">
            <a:avLst/>
          </a:prstGeom>
          <a:noFill/>
          <a:ln>
            <a:solidFill>
              <a:srgbClr val="00FF00"/>
            </a:solidFill>
          </a:ln>
        </p:spPr>
      </p:pic>
    </p:spTree>
    <p:extLst>
      <p:ext uri="{BB962C8B-B14F-4D97-AF65-F5344CB8AC3E}">
        <p14:creationId xmlns:p14="http://schemas.microsoft.com/office/powerpoint/2010/main" val="304730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39" y="1143003"/>
            <a:ext cx="892673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01566" y="4282807"/>
            <a:ext cx="1186157" cy="1186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8" y="5194609"/>
            <a:ext cx="1097239" cy="148086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9342" y="1436028"/>
            <a:ext cx="2914743" cy="3108543"/>
          </a:xfrm>
          <a:prstGeom prst="rect">
            <a:avLst/>
          </a:prstGeom>
        </p:spPr>
        <p:txBody>
          <a:bodyPr wrap="square">
            <a:spAutoFit/>
          </a:bodyPr>
          <a:lstStyle/>
          <a:p>
            <a:r>
              <a:rPr lang="en-US" sz="2400" b="1" i="1" dirty="0" err="1">
                <a:solidFill>
                  <a:srgbClr val="FF0000"/>
                </a:solidFill>
                <a:latin typeface="Cambria" panose="02040503050406030204" pitchFamily="18" charset="0"/>
                <a:ea typeface="Cambria" panose="02040503050406030204" pitchFamily="18" charset="0"/>
              </a:rPr>
              <a:t>Quan</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sát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hình</a:t>
            </a:r>
            <a:r>
              <a:rPr lang="en-US" sz="2400" b="1" i="1" dirty="0">
                <a:solidFill>
                  <a:srgbClr val="FF0000"/>
                </a:solidFill>
                <a:latin typeface="Cambria" panose="02040503050406030204" pitchFamily="18" charset="0"/>
                <a:ea typeface="Cambria" panose="02040503050406030204" pitchFamily="18" charset="0"/>
              </a:rPr>
              <a:t> 1.1, </a:t>
            </a:r>
            <a:r>
              <a:rPr lang="en-US" sz="2400" b="1" i="1" dirty="0" err="1">
                <a:solidFill>
                  <a:srgbClr val="FF0000"/>
                </a:solidFill>
                <a:latin typeface="Cambria" panose="02040503050406030204" pitchFamily="18" charset="0"/>
                <a:ea typeface="Cambria" panose="02040503050406030204" pitchFamily="18" charset="0"/>
              </a:rPr>
              <a:t>em</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hãy</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Nửa cầu </a:t>
            </a:r>
            <a:r>
              <a:rPr lang="en-US" sz="2400" b="1" i="1" dirty="0" err="1">
                <a:solidFill>
                  <a:srgbClr val="FF0000"/>
                </a:solidFill>
                <a:latin typeface="Cambria" panose="02040503050406030204" pitchFamily="18" charset="0"/>
                <a:ea typeface="Cambria" panose="02040503050406030204" pitchFamily="18" charset="0"/>
              </a:rPr>
              <a:t>Bắc</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a:t>
            </a:r>
            <a:r>
              <a:rPr lang="en-US" sz="2400" b="1" i="1" dirty="0">
                <a:solidFill>
                  <a:srgbClr val="FF0000"/>
                </a:solidFill>
                <a:latin typeface="Cambria" panose="02040503050406030204" pitchFamily="18" charset="0"/>
                <a:ea typeface="Cambria" panose="02040503050406030204" pitchFamily="18" charset="0"/>
              </a:rPr>
              <a:t> Nam, </a:t>
            </a:r>
            <a:r>
              <a:rPr lang="en-US" sz="2400" b="1" i="1" dirty="0" err="1">
                <a:solidFill>
                  <a:srgbClr val="FF0000"/>
                </a:solidFill>
                <a:latin typeface="Cambria" panose="02040503050406030204" pitchFamily="18" charset="0"/>
                <a:ea typeface="Cambria" panose="02040503050406030204" pitchFamily="18" charset="0"/>
              </a:rPr>
              <a:t>nửa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cầu</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Đông và Tây được xác định như thế nào? Nêu ý nghĩa của hệ thống kinh vĩ tuyến</a:t>
            </a:r>
            <a:r>
              <a:rPr lang="vi-VN" sz="2800" b="1" i="1" dirty="0">
                <a:solidFill>
                  <a:srgbClr val="FF0000"/>
                </a:solidFill>
                <a:latin typeface="Cambria" panose="02040503050406030204" pitchFamily="18" charset="0"/>
                <a:ea typeface="Cambria" panose="02040503050406030204" pitchFamily="18" charset="0"/>
              </a:rPr>
              <a:t>.</a:t>
            </a:r>
            <a:r>
              <a:rPr lang="en-US" sz="2800" b="1" i="1" dirty="0">
                <a:solidFill>
                  <a:srgbClr val="FF0000"/>
                </a:solidFill>
                <a:latin typeface="Cambria" panose="02040503050406030204" pitchFamily="18" charset="0"/>
                <a:ea typeface="Cambria" panose="02040503050406030204" pitchFamily="18" charset="0"/>
              </a:rPr>
              <a:t> </a:t>
            </a:r>
            <a:endParaRPr lang="en-US" sz="2800" b="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4085" y="1512006"/>
            <a:ext cx="5815880" cy="4838697"/>
          </a:xfrm>
          <a:prstGeom prst="rect">
            <a:avLst/>
          </a:prstGeom>
          <a:noFill/>
          <a:ln>
            <a:solidFill>
              <a:srgbClr val="00FF00"/>
            </a:solidFill>
          </a:ln>
        </p:spPr>
      </p:pic>
    </p:spTree>
    <p:extLst>
      <p:ext uri="{BB962C8B-B14F-4D97-AF65-F5344CB8AC3E}">
        <p14:creationId xmlns:p14="http://schemas.microsoft.com/office/powerpoint/2010/main" val="749375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39" y="1143003"/>
            <a:ext cx="892673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64060" y="1561404"/>
            <a:ext cx="5815880" cy="4838697"/>
          </a:xfrm>
          <a:prstGeom prst="rect">
            <a:avLst/>
          </a:prstGeom>
          <a:noFill/>
          <a:ln>
            <a:solidFill>
              <a:srgbClr val="00FF00"/>
            </a:solidFill>
          </a:ln>
        </p:spPr>
      </p:pic>
      <p:cxnSp>
        <p:nvCxnSpPr>
          <p:cNvPr id="19" name="Connector: Curved 18">
            <a:extLst>
              <a:ext uri="{FF2B5EF4-FFF2-40B4-BE49-F238E27FC236}">
                <a16:creationId xmlns:a16="http://schemas.microsoft.com/office/drawing/2014/main" id="{AF222DDA-E876-4278-A696-55B978A46434}"/>
              </a:ext>
            </a:extLst>
          </p:cNvPr>
          <p:cNvCxnSpPr/>
          <p:nvPr/>
        </p:nvCxnSpPr>
        <p:spPr>
          <a:xfrm rot="10800000" flipV="1">
            <a:off x="2482291" y="3783197"/>
            <a:ext cx="23884" cy="5687"/>
          </a:xfrm>
          <a:prstGeom prst="curvedConnector3">
            <a:avLst/>
          </a:prstGeom>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F0B81FE9-0181-428C-B919-7B51DCAD8DE9}"/>
              </a:ext>
            </a:extLst>
          </p:cNvPr>
          <p:cNvSpPr/>
          <p:nvPr/>
        </p:nvSpPr>
        <p:spPr>
          <a:xfrm>
            <a:off x="2468644" y="3761589"/>
            <a:ext cx="3930555" cy="1089632"/>
          </a:xfrm>
          <a:custGeom>
            <a:avLst/>
            <a:gdLst>
              <a:gd name="connsiteX0" fmla="*/ 0 w 3930555"/>
              <a:gd name="connsiteY0" fmla="*/ 0 h 1089632"/>
              <a:gd name="connsiteX1" fmla="*/ 382137 w 3930555"/>
              <a:gd name="connsiteY1" fmla="*/ 504967 h 1089632"/>
              <a:gd name="connsiteX2" fmla="*/ 996286 w 3930555"/>
              <a:gd name="connsiteY2" fmla="*/ 859809 h 1089632"/>
              <a:gd name="connsiteX3" fmla="*/ 1828800 w 3930555"/>
              <a:gd name="connsiteY3" fmla="*/ 1078173 h 1089632"/>
              <a:gd name="connsiteX4" fmla="*/ 2456597 w 3930555"/>
              <a:gd name="connsiteY4" fmla="*/ 1023582 h 1089632"/>
              <a:gd name="connsiteX5" fmla="*/ 3261815 w 3930555"/>
              <a:gd name="connsiteY5" fmla="*/ 723331 h 1089632"/>
              <a:gd name="connsiteX6" fmla="*/ 3766782 w 3930555"/>
              <a:gd name="connsiteY6" fmla="*/ 272955 h 1089632"/>
              <a:gd name="connsiteX7" fmla="*/ 3930555 w 3930555"/>
              <a:gd name="connsiteY7" fmla="*/ 0 h 10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0555" h="1089632">
                <a:moveTo>
                  <a:pt x="0" y="0"/>
                </a:moveTo>
                <a:cubicBezTo>
                  <a:pt x="108044" y="180833"/>
                  <a:pt x="216089" y="361666"/>
                  <a:pt x="382137" y="504967"/>
                </a:cubicBezTo>
                <a:cubicBezTo>
                  <a:pt x="548185" y="648268"/>
                  <a:pt x="755176" y="764275"/>
                  <a:pt x="996286" y="859809"/>
                </a:cubicBezTo>
                <a:cubicBezTo>
                  <a:pt x="1237396" y="955343"/>
                  <a:pt x="1585415" y="1050878"/>
                  <a:pt x="1828800" y="1078173"/>
                </a:cubicBezTo>
                <a:cubicBezTo>
                  <a:pt x="2072185" y="1105468"/>
                  <a:pt x="2217761" y="1082722"/>
                  <a:pt x="2456597" y="1023582"/>
                </a:cubicBezTo>
                <a:cubicBezTo>
                  <a:pt x="2695433" y="964442"/>
                  <a:pt x="3043451" y="848435"/>
                  <a:pt x="3261815" y="723331"/>
                </a:cubicBezTo>
                <a:cubicBezTo>
                  <a:pt x="3480179" y="598227"/>
                  <a:pt x="3655325" y="393510"/>
                  <a:pt x="3766782" y="272955"/>
                </a:cubicBezTo>
                <a:cubicBezTo>
                  <a:pt x="3878239" y="152400"/>
                  <a:pt x="3904397" y="76200"/>
                  <a:pt x="3930555" y="0"/>
                </a:cubicBezTo>
              </a:path>
            </a:pathLst>
          </a:cu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38" name="Freeform: Shape 37">
            <a:extLst>
              <a:ext uri="{FF2B5EF4-FFF2-40B4-BE49-F238E27FC236}">
                <a16:creationId xmlns:a16="http://schemas.microsoft.com/office/drawing/2014/main" id="{0F20A093-9534-454F-95E7-2904E13AE28C}"/>
              </a:ext>
            </a:extLst>
          </p:cNvPr>
          <p:cNvSpPr/>
          <p:nvPr/>
        </p:nvSpPr>
        <p:spPr>
          <a:xfrm>
            <a:off x="2467762" y="1780250"/>
            <a:ext cx="3951406" cy="3059934"/>
          </a:xfrm>
          <a:custGeom>
            <a:avLst/>
            <a:gdLst>
              <a:gd name="connsiteX0" fmla="*/ 6443 w 3951151"/>
              <a:gd name="connsiteY0" fmla="*/ 1975346 h 3098289"/>
              <a:gd name="connsiteX1" fmla="*/ 129273 w 3951151"/>
              <a:gd name="connsiteY1" fmla="*/ 1265662 h 3098289"/>
              <a:gd name="connsiteX2" fmla="*/ 716126 w 3951151"/>
              <a:gd name="connsiteY2" fmla="*/ 474092 h 3098289"/>
              <a:gd name="connsiteX3" fmla="*/ 1371219 w 3951151"/>
              <a:gd name="connsiteY3" fmla="*/ 119251 h 3098289"/>
              <a:gd name="connsiteX4" fmla="*/ 2231028 w 3951151"/>
              <a:gd name="connsiteY4" fmla="*/ 10068 h 3098289"/>
              <a:gd name="connsiteX5" fmla="*/ 3077189 w 3951151"/>
              <a:gd name="connsiteY5" fmla="*/ 337615 h 3098289"/>
              <a:gd name="connsiteX6" fmla="*/ 3623099 w 3951151"/>
              <a:gd name="connsiteY6" fmla="*/ 883525 h 3098289"/>
              <a:gd name="connsiteX7" fmla="*/ 3841464 w 3951151"/>
              <a:gd name="connsiteY7" fmla="*/ 1361197 h 3098289"/>
              <a:gd name="connsiteX8" fmla="*/ 3936998 w 3951151"/>
              <a:gd name="connsiteY8" fmla="*/ 1756982 h 3098289"/>
              <a:gd name="connsiteX9" fmla="*/ 3950646 w 3951151"/>
              <a:gd name="connsiteY9" fmla="*/ 1948051 h 3098289"/>
              <a:gd name="connsiteX10" fmla="*/ 3950646 w 3951151"/>
              <a:gd name="connsiteY10" fmla="*/ 1948051 h 3098289"/>
              <a:gd name="connsiteX11" fmla="*/ 3800520 w 3951151"/>
              <a:gd name="connsiteY11" fmla="*/ 2289245 h 3098289"/>
              <a:gd name="connsiteX12" fmla="*/ 3159075 w 3951151"/>
              <a:gd name="connsiteY12" fmla="*/ 2794212 h 3098289"/>
              <a:gd name="connsiteX13" fmla="*/ 2531278 w 3951151"/>
              <a:gd name="connsiteY13" fmla="*/ 2998928 h 3098289"/>
              <a:gd name="connsiteX14" fmla="*/ 2012664 w 3951151"/>
              <a:gd name="connsiteY14" fmla="*/ 3094462 h 3098289"/>
              <a:gd name="connsiteX15" fmla="*/ 948138 w 3951151"/>
              <a:gd name="connsiteY15" fmla="*/ 2876098 h 3098289"/>
              <a:gd name="connsiteX16" fmla="*/ 252102 w 3951151"/>
              <a:gd name="connsiteY16" fmla="*/ 2343836 h 3098289"/>
              <a:gd name="connsiteX17" fmla="*/ 6443 w 3951151"/>
              <a:gd name="connsiteY17" fmla="*/ 1975346 h 3098289"/>
              <a:gd name="connsiteX0" fmla="*/ 6443 w 3951151"/>
              <a:gd name="connsiteY0" fmla="*/ 1976926 h 3099869"/>
              <a:gd name="connsiteX1" fmla="*/ 129273 w 3951151"/>
              <a:gd name="connsiteY1" fmla="*/ 1267242 h 3099869"/>
              <a:gd name="connsiteX2" fmla="*/ 716126 w 3951151"/>
              <a:gd name="connsiteY2" fmla="*/ 571206 h 3099869"/>
              <a:gd name="connsiteX3" fmla="*/ 1371219 w 3951151"/>
              <a:gd name="connsiteY3" fmla="*/ 120831 h 3099869"/>
              <a:gd name="connsiteX4" fmla="*/ 2231028 w 3951151"/>
              <a:gd name="connsiteY4" fmla="*/ 11648 h 3099869"/>
              <a:gd name="connsiteX5" fmla="*/ 3077189 w 3951151"/>
              <a:gd name="connsiteY5" fmla="*/ 339195 h 3099869"/>
              <a:gd name="connsiteX6" fmla="*/ 3623099 w 3951151"/>
              <a:gd name="connsiteY6" fmla="*/ 885105 h 3099869"/>
              <a:gd name="connsiteX7" fmla="*/ 3841464 w 3951151"/>
              <a:gd name="connsiteY7" fmla="*/ 1362777 h 3099869"/>
              <a:gd name="connsiteX8" fmla="*/ 3936998 w 3951151"/>
              <a:gd name="connsiteY8" fmla="*/ 1758562 h 3099869"/>
              <a:gd name="connsiteX9" fmla="*/ 3950646 w 3951151"/>
              <a:gd name="connsiteY9" fmla="*/ 1949631 h 3099869"/>
              <a:gd name="connsiteX10" fmla="*/ 3950646 w 3951151"/>
              <a:gd name="connsiteY10" fmla="*/ 1949631 h 3099869"/>
              <a:gd name="connsiteX11" fmla="*/ 3800520 w 3951151"/>
              <a:gd name="connsiteY11" fmla="*/ 2290825 h 3099869"/>
              <a:gd name="connsiteX12" fmla="*/ 3159075 w 3951151"/>
              <a:gd name="connsiteY12" fmla="*/ 2795792 h 3099869"/>
              <a:gd name="connsiteX13" fmla="*/ 2531278 w 3951151"/>
              <a:gd name="connsiteY13" fmla="*/ 3000508 h 3099869"/>
              <a:gd name="connsiteX14" fmla="*/ 2012664 w 3951151"/>
              <a:gd name="connsiteY14" fmla="*/ 3096042 h 3099869"/>
              <a:gd name="connsiteX15" fmla="*/ 948138 w 3951151"/>
              <a:gd name="connsiteY15" fmla="*/ 2877678 h 3099869"/>
              <a:gd name="connsiteX16" fmla="*/ 252102 w 3951151"/>
              <a:gd name="connsiteY16" fmla="*/ 2345416 h 3099869"/>
              <a:gd name="connsiteX17" fmla="*/ 6443 w 3951151"/>
              <a:gd name="connsiteY17" fmla="*/ 1976926 h 3099869"/>
              <a:gd name="connsiteX0" fmla="*/ 6016 w 3950724"/>
              <a:gd name="connsiteY0" fmla="*/ 1975761 h 3098704"/>
              <a:gd name="connsiteX1" fmla="*/ 128846 w 3950724"/>
              <a:gd name="connsiteY1" fmla="*/ 1266077 h 3098704"/>
              <a:gd name="connsiteX2" fmla="*/ 688403 w 3950724"/>
              <a:gd name="connsiteY2" fmla="*/ 501802 h 3098704"/>
              <a:gd name="connsiteX3" fmla="*/ 1370792 w 3950724"/>
              <a:gd name="connsiteY3" fmla="*/ 119666 h 3098704"/>
              <a:gd name="connsiteX4" fmla="*/ 2230601 w 3950724"/>
              <a:gd name="connsiteY4" fmla="*/ 10483 h 3098704"/>
              <a:gd name="connsiteX5" fmla="*/ 3076762 w 3950724"/>
              <a:gd name="connsiteY5" fmla="*/ 338030 h 3098704"/>
              <a:gd name="connsiteX6" fmla="*/ 3622672 w 3950724"/>
              <a:gd name="connsiteY6" fmla="*/ 883940 h 3098704"/>
              <a:gd name="connsiteX7" fmla="*/ 3841037 w 3950724"/>
              <a:gd name="connsiteY7" fmla="*/ 1361612 h 3098704"/>
              <a:gd name="connsiteX8" fmla="*/ 3936571 w 3950724"/>
              <a:gd name="connsiteY8" fmla="*/ 1757397 h 3098704"/>
              <a:gd name="connsiteX9" fmla="*/ 3950219 w 3950724"/>
              <a:gd name="connsiteY9" fmla="*/ 1948466 h 3098704"/>
              <a:gd name="connsiteX10" fmla="*/ 3950219 w 3950724"/>
              <a:gd name="connsiteY10" fmla="*/ 1948466 h 3098704"/>
              <a:gd name="connsiteX11" fmla="*/ 3800093 w 3950724"/>
              <a:gd name="connsiteY11" fmla="*/ 2289660 h 3098704"/>
              <a:gd name="connsiteX12" fmla="*/ 3158648 w 3950724"/>
              <a:gd name="connsiteY12" fmla="*/ 2794627 h 3098704"/>
              <a:gd name="connsiteX13" fmla="*/ 2530851 w 3950724"/>
              <a:gd name="connsiteY13" fmla="*/ 2999343 h 3098704"/>
              <a:gd name="connsiteX14" fmla="*/ 2012237 w 3950724"/>
              <a:gd name="connsiteY14" fmla="*/ 3094877 h 3098704"/>
              <a:gd name="connsiteX15" fmla="*/ 947711 w 3950724"/>
              <a:gd name="connsiteY15" fmla="*/ 2876513 h 3098704"/>
              <a:gd name="connsiteX16" fmla="*/ 251675 w 3950724"/>
              <a:gd name="connsiteY16" fmla="*/ 2344251 h 3098704"/>
              <a:gd name="connsiteX17" fmla="*/ 6016 w 3950724"/>
              <a:gd name="connsiteY17" fmla="*/ 1975761 h 3098704"/>
              <a:gd name="connsiteX0" fmla="*/ 6016 w 3950724"/>
              <a:gd name="connsiteY0" fmla="*/ 1975761 h 3100191"/>
              <a:gd name="connsiteX1" fmla="*/ 128846 w 3950724"/>
              <a:gd name="connsiteY1" fmla="*/ 1266077 h 3100191"/>
              <a:gd name="connsiteX2" fmla="*/ 688403 w 3950724"/>
              <a:gd name="connsiteY2" fmla="*/ 501802 h 3100191"/>
              <a:gd name="connsiteX3" fmla="*/ 1370792 w 3950724"/>
              <a:gd name="connsiteY3" fmla="*/ 119666 h 3100191"/>
              <a:gd name="connsiteX4" fmla="*/ 2230601 w 3950724"/>
              <a:gd name="connsiteY4" fmla="*/ 10483 h 3100191"/>
              <a:gd name="connsiteX5" fmla="*/ 3076762 w 3950724"/>
              <a:gd name="connsiteY5" fmla="*/ 338030 h 3100191"/>
              <a:gd name="connsiteX6" fmla="*/ 3622672 w 3950724"/>
              <a:gd name="connsiteY6" fmla="*/ 883940 h 3100191"/>
              <a:gd name="connsiteX7" fmla="*/ 3841037 w 3950724"/>
              <a:gd name="connsiteY7" fmla="*/ 1361612 h 3100191"/>
              <a:gd name="connsiteX8" fmla="*/ 3936571 w 3950724"/>
              <a:gd name="connsiteY8" fmla="*/ 1757397 h 3100191"/>
              <a:gd name="connsiteX9" fmla="*/ 3950219 w 3950724"/>
              <a:gd name="connsiteY9" fmla="*/ 1948466 h 3100191"/>
              <a:gd name="connsiteX10" fmla="*/ 3950219 w 3950724"/>
              <a:gd name="connsiteY10" fmla="*/ 1948466 h 3100191"/>
              <a:gd name="connsiteX11" fmla="*/ 3800093 w 3950724"/>
              <a:gd name="connsiteY11" fmla="*/ 2289660 h 3100191"/>
              <a:gd name="connsiteX12" fmla="*/ 3158648 w 3950724"/>
              <a:gd name="connsiteY12" fmla="*/ 2794627 h 3100191"/>
              <a:gd name="connsiteX13" fmla="*/ 2640033 w 3950724"/>
              <a:gd name="connsiteY13" fmla="*/ 3012991 h 3100191"/>
              <a:gd name="connsiteX14" fmla="*/ 2012237 w 3950724"/>
              <a:gd name="connsiteY14" fmla="*/ 3094877 h 3100191"/>
              <a:gd name="connsiteX15" fmla="*/ 947711 w 3950724"/>
              <a:gd name="connsiteY15" fmla="*/ 2876513 h 3100191"/>
              <a:gd name="connsiteX16" fmla="*/ 251675 w 3950724"/>
              <a:gd name="connsiteY16" fmla="*/ 2344251 h 3100191"/>
              <a:gd name="connsiteX17" fmla="*/ 6016 w 3950724"/>
              <a:gd name="connsiteY17" fmla="*/ 1975761 h 3100191"/>
              <a:gd name="connsiteX0" fmla="*/ 8643 w 3953351"/>
              <a:gd name="connsiteY0" fmla="*/ 1975761 h 3100191"/>
              <a:gd name="connsiteX1" fmla="*/ 131473 w 3953351"/>
              <a:gd name="connsiteY1" fmla="*/ 1266077 h 3100191"/>
              <a:gd name="connsiteX2" fmla="*/ 691030 w 3953351"/>
              <a:gd name="connsiteY2" fmla="*/ 501802 h 3100191"/>
              <a:gd name="connsiteX3" fmla="*/ 1373419 w 3953351"/>
              <a:gd name="connsiteY3" fmla="*/ 119666 h 3100191"/>
              <a:gd name="connsiteX4" fmla="*/ 2233228 w 3953351"/>
              <a:gd name="connsiteY4" fmla="*/ 10483 h 3100191"/>
              <a:gd name="connsiteX5" fmla="*/ 3079389 w 3953351"/>
              <a:gd name="connsiteY5" fmla="*/ 338030 h 3100191"/>
              <a:gd name="connsiteX6" fmla="*/ 3625299 w 3953351"/>
              <a:gd name="connsiteY6" fmla="*/ 883940 h 3100191"/>
              <a:gd name="connsiteX7" fmla="*/ 3843664 w 3953351"/>
              <a:gd name="connsiteY7" fmla="*/ 1361612 h 3100191"/>
              <a:gd name="connsiteX8" fmla="*/ 3939198 w 3953351"/>
              <a:gd name="connsiteY8" fmla="*/ 1757397 h 3100191"/>
              <a:gd name="connsiteX9" fmla="*/ 3952846 w 3953351"/>
              <a:gd name="connsiteY9" fmla="*/ 1948466 h 3100191"/>
              <a:gd name="connsiteX10" fmla="*/ 3952846 w 3953351"/>
              <a:gd name="connsiteY10" fmla="*/ 1948466 h 3100191"/>
              <a:gd name="connsiteX11" fmla="*/ 3802720 w 3953351"/>
              <a:gd name="connsiteY11" fmla="*/ 2289660 h 3100191"/>
              <a:gd name="connsiteX12" fmla="*/ 3161275 w 3953351"/>
              <a:gd name="connsiteY12" fmla="*/ 2794627 h 3100191"/>
              <a:gd name="connsiteX13" fmla="*/ 2642660 w 3953351"/>
              <a:gd name="connsiteY13" fmla="*/ 3012991 h 3100191"/>
              <a:gd name="connsiteX14" fmla="*/ 2014864 w 3953351"/>
              <a:gd name="connsiteY14" fmla="*/ 3094877 h 3100191"/>
              <a:gd name="connsiteX15" fmla="*/ 950338 w 3953351"/>
              <a:gd name="connsiteY15" fmla="*/ 2876513 h 3100191"/>
              <a:gd name="connsiteX16" fmla="*/ 295246 w 3953351"/>
              <a:gd name="connsiteY16" fmla="*/ 2426137 h 3100191"/>
              <a:gd name="connsiteX17" fmla="*/ 8643 w 3953351"/>
              <a:gd name="connsiteY17" fmla="*/ 1975761 h 3100191"/>
              <a:gd name="connsiteX0" fmla="*/ 8643 w 3953351"/>
              <a:gd name="connsiteY0" fmla="*/ 1981340 h 3105770"/>
              <a:gd name="connsiteX1" fmla="*/ 131473 w 3953351"/>
              <a:gd name="connsiteY1" fmla="*/ 1271656 h 3105770"/>
              <a:gd name="connsiteX2" fmla="*/ 691030 w 3953351"/>
              <a:gd name="connsiteY2" fmla="*/ 507381 h 3105770"/>
              <a:gd name="connsiteX3" fmla="*/ 1414362 w 3953351"/>
              <a:gd name="connsiteY3" fmla="*/ 97948 h 3105770"/>
              <a:gd name="connsiteX4" fmla="*/ 2233228 w 3953351"/>
              <a:gd name="connsiteY4" fmla="*/ 16062 h 3105770"/>
              <a:gd name="connsiteX5" fmla="*/ 3079389 w 3953351"/>
              <a:gd name="connsiteY5" fmla="*/ 343609 h 3105770"/>
              <a:gd name="connsiteX6" fmla="*/ 3625299 w 3953351"/>
              <a:gd name="connsiteY6" fmla="*/ 889519 h 3105770"/>
              <a:gd name="connsiteX7" fmla="*/ 3843664 w 3953351"/>
              <a:gd name="connsiteY7" fmla="*/ 1367191 h 3105770"/>
              <a:gd name="connsiteX8" fmla="*/ 3939198 w 3953351"/>
              <a:gd name="connsiteY8" fmla="*/ 1762976 h 3105770"/>
              <a:gd name="connsiteX9" fmla="*/ 3952846 w 3953351"/>
              <a:gd name="connsiteY9" fmla="*/ 1954045 h 3105770"/>
              <a:gd name="connsiteX10" fmla="*/ 3952846 w 3953351"/>
              <a:gd name="connsiteY10" fmla="*/ 1954045 h 3105770"/>
              <a:gd name="connsiteX11" fmla="*/ 3802720 w 3953351"/>
              <a:gd name="connsiteY11" fmla="*/ 2295239 h 3105770"/>
              <a:gd name="connsiteX12" fmla="*/ 3161275 w 3953351"/>
              <a:gd name="connsiteY12" fmla="*/ 2800206 h 3105770"/>
              <a:gd name="connsiteX13" fmla="*/ 2642660 w 3953351"/>
              <a:gd name="connsiteY13" fmla="*/ 3018570 h 3105770"/>
              <a:gd name="connsiteX14" fmla="*/ 2014864 w 3953351"/>
              <a:gd name="connsiteY14" fmla="*/ 3100456 h 3105770"/>
              <a:gd name="connsiteX15" fmla="*/ 950338 w 3953351"/>
              <a:gd name="connsiteY15" fmla="*/ 2882092 h 3105770"/>
              <a:gd name="connsiteX16" fmla="*/ 295246 w 3953351"/>
              <a:gd name="connsiteY16" fmla="*/ 2431716 h 3105770"/>
              <a:gd name="connsiteX17" fmla="*/ 8643 w 3953351"/>
              <a:gd name="connsiteY17" fmla="*/ 1981340 h 3105770"/>
              <a:gd name="connsiteX0" fmla="*/ 8643 w 3952958"/>
              <a:gd name="connsiteY0" fmla="*/ 1981340 h 3105770"/>
              <a:gd name="connsiteX1" fmla="*/ 131473 w 3952958"/>
              <a:gd name="connsiteY1" fmla="*/ 1271656 h 3105770"/>
              <a:gd name="connsiteX2" fmla="*/ 691030 w 3952958"/>
              <a:gd name="connsiteY2" fmla="*/ 507381 h 3105770"/>
              <a:gd name="connsiteX3" fmla="*/ 1414362 w 3952958"/>
              <a:gd name="connsiteY3" fmla="*/ 97948 h 3105770"/>
              <a:gd name="connsiteX4" fmla="*/ 2233228 w 3952958"/>
              <a:gd name="connsiteY4" fmla="*/ 16062 h 3105770"/>
              <a:gd name="connsiteX5" fmla="*/ 3079389 w 3952958"/>
              <a:gd name="connsiteY5" fmla="*/ 343609 h 3105770"/>
              <a:gd name="connsiteX6" fmla="*/ 3625299 w 3952958"/>
              <a:gd name="connsiteY6" fmla="*/ 889519 h 3105770"/>
              <a:gd name="connsiteX7" fmla="*/ 3857311 w 3952958"/>
              <a:gd name="connsiteY7" fmla="*/ 1326247 h 3105770"/>
              <a:gd name="connsiteX8" fmla="*/ 3939198 w 3952958"/>
              <a:gd name="connsiteY8" fmla="*/ 1762976 h 3105770"/>
              <a:gd name="connsiteX9" fmla="*/ 3952846 w 3952958"/>
              <a:gd name="connsiteY9" fmla="*/ 1954045 h 3105770"/>
              <a:gd name="connsiteX10" fmla="*/ 3952846 w 3952958"/>
              <a:gd name="connsiteY10" fmla="*/ 1954045 h 3105770"/>
              <a:gd name="connsiteX11" fmla="*/ 3802720 w 3952958"/>
              <a:gd name="connsiteY11" fmla="*/ 2295239 h 3105770"/>
              <a:gd name="connsiteX12" fmla="*/ 3161275 w 3952958"/>
              <a:gd name="connsiteY12" fmla="*/ 2800206 h 3105770"/>
              <a:gd name="connsiteX13" fmla="*/ 2642660 w 3952958"/>
              <a:gd name="connsiteY13" fmla="*/ 3018570 h 3105770"/>
              <a:gd name="connsiteX14" fmla="*/ 2014864 w 3952958"/>
              <a:gd name="connsiteY14" fmla="*/ 3100456 h 3105770"/>
              <a:gd name="connsiteX15" fmla="*/ 950338 w 3952958"/>
              <a:gd name="connsiteY15" fmla="*/ 2882092 h 3105770"/>
              <a:gd name="connsiteX16" fmla="*/ 295246 w 3952958"/>
              <a:gd name="connsiteY16" fmla="*/ 2431716 h 3105770"/>
              <a:gd name="connsiteX17" fmla="*/ 8643 w 3952958"/>
              <a:gd name="connsiteY17" fmla="*/ 1981340 h 3105770"/>
              <a:gd name="connsiteX0" fmla="*/ 15084 w 3959399"/>
              <a:gd name="connsiteY0" fmla="*/ 1981340 h 3105770"/>
              <a:gd name="connsiteX1" fmla="*/ 137914 w 3959399"/>
              <a:gd name="connsiteY1" fmla="*/ 1271656 h 3105770"/>
              <a:gd name="connsiteX2" fmla="*/ 697471 w 3959399"/>
              <a:gd name="connsiteY2" fmla="*/ 507381 h 3105770"/>
              <a:gd name="connsiteX3" fmla="*/ 1420803 w 3959399"/>
              <a:gd name="connsiteY3" fmla="*/ 97948 h 3105770"/>
              <a:gd name="connsiteX4" fmla="*/ 2239669 w 3959399"/>
              <a:gd name="connsiteY4" fmla="*/ 16062 h 3105770"/>
              <a:gd name="connsiteX5" fmla="*/ 3085830 w 3959399"/>
              <a:gd name="connsiteY5" fmla="*/ 343609 h 3105770"/>
              <a:gd name="connsiteX6" fmla="*/ 3631740 w 3959399"/>
              <a:gd name="connsiteY6" fmla="*/ 889519 h 3105770"/>
              <a:gd name="connsiteX7" fmla="*/ 3863752 w 3959399"/>
              <a:gd name="connsiteY7" fmla="*/ 1326247 h 3105770"/>
              <a:gd name="connsiteX8" fmla="*/ 3945639 w 3959399"/>
              <a:gd name="connsiteY8" fmla="*/ 1762976 h 3105770"/>
              <a:gd name="connsiteX9" fmla="*/ 3959287 w 3959399"/>
              <a:gd name="connsiteY9" fmla="*/ 1954045 h 3105770"/>
              <a:gd name="connsiteX10" fmla="*/ 3959287 w 3959399"/>
              <a:gd name="connsiteY10" fmla="*/ 1954045 h 3105770"/>
              <a:gd name="connsiteX11" fmla="*/ 3809161 w 3959399"/>
              <a:gd name="connsiteY11" fmla="*/ 2295239 h 3105770"/>
              <a:gd name="connsiteX12" fmla="*/ 3167716 w 3959399"/>
              <a:gd name="connsiteY12" fmla="*/ 2800206 h 3105770"/>
              <a:gd name="connsiteX13" fmla="*/ 2649101 w 3959399"/>
              <a:gd name="connsiteY13" fmla="*/ 3018570 h 3105770"/>
              <a:gd name="connsiteX14" fmla="*/ 2021305 w 3959399"/>
              <a:gd name="connsiteY14" fmla="*/ 3100456 h 3105770"/>
              <a:gd name="connsiteX15" fmla="*/ 956779 w 3959399"/>
              <a:gd name="connsiteY15" fmla="*/ 2882092 h 3105770"/>
              <a:gd name="connsiteX16" fmla="*/ 397221 w 3959399"/>
              <a:gd name="connsiteY16" fmla="*/ 2472658 h 3105770"/>
              <a:gd name="connsiteX17" fmla="*/ 15084 w 3959399"/>
              <a:gd name="connsiteY17" fmla="*/ 1981340 h 3105770"/>
              <a:gd name="connsiteX0" fmla="*/ 15084 w 3959399"/>
              <a:gd name="connsiteY0" fmla="*/ 1981340 h 3105770"/>
              <a:gd name="connsiteX1" fmla="*/ 137914 w 3959399"/>
              <a:gd name="connsiteY1" fmla="*/ 1271656 h 3105770"/>
              <a:gd name="connsiteX2" fmla="*/ 697471 w 3959399"/>
              <a:gd name="connsiteY2" fmla="*/ 507381 h 3105770"/>
              <a:gd name="connsiteX3" fmla="*/ 1420803 w 3959399"/>
              <a:gd name="connsiteY3" fmla="*/ 97948 h 3105770"/>
              <a:gd name="connsiteX4" fmla="*/ 2239669 w 3959399"/>
              <a:gd name="connsiteY4" fmla="*/ 16062 h 3105770"/>
              <a:gd name="connsiteX5" fmla="*/ 3085830 w 3959399"/>
              <a:gd name="connsiteY5" fmla="*/ 343609 h 3105770"/>
              <a:gd name="connsiteX6" fmla="*/ 3631740 w 3959399"/>
              <a:gd name="connsiteY6" fmla="*/ 889519 h 3105770"/>
              <a:gd name="connsiteX7" fmla="*/ 3863752 w 3959399"/>
              <a:gd name="connsiteY7" fmla="*/ 1326247 h 3105770"/>
              <a:gd name="connsiteX8" fmla="*/ 3945639 w 3959399"/>
              <a:gd name="connsiteY8" fmla="*/ 1762976 h 3105770"/>
              <a:gd name="connsiteX9" fmla="*/ 3959287 w 3959399"/>
              <a:gd name="connsiteY9" fmla="*/ 1954045 h 3105770"/>
              <a:gd name="connsiteX10" fmla="*/ 3959287 w 3959399"/>
              <a:gd name="connsiteY10" fmla="*/ 1954045 h 3105770"/>
              <a:gd name="connsiteX11" fmla="*/ 3809161 w 3959399"/>
              <a:gd name="connsiteY11" fmla="*/ 2295239 h 3105770"/>
              <a:gd name="connsiteX12" fmla="*/ 3167716 w 3959399"/>
              <a:gd name="connsiteY12" fmla="*/ 2800206 h 3105770"/>
              <a:gd name="connsiteX13" fmla="*/ 2649101 w 3959399"/>
              <a:gd name="connsiteY13" fmla="*/ 3018570 h 3105770"/>
              <a:gd name="connsiteX14" fmla="*/ 2021305 w 3959399"/>
              <a:gd name="connsiteY14" fmla="*/ 3100456 h 3105770"/>
              <a:gd name="connsiteX15" fmla="*/ 1052315 w 3959399"/>
              <a:gd name="connsiteY15" fmla="*/ 2882091 h 3105770"/>
              <a:gd name="connsiteX16" fmla="*/ 397221 w 3959399"/>
              <a:gd name="connsiteY16" fmla="*/ 2472658 h 3105770"/>
              <a:gd name="connsiteX17" fmla="*/ 15084 w 3959399"/>
              <a:gd name="connsiteY17" fmla="*/ 1981340 h 3105770"/>
              <a:gd name="connsiteX0" fmla="*/ 15084 w 3959399"/>
              <a:gd name="connsiteY0" fmla="*/ 1981340 h 3068904"/>
              <a:gd name="connsiteX1" fmla="*/ 137914 w 3959399"/>
              <a:gd name="connsiteY1" fmla="*/ 1271656 h 3068904"/>
              <a:gd name="connsiteX2" fmla="*/ 697471 w 3959399"/>
              <a:gd name="connsiteY2" fmla="*/ 507381 h 3068904"/>
              <a:gd name="connsiteX3" fmla="*/ 1420803 w 3959399"/>
              <a:gd name="connsiteY3" fmla="*/ 97948 h 3068904"/>
              <a:gd name="connsiteX4" fmla="*/ 2239669 w 3959399"/>
              <a:gd name="connsiteY4" fmla="*/ 16062 h 3068904"/>
              <a:gd name="connsiteX5" fmla="*/ 3085830 w 3959399"/>
              <a:gd name="connsiteY5" fmla="*/ 343609 h 3068904"/>
              <a:gd name="connsiteX6" fmla="*/ 3631740 w 3959399"/>
              <a:gd name="connsiteY6" fmla="*/ 889519 h 3068904"/>
              <a:gd name="connsiteX7" fmla="*/ 3863752 w 3959399"/>
              <a:gd name="connsiteY7" fmla="*/ 1326247 h 3068904"/>
              <a:gd name="connsiteX8" fmla="*/ 3945639 w 3959399"/>
              <a:gd name="connsiteY8" fmla="*/ 1762976 h 3068904"/>
              <a:gd name="connsiteX9" fmla="*/ 3959287 w 3959399"/>
              <a:gd name="connsiteY9" fmla="*/ 1954045 h 3068904"/>
              <a:gd name="connsiteX10" fmla="*/ 3959287 w 3959399"/>
              <a:gd name="connsiteY10" fmla="*/ 1954045 h 3068904"/>
              <a:gd name="connsiteX11" fmla="*/ 3809161 w 3959399"/>
              <a:gd name="connsiteY11" fmla="*/ 2295239 h 3068904"/>
              <a:gd name="connsiteX12" fmla="*/ 3167716 w 3959399"/>
              <a:gd name="connsiteY12" fmla="*/ 2800206 h 3068904"/>
              <a:gd name="connsiteX13" fmla="*/ 2649101 w 3959399"/>
              <a:gd name="connsiteY13" fmla="*/ 3018570 h 3068904"/>
              <a:gd name="connsiteX14" fmla="*/ 2034953 w 3959399"/>
              <a:gd name="connsiteY14" fmla="*/ 3059512 h 3068904"/>
              <a:gd name="connsiteX15" fmla="*/ 1052315 w 3959399"/>
              <a:gd name="connsiteY15" fmla="*/ 2882091 h 3068904"/>
              <a:gd name="connsiteX16" fmla="*/ 397221 w 3959399"/>
              <a:gd name="connsiteY16" fmla="*/ 2472658 h 3068904"/>
              <a:gd name="connsiteX17" fmla="*/ 15084 w 3959399"/>
              <a:gd name="connsiteY17" fmla="*/ 1981340 h 3068904"/>
              <a:gd name="connsiteX0" fmla="*/ 15084 w 3959399"/>
              <a:gd name="connsiteY0" fmla="*/ 1981340 h 3059844"/>
              <a:gd name="connsiteX1" fmla="*/ 137914 w 3959399"/>
              <a:gd name="connsiteY1" fmla="*/ 1271656 h 3059844"/>
              <a:gd name="connsiteX2" fmla="*/ 697471 w 3959399"/>
              <a:gd name="connsiteY2" fmla="*/ 507381 h 3059844"/>
              <a:gd name="connsiteX3" fmla="*/ 1420803 w 3959399"/>
              <a:gd name="connsiteY3" fmla="*/ 97948 h 3059844"/>
              <a:gd name="connsiteX4" fmla="*/ 2239669 w 3959399"/>
              <a:gd name="connsiteY4" fmla="*/ 16062 h 3059844"/>
              <a:gd name="connsiteX5" fmla="*/ 3085830 w 3959399"/>
              <a:gd name="connsiteY5" fmla="*/ 343609 h 3059844"/>
              <a:gd name="connsiteX6" fmla="*/ 3631740 w 3959399"/>
              <a:gd name="connsiteY6" fmla="*/ 889519 h 3059844"/>
              <a:gd name="connsiteX7" fmla="*/ 3863752 w 3959399"/>
              <a:gd name="connsiteY7" fmla="*/ 1326247 h 3059844"/>
              <a:gd name="connsiteX8" fmla="*/ 3945639 w 3959399"/>
              <a:gd name="connsiteY8" fmla="*/ 1762976 h 3059844"/>
              <a:gd name="connsiteX9" fmla="*/ 3959287 w 3959399"/>
              <a:gd name="connsiteY9" fmla="*/ 1954045 h 3059844"/>
              <a:gd name="connsiteX10" fmla="*/ 3959287 w 3959399"/>
              <a:gd name="connsiteY10" fmla="*/ 1954045 h 3059844"/>
              <a:gd name="connsiteX11" fmla="*/ 3809161 w 3959399"/>
              <a:gd name="connsiteY11" fmla="*/ 2295239 h 3059844"/>
              <a:gd name="connsiteX12" fmla="*/ 3167716 w 3959399"/>
              <a:gd name="connsiteY12" fmla="*/ 2800206 h 3059844"/>
              <a:gd name="connsiteX13" fmla="*/ 2676398 w 3959399"/>
              <a:gd name="connsiteY13" fmla="*/ 2923035 h 3059844"/>
              <a:gd name="connsiteX14" fmla="*/ 2034953 w 3959399"/>
              <a:gd name="connsiteY14" fmla="*/ 3059512 h 3059844"/>
              <a:gd name="connsiteX15" fmla="*/ 1052315 w 3959399"/>
              <a:gd name="connsiteY15" fmla="*/ 2882091 h 3059844"/>
              <a:gd name="connsiteX16" fmla="*/ 397221 w 3959399"/>
              <a:gd name="connsiteY16" fmla="*/ 2472658 h 3059844"/>
              <a:gd name="connsiteX17" fmla="*/ 15084 w 3959399"/>
              <a:gd name="connsiteY17" fmla="*/ 1981340 h 3059844"/>
              <a:gd name="connsiteX0" fmla="*/ 15084 w 3959399"/>
              <a:gd name="connsiteY0" fmla="*/ 1981340 h 3068903"/>
              <a:gd name="connsiteX1" fmla="*/ 137914 w 3959399"/>
              <a:gd name="connsiteY1" fmla="*/ 1271656 h 3068903"/>
              <a:gd name="connsiteX2" fmla="*/ 697471 w 3959399"/>
              <a:gd name="connsiteY2" fmla="*/ 507381 h 3068903"/>
              <a:gd name="connsiteX3" fmla="*/ 1420803 w 3959399"/>
              <a:gd name="connsiteY3" fmla="*/ 97948 h 3068903"/>
              <a:gd name="connsiteX4" fmla="*/ 2239669 w 3959399"/>
              <a:gd name="connsiteY4" fmla="*/ 16062 h 3068903"/>
              <a:gd name="connsiteX5" fmla="*/ 3085830 w 3959399"/>
              <a:gd name="connsiteY5" fmla="*/ 343609 h 3068903"/>
              <a:gd name="connsiteX6" fmla="*/ 3631740 w 3959399"/>
              <a:gd name="connsiteY6" fmla="*/ 889519 h 3068903"/>
              <a:gd name="connsiteX7" fmla="*/ 3863752 w 3959399"/>
              <a:gd name="connsiteY7" fmla="*/ 1326247 h 3068903"/>
              <a:gd name="connsiteX8" fmla="*/ 3945639 w 3959399"/>
              <a:gd name="connsiteY8" fmla="*/ 1762976 h 3068903"/>
              <a:gd name="connsiteX9" fmla="*/ 3959287 w 3959399"/>
              <a:gd name="connsiteY9" fmla="*/ 1954045 h 3068903"/>
              <a:gd name="connsiteX10" fmla="*/ 3959287 w 3959399"/>
              <a:gd name="connsiteY10" fmla="*/ 1954045 h 3068903"/>
              <a:gd name="connsiteX11" fmla="*/ 3809161 w 3959399"/>
              <a:gd name="connsiteY11" fmla="*/ 2295239 h 3068903"/>
              <a:gd name="connsiteX12" fmla="*/ 3167716 w 3959399"/>
              <a:gd name="connsiteY12" fmla="*/ 2800206 h 3068903"/>
              <a:gd name="connsiteX13" fmla="*/ 2649103 w 3959399"/>
              <a:gd name="connsiteY13" fmla="*/ 3018569 h 3068903"/>
              <a:gd name="connsiteX14" fmla="*/ 2034953 w 3959399"/>
              <a:gd name="connsiteY14" fmla="*/ 3059512 h 3068903"/>
              <a:gd name="connsiteX15" fmla="*/ 1052315 w 3959399"/>
              <a:gd name="connsiteY15" fmla="*/ 2882091 h 3068903"/>
              <a:gd name="connsiteX16" fmla="*/ 397221 w 3959399"/>
              <a:gd name="connsiteY16" fmla="*/ 2472658 h 3068903"/>
              <a:gd name="connsiteX17" fmla="*/ 15084 w 3959399"/>
              <a:gd name="connsiteY17" fmla="*/ 1981340 h 3068903"/>
              <a:gd name="connsiteX0" fmla="*/ 15084 w 3959399"/>
              <a:gd name="connsiteY0" fmla="*/ 1981340 h 3060153"/>
              <a:gd name="connsiteX1" fmla="*/ 137914 w 3959399"/>
              <a:gd name="connsiteY1" fmla="*/ 1271656 h 3060153"/>
              <a:gd name="connsiteX2" fmla="*/ 697471 w 3959399"/>
              <a:gd name="connsiteY2" fmla="*/ 507381 h 3060153"/>
              <a:gd name="connsiteX3" fmla="*/ 1420803 w 3959399"/>
              <a:gd name="connsiteY3" fmla="*/ 97948 h 3060153"/>
              <a:gd name="connsiteX4" fmla="*/ 2239669 w 3959399"/>
              <a:gd name="connsiteY4" fmla="*/ 16062 h 3060153"/>
              <a:gd name="connsiteX5" fmla="*/ 3085830 w 3959399"/>
              <a:gd name="connsiteY5" fmla="*/ 343609 h 3060153"/>
              <a:gd name="connsiteX6" fmla="*/ 3631740 w 3959399"/>
              <a:gd name="connsiteY6" fmla="*/ 889519 h 3060153"/>
              <a:gd name="connsiteX7" fmla="*/ 3863752 w 3959399"/>
              <a:gd name="connsiteY7" fmla="*/ 1326247 h 3060153"/>
              <a:gd name="connsiteX8" fmla="*/ 3945639 w 3959399"/>
              <a:gd name="connsiteY8" fmla="*/ 1762976 h 3060153"/>
              <a:gd name="connsiteX9" fmla="*/ 3959287 w 3959399"/>
              <a:gd name="connsiteY9" fmla="*/ 1954045 h 3060153"/>
              <a:gd name="connsiteX10" fmla="*/ 3959287 w 3959399"/>
              <a:gd name="connsiteY10" fmla="*/ 1954045 h 3060153"/>
              <a:gd name="connsiteX11" fmla="*/ 3809161 w 3959399"/>
              <a:gd name="connsiteY11" fmla="*/ 2295239 h 3060153"/>
              <a:gd name="connsiteX12" fmla="*/ 3167716 w 3959399"/>
              <a:gd name="connsiteY12" fmla="*/ 2800206 h 3060153"/>
              <a:gd name="connsiteX13" fmla="*/ 2691041 w 3959399"/>
              <a:gd name="connsiteY13" fmla="*/ 2936398 h 3060153"/>
              <a:gd name="connsiteX14" fmla="*/ 2034953 w 3959399"/>
              <a:gd name="connsiteY14" fmla="*/ 3059512 h 3060153"/>
              <a:gd name="connsiteX15" fmla="*/ 1052315 w 3959399"/>
              <a:gd name="connsiteY15" fmla="*/ 2882091 h 3060153"/>
              <a:gd name="connsiteX16" fmla="*/ 397221 w 3959399"/>
              <a:gd name="connsiteY16" fmla="*/ 2472658 h 3060153"/>
              <a:gd name="connsiteX17" fmla="*/ 15084 w 3959399"/>
              <a:gd name="connsiteY17" fmla="*/ 1981340 h 3060153"/>
              <a:gd name="connsiteX0" fmla="*/ 15084 w 3959399"/>
              <a:gd name="connsiteY0" fmla="*/ 1981340 h 3060231"/>
              <a:gd name="connsiteX1" fmla="*/ 137914 w 3959399"/>
              <a:gd name="connsiteY1" fmla="*/ 1271656 h 3060231"/>
              <a:gd name="connsiteX2" fmla="*/ 697471 w 3959399"/>
              <a:gd name="connsiteY2" fmla="*/ 507381 h 3060231"/>
              <a:gd name="connsiteX3" fmla="*/ 1420803 w 3959399"/>
              <a:gd name="connsiteY3" fmla="*/ 97948 h 3060231"/>
              <a:gd name="connsiteX4" fmla="*/ 2239669 w 3959399"/>
              <a:gd name="connsiteY4" fmla="*/ 16062 h 3060231"/>
              <a:gd name="connsiteX5" fmla="*/ 3085830 w 3959399"/>
              <a:gd name="connsiteY5" fmla="*/ 343609 h 3060231"/>
              <a:gd name="connsiteX6" fmla="*/ 3631740 w 3959399"/>
              <a:gd name="connsiteY6" fmla="*/ 889519 h 3060231"/>
              <a:gd name="connsiteX7" fmla="*/ 3863752 w 3959399"/>
              <a:gd name="connsiteY7" fmla="*/ 1326247 h 3060231"/>
              <a:gd name="connsiteX8" fmla="*/ 3945639 w 3959399"/>
              <a:gd name="connsiteY8" fmla="*/ 1762976 h 3060231"/>
              <a:gd name="connsiteX9" fmla="*/ 3959287 w 3959399"/>
              <a:gd name="connsiteY9" fmla="*/ 1954045 h 3060231"/>
              <a:gd name="connsiteX10" fmla="*/ 3959287 w 3959399"/>
              <a:gd name="connsiteY10" fmla="*/ 1954045 h 3060231"/>
              <a:gd name="connsiteX11" fmla="*/ 3809161 w 3959399"/>
              <a:gd name="connsiteY11" fmla="*/ 2295239 h 3060231"/>
              <a:gd name="connsiteX12" fmla="*/ 3176816 w 3959399"/>
              <a:gd name="connsiteY12" fmla="*/ 2736373 h 3060231"/>
              <a:gd name="connsiteX13" fmla="*/ 2691041 w 3959399"/>
              <a:gd name="connsiteY13" fmla="*/ 2936398 h 3060231"/>
              <a:gd name="connsiteX14" fmla="*/ 2034953 w 3959399"/>
              <a:gd name="connsiteY14" fmla="*/ 3059512 h 3060231"/>
              <a:gd name="connsiteX15" fmla="*/ 1052315 w 3959399"/>
              <a:gd name="connsiteY15" fmla="*/ 2882091 h 3060231"/>
              <a:gd name="connsiteX16" fmla="*/ 397221 w 3959399"/>
              <a:gd name="connsiteY16" fmla="*/ 2472658 h 3060231"/>
              <a:gd name="connsiteX17" fmla="*/ 15084 w 3959399"/>
              <a:gd name="connsiteY17" fmla="*/ 1981340 h 3060231"/>
              <a:gd name="connsiteX0" fmla="*/ 15084 w 3959399"/>
              <a:gd name="connsiteY0" fmla="*/ 1981340 h 3060231"/>
              <a:gd name="connsiteX1" fmla="*/ 137914 w 3959399"/>
              <a:gd name="connsiteY1" fmla="*/ 1271656 h 3060231"/>
              <a:gd name="connsiteX2" fmla="*/ 697471 w 3959399"/>
              <a:gd name="connsiteY2" fmla="*/ 507381 h 3060231"/>
              <a:gd name="connsiteX3" fmla="*/ 1420803 w 3959399"/>
              <a:gd name="connsiteY3" fmla="*/ 97948 h 3060231"/>
              <a:gd name="connsiteX4" fmla="*/ 2239669 w 3959399"/>
              <a:gd name="connsiteY4" fmla="*/ 16062 h 3060231"/>
              <a:gd name="connsiteX5" fmla="*/ 3085830 w 3959399"/>
              <a:gd name="connsiteY5" fmla="*/ 343609 h 3060231"/>
              <a:gd name="connsiteX6" fmla="*/ 3631740 w 3959399"/>
              <a:gd name="connsiteY6" fmla="*/ 889519 h 3060231"/>
              <a:gd name="connsiteX7" fmla="*/ 3863752 w 3959399"/>
              <a:gd name="connsiteY7" fmla="*/ 1326247 h 3060231"/>
              <a:gd name="connsiteX8" fmla="*/ 3945639 w 3959399"/>
              <a:gd name="connsiteY8" fmla="*/ 1762976 h 3060231"/>
              <a:gd name="connsiteX9" fmla="*/ 3959287 w 3959399"/>
              <a:gd name="connsiteY9" fmla="*/ 1954045 h 3060231"/>
              <a:gd name="connsiteX10" fmla="*/ 3959287 w 3959399"/>
              <a:gd name="connsiteY10" fmla="*/ 1954045 h 3060231"/>
              <a:gd name="connsiteX11" fmla="*/ 3853091 w 3959399"/>
              <a:gd name="connsiteY11" fmla="*/ 2193448 h 3060231"/>
              <a:gd name="connsiteX12" fmla="*/ 3176816 w 3959399"/>
              <a:gd name="connsiteY12" fmla="*/ 2736373 h 3060231"/>
              <a:gd name="connsiteX13" fmla="*/ 2691041 w 3959399"/>
              <a:gd name="connsiteY13" fmla="*/ 2936398 h 3060231"/>
              <a:gd name="connsiteX14" fmla="*/ 2034953 w 3959399"/>
              <a:gd name="connsiteY14" fmla="*/ 3059512 h 3060231"/>
              <a:gd name="connsiteX15" fmla="*/ 1052315 w 3959399"/>
              <a:gd name="connsiteY15" fmla="*/ 2882091 h 3060231"/>
              <a:gd name="connsiteX16" fmla="*/ 397221 w 3959399"/>
              <a:gd name="connsiteY16" fmla="*/ 2472658 h 3060231"/>
              <a:gd name="connsiteX17" fmla="*/ 15084 w 3959399"/>
              <a:gd name="connsiteY17" fmla="*/ 1981340 h 3060231"/>
              <a:gd name="connsiteX0" fmla="*/ 15084 w 3968249"/>
              <a:gd name="connsiteY0" fmla="*/ 1981340 h 3060231"/>
              <a:gd name="connsiteX1" fmla="*/ 137914 w 3968249"/>
              <a:gd name="connsiteY1" fmla="*/ 1271656 h 3060231"/>
              <a:gd name="connsiteX2" fmla="*/ 697471 w 3968249"/>
              <a:gd name="connsiteY2" fmla="*/ 507381 h 3060231"/>
              <a:gd name="connsiteX3" fmla="*/ 1420803 w 3968249"/>
              <a:gd name="connsiteY3" fmla="*/ 97948 h 3060231"/>
              <a:gd name="connsiteX4" fmla="*/ 2239669 w 3968249"/>
              <a:gd name="connsiteY4" fmla="*/ 16062 h 3060231"/>
              <a:gd name="connsiteX5" fmla="*/ 3085830 w 3968249"/>
              <a:gd name="connsiteY5" fmla="*/ 343609 h 3060231"/>
              <a:gd name="connsiteX6" fmla="*/ 3631740 w 3968249"/>
              <a:gd name="connsiteY6" fmla="*/ 889519 h 3060231"/>
              <a:gd name="connsiteX7" fmla="*/ 3863752 w 3968249"/>
              <a:gd name="connsiteY7" fmla="*/ 1326247 h 3060231"/>
              <a:gd name="connsiteX8" fmla="*/ 3945639 w 3968249"/>
              <a:gd name="connsiteY8" fmla="*/ 1762976 h 3060231"/>
              <a:gd name="connsiteX9" fmla="*/ 3959287 w 3968249"/>
              <a:gd name="connsiteY9" fmla="*/ 1954045 h 3060231"/>
              <a:gd name="connsiteX10" fmla="*/ 3959287 w 3968249"/>
              <a:gd name="connsiteY10" fmla="*/ 1954045 h 3060231"/>
              <a:gd name="connsiteX11" fmla="*/ 3853091 w 3968249"/>
              <a:gd name="connsiteY11" fmla="*/ 2193448 h 3060231"/>
              <a:gd name="connsiteX12" fmla="*/ 3176816 w 3968249"/>
              <a:gd name="connsiteY12" fmla="*/ 2736373 h 3060231"/>
              <a:gd name="connsiteX13" fmla="*/ 2691041 w 3968249"/>
              <a:gd name="connsiteY13" fmla="*/ 2936398 h 3060231"/>
              <a:gd name="connsiteX14" fmla="*/ 2034953 w 3968249"/>
              <a:gd name="connsiteY14" fmla="*/ 3059512 h 3060231"/>
              <a:gd name="connsiteX15" fmla="*/ 1052315 w 3968249"/>
              <a:gd name="connsiteY15" fmla="*/ 2882091 h 3060231"/>
              <a:gd name="connsiteX16" fmla="*/ 397221 w 3968249"/>
              <a:gd name="connsiteY16" fmla="*/ 2472658 h 3060231"/>
              <a:gd name="connsiteX17" fmla="*/ 15084 w 3968249"/>
              <a:gd name="connsiteY17" fmla="*/ 1981340 h 3060231"/>
              <a:gd name="connsiteX0" fmla="*/ 15084 w 3959399"/>
              <a:gd name="connsiteY0" fmla="*/ 1981340 h 3060231"/>
              <a:gd name="connsiteX1" fmla="*/ 137914 w 3959399"/>
              <a:gd name="connsiteY1" fmla="*/ 1271656 h 3060231"/>
              <a:gd name="connsiteX2" fmla="*/ 697471 w 3959399"/>
              <a:gd name="connsiteY2" fmla="*/ 507381 h 3060231"/>
              <a:gd name="connsiteX3" fmla="*/ 1420803 w 3959399"/>
              <a:gd name="connsiteY3" fmla="*/ 97948 h 3060231"/>
              <a:gd name="connsiteX4" fmla="*/ 2239669 w 3959399"/>
              <a:gd name="connsiteY4" fmla="*/ 16062 h 3060231"/>
              <a:gd name="connsiteX5" fmla="*/ 3085830 w 3959399"/>
              <a:gd name="connsiteY5" fmla="*/ 343609 h 3060231"/>
              <a:gd name="connsiteX6" fmla="*/ 3631740 w 3959399"/>
              <a:gd name="connsiteY6" fmla="*/ 889519 h 3060231"/>
              <a:gd name="connsiteX7" fmla="*/ 3863752 w 3959399"/>
              <a:gd name="connsiteY7" fmla="*/ 1326247 h 3060231"/>
              <a:gd name="connsiteX8" fmla="*/ 3945639 w 3959399"/>
              <a:gd name="connsiteY8" fmla="*/ 1762976 h 3060231"/>
              <a:gd name="connsiteX9" fmla="*/ 3959287 w 3959399"/>
              <a:gd name="connsiteY9" fmla="*/ 1954045 h 3060231"/>
              <a:gd name="connsiteX10" fmla="*/ 3959287 w 3959399"/>
              <a:gd name="connsiteY10" fmla="*/ 1954045 h 3060231"/>
              <a:gd name="connsiteX11" fmla="*/ 3853091 w 3959399"/>
              <a:gd name="connsiteY11" fmla="*/ 2193448 h 3060231"/>
              <a:gd name="connsiteX12" fmla="*/ 3176816 w 3959399"/>
              <a:gd name="connsiteY12" fmla="*/ 2736373 h 3060231"/>
              <a:gd name="connsiteX13" fmla="*/ 2691041 w 3959399"/>
              <a:gd name="connsiteY13" fmla="*/ 2936398 h 3060231"/>
              <a:gd name="connsiteX14" fmla="*/ 2034953 w 3959399"/>
              <a:gd name="connsiteY14" fmla="*/ 3059512 h 3060231"/>
              <a:gd name="connsiteX15" fmla="*/ 1052315 w 3959399"/>
              <a:gd name="connsiteY15" fmla="*/ 2882091 h 3060231"/>
              <a:gd name="connsiteX16" fmla="*/ 397221 w 3959399"/>
              <a:gd name="connsiteY16" fmla="*/ 2472658 h 3060231"/>
              <a:gd name="connsiteX17" fmla="*/ 15084 w 3959399"/>
              <a:gd name="connsiteY17" fmla="*/ 1981340 h 3060231"/>
              <a:gd name="connsiteX0" fmla="*/ 15084 w 3959399"/>
              <a:gd name="connsiteY0" fmla="*/ 1981340 h 3060231"/>
              <a:gd name="connsiteX1" fmla="*/ 137914 w 3959399"/>
              <a:gd name="connsiteY1" fmla="*/ 1271656 h 3060231"/>
              <a:gd name="connsiteX2" fmla="*/ 697471 w 3959399"/>
              <a:gd name="connsiteY2" fmla="*/ 507381 h 3060231"/>
              <a:gd name="connsiteX3" fmla="*/ 1420803 w 3959399"/>
              <a:gd name="connsiteY3" fmla="*/ 97948 h 3060231"/>
              <a:gd name="connsiteX4" fmla="*/ 2239669 w 3959399"/>
              <a:gd name="connsiteY4" fmla="*/ 16062 h 3060231"/>
              <a:gd name="connsiteX5" fmla="*/ 3085830 w 3959399"/>
              <a:gd name="connsiteY5" fmla="*/ 343609 h 3060231"/>
              <a:gd name="connsiteX6" fmla="*/ 3631740 w 3959399"/>
              <a:gd name="connsiteY6" fmla="*/ 889519 h 3060231"/>
              <a:gd name="connsiteX7" fmla="*/ 3863752 w 3959399"/>
              <a:gd name="connsiteY7" fmla="*/ 1326247 h 3060231"/>
              <a:gd name="connsiteX8" fmla="*/ 3945639 w 3959399"/>
              <a:gd name="connsiteY8" fmla="*/ 1762976 h 3060231"/>
              <a:gd name="connsiteX9" fmla="*/ 3959287 w 3959399"/>
              <a:gd name="connsiteY9" fmla="*/ 1954045 h 3060231"/>
              <a:gd name="connsiteX10" fmla="*/ 3959287 w 3959399"/>
              <a:gd name="connsiteY10" fmla="*/ 1954045 h 3060231"/>
              <a:gd name="connsiteX11" fmla="*/ 3853091 w 3959399"/>
              <a:gd name="connsiteY11" fmla="*/ 2193448 h 3060231"/>
              <a:gd name="connsiteX12" fmla="*/ 3176816 w 3959399"/>
              <a:gd name="connsiteY12" fmla="*/ 2736373 h 3060231"/>
              <a:gd name="connsiteX13" fmla="*/ 2691041 w 3959399"/>
              <a:gd name="connsiteY13" fmla="*/ 2936398 h 3060231"/>
              <a:gd name="connsiteX14" fmla="*/ 2034953 w 3959399"/>
              <a:gd name="connsiteY14" fmla="*/ 3059512 h 3060231"/>
              <a:gd name="connsiteX15" fmla="*/ 1052315 w 3959399"/>
              <a:gd name="connsiteY15" fmla="*/ 2882091 h 3060231"/>
              <a:gd name="connsiteX16" fmla="*/ 397221 w 3959399"/>
              <a:gd name="connsiteY16" fmla="*/ 2472658 h 3060231"/>
              <a:gd name="connsiteX17" fmla="*/ 15084 w 3959399"/>
              <a:gd name="connsiteY17" fmla="*/ 1981340 h 3060231"/>
              <a:gd name="connsiteX0" fmla="*/ 15084 w 3959399"/>
              <a:gd name="connsiteY0" fmla="*/ 1981340 h 3062497"/>
              <a:gd name="connsiteX1" fmla="*/ 137914 w 3959399"/>
              <a:gd name="connsiteY1" fmla="*/ 1271656 h 3062497"/>
              <a:gd name="connsiteX2" fmla="*/ 697471 w 3959399"/>
              <a:gd name="connsiteY2" fmla="*/ 507381 h 3062497"/>
              <a:gd name="connsiteX3" fmla="*/ 1420803 w 3959399"/>
              <a:gd name="connsiteY3" fmla="*/ 97948 h 3062497"/>
              <a:gd name="connsiteX4" fmla="*/ 2239669 w 3959399"/>
              <a:gd name="connsiteY4" fmla="*/ 16062 h 3062497"/>
              <a:gd name="connsiteX5" fmla="*/ 3085830 w 3959399"/>
              <a:gd name="connsiteY5" fmla="*/ 343609 h 3062497"/>
              <a:gd name="connsiteX6" fmla="*/ 3631740 w 3959399"/>
              <a:gd name="connsiteY6" fmla="*/ 889519 h 3062497"/>
              <a:gd name="connsiteX7" fmla="*/ 3863752 w 3959399"/>
              <a:gd name="connsiteY7" fmla="*/ 1326247 h 3062497"/>
              <a:gd name="connsiteX8" fmla="*/ 3945639 w 3959399"/>
              <a:gd name="connsiteY8" fmla="*/ 1762976 h 3062497"/>
              <a:gd name="connsiteX9" fmla="*/ 3959287 w 3959399"/>
              <a:gd name="connsiteY9" fmla="*/ 1954045 h 3062497"/>
              <a:gd name="connsiteX10" fmla="*/ 3959287 w 3959399"/>
              <a:gd name="connsiteY10" fmla="*/ 1954045 h 3062497"/>
              <a:gd name="connsiteX11" fmla="*/ 3853091 w 3959399"/>
              <a:gd name="connsiteY11" fmla="*/ 2193448 h 3062497"/>
              <a:gd name="connsiteX12" fmla="*/ 3176816 w 3959399"/>
              <a:gd name="connsiteY12" fmla="*/ 2736373 h 3062497"/>
              <a:gd name="connsiteX13" fmla="*/ 2691041 w 3959399"/>
              <a:gd name="connsiteY13" fmla="*/ 2974498 h 3062497"/>
              <a:gd name="connsiteX14" fmla="*/ 2034953 w 3959399"/>
              <a:gd name="connsiteY14" fmla="*/ 3059512 h 3062497"/>
              <a:gd name="connsiteX15" fmla="*/ 1052315 w 3959399"/>
              <a:gd name="connsiteY15" fmla="*/ 2882091 h 3062497"/>
              <a:gd name="connsiteX16" fmla="*/ 397221 w 3959399"/>
              <a:gd name="connsiteY16" fmla="*/ 2472658 h 3062497"/>
              <a:gd name="connsiteX17" fmla="*/ 15084 w 3959399"/>
              <a:gd name="connsiteY17" fmla="*/ 1981340 h 3062497"/>
              <a:gd name="connsiteX0" fmla="*/ 15084 w 3959399"/>
              <a:gd name="connsiteY0" fmla="*/ 1981340 h 3062497"/>
              <a:gd name="connsiteX1" fmla="*/ 137914 w 3959399"/>
              <a:gd name="connsiteY1" fmla="*/ 1271656 h 3062497"/>
              <a:gd name="connsiteX2" fmla="*/ 697471 w 3959399"/>
              <a:gd name="connsiteY2" fmla="*/ 507381 h 3062497"/>
              <a:gd name="connsiteX3" fmla="*/ 1420803 w 3959399"/>
              <a:gd name="connsiteY3" fmla="*/ 97948 h 3062497"/>
              <a:gd name="connsiteX4" fmla="*/ 2239669 w 3959399"/>
              <a:gd name="connsiteY4" fmla="*/ 16062 h 3062497"/>
              <a:gd name="connsiteX5" fmla="*/ 3085830 w 3959399"/>
              <a:gd name="connsiteY5" fmla="*/ 343609 h 3062497"/>
              <a:gd name="connsiteX6" fmla="*/ 3631740 w 3959399"/>
              <a:gd name="connsiteY6" fmla="*/ 889519 h 3062497"/>
              <a:gd name="connsiteX7" fmla="*/ 3863752 w 3959399"/>
              <a:gd name="connsiteY7" fmla="*/ 1326247 h 3062497"/>
              <a:gd name="connsiteX8" fmla="*/ 3945639 w 3959399"/>
              <a:gd name="connsiteY8" fmla="*/ 1762976 h 3062497"/>
              <a:gd name="connsiteX9" fmla="*/ 3959287 w 3959399"/>
              <a:gd name="connsiteY9" fmla="*/ 1954045 h 3062497"/>
              <a:gd name="connsiteX10" fmla="*/ 3959287 w 3959399"/>
              <a:gd name="connsiteY10" fmla="*/ 1954045 h 3062497"/>
              <a:gd name="connsiteX11" fmla="*/ 3853091 w 3959399"/>
              <a:gd name="connsiteY11" fmla="*/ 2193448 h 3062497"/>
              <a:gd name="connsiteX12" fmla="*/ 3176816 w 3959399"/>
              <a:gd name="connsiteY12" fmla="*/ 2736373 h 3062497"/>
              <a:gd name="connsiteX13" fmla="*/ 2691041 w 3959399"/>
              <a:gd name="connsiteY13" fmla="*/ 2974498 h 3062497"/>
              <a:gd name="connsiteX14" fmla="*/ 2034953 w 3959399"/>
              <a:gd name="connsiteY14" fmla="*/ 3059512 h 3062497"/>
              <a:gd name="connsiteX15" fmla="*/ 1052315 w 3959399"/>
              <a:gd name="connsiteY15" fmla="*/ 2882091 h 3062497"/>
              <a:gd name="connsiteX16" fmla="*/ 397221 w 3959399"/>
              <a:gd name="connsiteY16" fmla="*/ 2472658 h 3062497"/>
              <a:gd name="connsiteX17" fmla="*/ 15084 w 3959399"/>
              <a:gd name="connsiteY17" fmla="*/ 1981340 h 3062497"/>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959287 w 3959399"/>
              <a:gd name="connsiteY10" fmla="*/ 1954045 h 3059512"/>
              <a:gd name="connsiteX11" fmla="*/ 3853091 w 3959399"/>
              <a:gd name="connsiteY11" fmla="*/ 2193448 h 3059512"/>
              <a:gd name="connsiteX12" fmla="*/ 3176816 w 3959399"/>
              <a:gd name="connsiteY12" fmla="*/ 2736373 h 3059512"/>
              <a:gd name="connsiteX13" fmla="*/ 2034953 w 3959399"/>
              <a:gd name="connsiteY13" fmla="*/ 3059512 h 3059512"/>
              <a:gd name="connsiteX14" fmla="*/ 1052315 w 3959399"/>
              <a:gd name="connsiteY14" fmla="*/ 2882091 h 3059512"/>
              <a:gd name="connsiteX15" fmla="*/ 397221 w 3959399"/>
              <a:gd name="connsiteY15" fmla="*/ 2472658 h 3059512"/>
              <a:gd name="connsiteX16" fmla="*/ 15084 w 3959399"/>
              <a:gd name="connsiteY16" fmla="*/ 1981340 h 3059512"/>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959287 w 3959399"/>
              <a:gd name="connsiteY10" fmla="*/ 1954045 h 3059512"/>
              <a:gd name="connsiteX11" fmla="*/ 3176816 w 3959399"/>
              <a:gd name="connsiteY11" fmla="*/ 2736373 h 3059512"/>
              <a:gd name="connsiteX12" fmla="*/ 2034953 w 3959399"/>
              <a:gd name="connsiteY12" fmla="*/ 3059512 h 3059512"/>
              <a:gd name="connsiteX13" fmla="*/ 1052315 w 3959399"/>
              <a:gd name="connsiteY13" fmla="*/ 2882091 h 3059512"/>
              <a:gd name="connsiteX14" fmla="*/ 397221 w 3959399"/>
              <a:gd name="connsiteY14" fmla="*/ 2472658 h 3059512"/>
              <a:gd name="connsiteX15" fmla="*/ 15084 w 3959399"/>
              <a:gd name="connsiteY15" fmla="*/ 1981340 h 3059512"/>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959287 w 3959399"/>
              <a:gd name="connsiteY10" fmla="*/ 1954045 h 3059512"/>
              <a:gd name="connsiteX11" fmla="*/ 3176816 w 3959399"/>
              <a:gd name="connsiteY11" fmla="*/ 2736373 h 3059512"/>
              <a:gd name="connsiteX12" fmla="*/ 2034953 w 3959399"/>
              <a:gd name="connsiteY12" fmla="*/ 3059512 h 3059512"/>
              <a:gd name="connsiteX13" fmla="*/ 1052315 w 3959399"/>
              <a:gd name="connsiteY13" fmla="*/ 2882091 h 3059512"/>
              <a:gd name="connsiteX14" fmla="*/ 397221 w 3959399"/>
              <a:gd name="connsiteY14" fmla="*/ 2472658 h 3059512"/>
              <a:gd name="connsiteX15" fmla="*/ 15084 w 3959399"/>
              <a:gd name="connsiteY15" fmla="*/ 1981340 h 3059512"/>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873562 w 3959399"/>
              <a:gd name="connsiteY10" fmla="*/ 2201695 h 3059512"/>
              <a:gd name="connsiteX11" fmla="*/ 3176816 w 3959399"/>
              <a:gd name="connsiteY11" fmla="*/ 2736373 h 3059512"/>
              <a:gd name="connsiteX12" fmla="*/ 2034953 w 3959399"/>
              <a:gd name="connsiteY12" fmla="*/ 3059512 h 3059512"/>
              <a:gd name="connsiteX13" fmla="*/ 1052315 w 3959399"/>
              <a:gd name="connsiteY13" fmla="*/ 2882091 h 3059512"/>
              <a:gd name="connsiteX14" fmla="*/ 397221 w 3959399"/>
              <a:gd name="connsiteY14" fmla="*/ 2472658 h 3059512"/>
              <a:gd name="connsiteX15" fmla="*/ 15084 w 3959399"/>
              <a:gd name="connsiteY15" fmla="*/ 1981340 h 3059512"/>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854512 w 3959399"/>
              <a:gd name="connsiteY10" fmla="*/ 2173120 h 3059512"/>
              <a:gd name="connsiteX11" fmla="*/ 3176816 w 3959399"/>
              <a:gd name="connsiteY11" fmla="*/ 2736373 h 3059512"/>
              <a:gd name="connsiteX12" fmla="*/ 2034953 w 3959399"/>
              <a:gd name="connsiteY12" fmla="*/ 3059512 h 3059512"/>
              <a:gd name="connsiteX13" fmla="*/ 1052315 w 3959399"/>
              <a:gd name="connsiteY13" fmla="*/ 2882091 h 3059512"/>
              <a:gd name="connsiteX14" fmla="*/ 397221 w 3959399"/>
              <a:gd name="connsiteY14" fmla="*/ 2472658 h 3059512"/>
              <a:gd name="connsiteX15" fmla="*/ 15084 w 3959399"/>
              <a:gd name="connsiteY15" fmla="*/ 1981340 h 3059512"/>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854512 w 3959399"/>
              <a:gd name="connsiteY10" fmla="*/ 2173120 h 3059512"/>
              <a:gd name="connsiteX11" fmla="*/ 3176816 w 3959399"/>
              <a:gd name="connsiteY11" fmla="*/ 2736373 h 3059512"/>
              <a:gd name="connsiteX12" fmla="*/ 2034953 w 3959399"/>
              <a:gd name="connsiteY12" fmla="*/ 3059512 h 3059512"/>
              <a:gd name="connsiteX13" fmla="*/ 1052315 w 3959399"/>
              <a:gd name="connsiteY13" fmla="*/ 2882091 h 3059512"/>
              <a:gd name="connsiteX14" fmla="*/ 397221 w 3959399"/>
              <a:gd name="connsiteY14" fmla="*/ 2472658 h 3059512"/>
              <a:gd name="connsiteX15" fmla="*/ 15084 w 3959399"/>
              <a:gd name="connsiteY15" fmla="*/ 1981340 h 3059512"/>
              <a:gd name="connsiteX0" fmla="*/ 15084 w 3959399"/>
              <a:gd name="connsiteY0" fmla="*/ 1981340 h 3059512"/>
              <a:gd name="connsiteX1" fmla="*/ 137914 w 3959399"/>
              <a:gd name="connsiteY1" fmla="*/ 1271656 h 3059512"/>
              <a:gd name="connsiteX2" fmla="*/ 697471 w 3959399"/>
              <a:gd name="connsiteY2" fmla="*/ 507381 h 3059512"/>
              <a:gd name="connsiteX3" fmla="*/ 1420803 w 3959399"/>
              <a:gd name="connsiteY3" fmla="*/ 97948 h 3059512"/>
              <a:gd name="connsiteX4" fmla="*/ 2239669 w 3959399"/>
              <a:gd name="connsiteY4" fmla="*/ 16062 h 3059512"/>
              <a:gd name="connsiteX5" fmla="*/ 3085830 w 3959399"/>
              <a:gd name="connsiteY5" fmla="*/ 343609 h 3059512"/>
              <a:gd name="connsiteX6" fmla="*/ 3631740 w 3959399"/>
              <a:gd name="connsiteY6" fmla="*/ 889519 h 3059512"/>
              <a:gd name="connsiteX7" fmla="*/ 3863752 w 3959399"/>
              <a:gd name="connsiteY7" fmla="*/ 1326247 h 3059512"/>
              <a:gd name="connsiteX8" fmla="*/ 3945639 w 3959399"/>
              <a:gd name="connsiteY8" fmla="*/ 1762976 h 3059512"/>
              <a:gd name="connsiteX9" fmla="*/ 3959287 w 3959399"/>
              <a:gd name="connsiteY9" fmla="*/ 1954045 h 3059512"/>
              <a:gd name="connsiteX10" fmla="*/ 3854512 w 3959399"/>
              <a:gd name="connsiteY10" fmla="*/ 2173120 h 3059512"/>
              <a:gd name="connsiteX11" fmla="*/ 3176816 w 3959399"/>
              <a:gd name="connsiteY11" fmla="*/ 2736373 h 3059512"/>
              <a:gd name="connsiteX12" fmla="*/ 2034953 w 3959399"/>
              <a:gd name="connsiteY12" fmla="*/ 3059512 h 3059512"/>
              <a:gd name="connsiteX13" fmla="*/ 1052315 w 3959399"/>
              <a:gd name="connsiteY13" fmla="*/ 2882091 h 3059512"/>
              <a:gd name="connsiteX14" fmla="*/ 397221 w 3959399"/>
              <a:gd name="connsiteY14" fmla="*/ 2472658 h 3059512"/>
              <a:gd name="connsiteX15" fmla="*/ 15084 w 3959399"/>
              <a:gd name="connsiteY15" fmla="*/ 1981340 h 3059512"/>
              <a:gd name="connsiteX0" fmla="*/ 15084 w 3959399"/>
              <a:gd name="connsiteY0" fmla="*/ 1981340 h 3077042"/>
              <a:gd name="connsiteX1" fmla="*/ 137914 w 3959399"/>
              <a:gd name="connsiteY1" fmla="*/ 1271656 h 3077042"/>
              <a:gd name="connsiteX2" fmla="*/ 697471 w 3959399"/>
              <a:gd name="connsiteY2" fmla="*/ 507381 h 3077042"/>
              <a:gd name="connsiteX3" fmla="*/ 1420803 w 3959399"/>
              <a:gd name="connsiteY3" fmla="*/ 97948 h 3077042"/>
              <a:gd name="connsiteX4" fmla="*/ 2239669 w 3959399"/>
              <a:gd name="connsiteY4" fmla="*/ 16062 h 3077042"/>
              <a:gd name="connsiteX5" fmla="*/ 3085830 w 3959399"/>
              <a:gd name="connsiteY5" fmla="*/ 343609 h 3077042"/>
              <a:gd name="connsiteX6" fmla="*/ 3631740 w 3959399"/>
              <a:gd name="connsiteY6" fmla="*/ 889519 h 3077042"/>
              <a:gd name="connsiteX7" fmla="*/ 3863752 w 3959399"/>
              <a:gd name="connsiteY7" fmla="*/ 1326247 h 3077042"/>
              <a:gd name="connsiteX8" fmla="*/ 3945639 w 3959399"/>
              <a:gd name="connsiteY8" fmla="*/ 1762976 h 3077042"/>
              <a:gd name="connsiteX9" fmla="*/ 3959287 w 3959399"/>
              <a:gd name="connsiteY9" fmla="*/ 1954045 h 3077042"/>
              <a:gd name="connsiteX10" fmla="*/ 3854512 w 3959399"/>
              <a:gd name="connsiteY10" fmla="*/ 2173120 h 3077042"/>
              <a:gd name="connsiteX11" fmla="*/ 3176816 w 3959399"/>
              <a:gd name="connsiteY11" fmla="*/ 2736373 h 3077042"/>
              <a:gd name="connsiteX12" fmla="*/ 2034953 w 3959399"/>
              <a:gd name="connsiteY12" fmla="*/ 3059512 h 3077042"/>
              <a:gd name="connsiteX13" fmla="*/ 1052315 w 3959399"/>
              <a:gd name="connsiteY13" fmla="*/ 2882091 h 3077042"/>
              <a:gd name="connsiteX14" fmla="*/ 397221 w 3959399"/>
              <a:gd name="connsiteY14" fmla="*/ 2472658 h 3077042"/>
              <a:gd name="connsiteX15" fmla="*/ 15084 w 3959399"/>
              <a:gd name="connsiteY15" fmla="*/ 1981340 h 3077042"/>
              <a:gd name="connsiteX0" fmla="*/ 15084 w 3959399"/>
              <a:gd name="connsiteY0" fmla="*/ 1981340 h 3065226"/>
              <a:gd name="connsiteX1" fmla="*/ 137914 w 3959399"/>
              <a:gd name="connsiteY1" fmla="*/ 1271656 h 3065226"/>
              <a:gd name="connsiteX2" fmla="*/ 697471 w 3959399"/>
              <a:gd name="connsiteY2" fmla="*/ 507381 h 3065226"/>
              <a:gd name="connsiteX3" fmla="*/ 1420803 w 3959399"/>
              <a:gd name="connsiteY3" fmla="*/ 97948 h 3065226"/>
              <a:gd name="connsiteX4" fmla="*/ 2239669 w 3959399"/>
              <a:gd name="connsiteY4" fmla="*/ 16062 h 3065226"/>
              <a:gd name="connsiteX5" fmla="*/ 3085830 w 3959399"/>
              <a:gd name="connsiteY5" fmla="*/ 343609 h 3065226"/>
              <a:gd name="connsiteX6" fmla="*/ 3631740 w 3959399"/>
              <a:gd name="connsiteY6" fmla="*/ 889519 h 3065226"/>
              <a:gd name="connsiteX7" fmla="*/ 3863752 w 3959399"/>
              <a:gd name="connsiteY7" fmla="*/ 1326247 h 3065226"/>
              <a:gd name="connsiteX8" fmla="*/ 3945639 w 3959399"/>
              <a:gd name="connsiteY8" fmla="*/ 1762976 h 3065226"/>
              <a:gd name="connsiteX9" fmla="*/ 3959287 w 3959399"/>
              <a:gd name="connsiteY9" fmla="*/ 1954045 h 3065226"/>
              <a:gd name="connsiteX10" fmla="*/ 3854512 w 3959399"/>
              <a:gd name="connsiteY10" fmla="*/ 2173120 h 3065226"/>
              <a:gd name="connsiteX11" fmla="*/ 3176816 w 3959399"/>
              <a:gd name="connsiteY11" fmla="*/ 2736373 h 3065226"/>
              <a:gd name="connsiteX12" fmla="*/ 2034953 w 3959399"/>
              <a:gd name="connsiteY12" fmla="*/ 3059512 h 3065226"/>
              <a:gd name="connsiteX13" fmla="*/ 397221 w 3959399"/>
              <a:gd name="connsiteY13" fmla="*/ 2472658 h 3065226"/>
              <a:gd name="connsiteX14" fmla="*/ 15084 w 3959399"/>
              <a:gd name="connsiteY14" fmla="*/ 1981340 h 3065226"/>
              <a:gd name="connsiteX0" fmla="*/ 47769 w 3992084"/>
              <a:gd name="connsiteY0" fmla="*/ 1981340 h 3059682"/>
              <a:gd name="connsiteX1" fmla="*/ 170599 w 3992084"/>
              <a:gd name="connsiteY1" fmla="*/ 1271656 h 3059682"/>
              <a:gd name="connsiteX2" fmla="*/ 730156 w 3992084"/>
              <a:gd name="connsiteY2" fmla="*/ 507381 h 3059682"/>
              <a:gd name="connsiteX3" fmla="*/ 1453488 w 3992084"/>
              <a:gd name="connsiteY3" fmla="*/ 97948 h 3059682"/>
              <a:gd name="connsiteX4" fmla="*/ 2272354 w 3992084"/>
              <a:gd name="connsiteY4" fmla="*/ 16062 h 3059682"/>
              <a:gd name="connsiteX5" fmla="*/ 3118515 w 3992084"/>
              <a:gd name="connsiteY5" fmla="*/ 343609 h 3059682"/>
              <a:gd name="connsiteX6" fmla="*/ 3664425 w 3992084"/>
              <a:gd name="connsiteY6" fmla="*/ 889519 h 3059682"/>
              <a:gd name="connsiteX7" fmla="*/ 3896437 w 3992084"/>
              <a:gd name="connsiteY7" fmla="*/ 1326247 h 3059682"/>
              <a:gd name="connsiteX8" fmla="*/ 3978324 w 3992084"/>
              <a:gd name="connsiteY8" fmla="*/ 1762976 h 3059682"/>
              <a:gd name="connsiteX9" fmla="*/ 3991972 w 3992084"/>
              <a:gd name="connsiteY9" fmla="*/ 1954045 h 3059682"/>
              <a:gd name="connsiteX10" fmla="*/ 3887197 w 3992084"/>
              <a:gd name="connsiteY10" fmla="*/ 2173120 h 3059682"/>
              <a:gd name="connsiteX11" fmla="*/ 3209501 w 3992084"/>
              <a:gd name="connsiteY11" fmla="*/ 2736373 h 3059682"/>
              <a:gd name="connsiteX12" fmla="*/ 2067638 w 3992084"/>
              <a:gd name="connsiteY12" fmla="*/ 3059512 h 3059682"/>
              <a:gd name="connsiteX13" fmla="*/ 887106 w 3992084"/>
              <a:gd name="connsiteY13" fmla="*/ 2767933 h 3059682"/>
              <a:gd name="connsiteX14" fmla="*/ 47769 w 3992084"/>
              <a:gd name="connsiteY14" fmla="*/ 1981340 h 3059682"/>
              <a:gd name="connsiteX0" fmla="*/ 47769 w 3992084"/>
              <a:gd name="connsiteY0" fmla="*/ 1981340 h 3059712"/>
              <a:gd name="connsiteX1" fmla="*/ 170599 w 3992084"/>
              <a:gd name="connsiteY1" fmla="*/ 1271656 h 3059712"/>
              <a:gd name="connsiteX2" fmla="*/ 730156 w 3992084"/>
              <a:gd name="connsiteY2" fmla="*/ 507381 h 3059712"/>
              <a:gd name="connsiteX3" fmla="*/ 1453488 w 3992084"/>
              <a:gd name="connsiteY3" fmla="*/ 97948 h 3059712"/>
              <a:gd name="connsiteX4" fmla="*/ 2272354 w 3992084"/>
              <a:gd name="connsiteY4" fmla="*/ 16062 h 3059712"/>
              <a:gd name="connsiteX5" fmla="*/ 3118515 w 3992084"/>
              <a:gd name="connsiteY5" fmla="*/ 343609 h 3059712"/>
              <a:gd name="connsiteX6" fmla="*/ 3664425 w 3992084"/>
              <a:gd name="connsiteY6" fmla="*/ 889519 h 3059712"/>
              <a:gd name="connsiteX7" fmla="*/ 3896437 w 3992084"/>
              <a:gd name="connsiteY7" fmla="*/ 1326247 h 3059712"/>
              <a:gd name="connsiteX8" fmla="*/ 3978324 w 3992084"/>
              <a:gd name="connsiteY8" fmla="*/ 1762976 h 3059712"/>
              <a:gd name="connsiteX9" fmla="*/ 3991972 w 3992084"/>
              <a:gd name="connsiteY9" fmla="*/ 1954045 h 3059712"/>
              <a:gd name="connsiteX10" fmla="*/ 3887197 w 3992084"/>
              <a:gd name="connsiteY10" fmla="*/ 2173120 h 3059712"/>
              <a:gd name="connsiteX11" fmla="*/ 3209501 w 3992084"/>
              <a:gd name="connsiteY11" fmla="*/ 2736373 h 3059712"/>
              <a:gd name="connsiteX12" fmla="*/ 2067638 w 3992084"/>
              <a:gd name="connsiteY12" fmla="*/ 3059512 h 3059712"/>
              <a:gd name="connsiteX13" fmla="*/ 887106 w 3992084"/>
              <a:gd name="connsiteY13" fmla="*/ 2767933 h 3059712"/>
              <a:gd name="connsiteX14" fmla="*/ 47769 w 3992084"/>
              <a:gd name="connsiteY14" fmla="*/ 1981340 h 3059712"/>
              <a:gd name="connsiteX0" fmla="*/ 47769 w 3992084"/>
              <a:gd name="connsiteY0" fmla="*/ 1981340 h 3059682"/>
              <a:gd name="connsiteX1" fmla="*/ 170599 w 3992084"/>
              <a:gd name="connsiteY1" fmla="*/ 1271656 h 3059682"/>
              <a:gd name="connsiteX2" fmla="*/ 730156 w 3992084"/>
              <a:gd name="connsiteY2" fmla="*/ 507381 h 3059682"/>
              <a:gd name="connsiteX3" fmla="*/ 1453488 w 3992084"/>
              <a:gd name="connsiteY3" fmla="*/ 97948 h 3059682"/>
              <a:gd name="connsiteX4" fmla="*/ 2272354 w 3992084"/>
              <a:gd name="connsiteY4" fmla="*/ 16062 h 3059682"/>
              <a:gd name="connsiteX5" fmla="*/ 3118515 w 3992084"/>
              <a:gd name="connsiteY5" fmla="*/ 343609 h 3059682"/>
              <a:gd name="connsiteX6" fmla="*/ 3664425 w 3992084"/>
              <a:gd name="connsiteY6" fmla="*/ 889519 h 3059682"/>
              <a:gd name="connsiteX7" fmla="*/ 3896437 w 3992084"/>
              <a:gd name="connsiteY7" fmla="*/ 1326247 h 3059682"/>
              <a:gd name="connsiteX8" fmla="*/ 3978324 w 3992084"/>
              <a:gd name="connsiteY8" fmla="*/ 1762976 h 3059682"/>
              <a:gd name="connsiteX9" fmla="*/ 3991972 w 3992084"/>
              <a:gd name="connsiteY9" fmla="*/ 1954045 h 3059682"/>
              <a:gd name="connsiteX10" fmla="*/ 3887197 w 3992084"/>
              <a:gd name="connsiteY10" fmla="*/ 2173120 h 3059682"/>
              <a:gd name="connsiteX11" fmla="*/ 3209501 w 3992084"/>
              <a:gd name="connsiteY11" fmla="*/ 2736373 h 3059682"/>
              <a:gd name="connsiteX12" fmla="*/ 2067638 w 3992084"/>
              <a:gd name="connsiteY12" fmla="*/ 3059512 h 3059682"/>
              <a:gd name="connsiteX13" fmla="*/ 887106 w 3992084"/>
              <a:gd name="connsiteY13" fmla="*/ 2767933 h 3059682"/>
              <a:gd name="connsiteX14" fmla="*/ 47769 w 3992084"/>
              <a:gd name="connsiteY14" fmla="*/ 1981340 h 3059682"/>
              <a:gd name="connsiteX0" fmla="*/ 881 w 3945196"/>
              <a:gd name="connsiteY0" fmla="*/ 1981340 h 3059682"/>
              <a:gd name="connsiteX1" fmla="*/ 123711 w 3945196"/>
              <a:gd name="connsiteY1" fmla="*/ 1271656 h 3059682"/>
              <a:gd name="connsiteX2" fmla="*/ 683268 w 3945196"/>
              <a:gd name="connsiteY2" fmla="*/ 507381 h 3059682"/>
              <a:gd name="connsiteX3" fmla="*/ 1406600 w 3945196"/>
              <a:gd name="connsiteY3" fmla="*/ 97948 h 3059682"/>
              <a:gd name="connsiteX4" fmla="*/ 2225466 w 3945196"/>
              <a:gd name="connsiteY4" fmla="*/ 16062 h 3059682"/>
              <a:gd name="connsiteX5" fmla="*/ 3071627 w 3945196"/>
              <a:gd name="connsiteY5" fmla="*/ 343609 h 3059682"/>
              <a:gd name="connsiteX6" fmla="*/ 3617537 w 3945196"/>
              <a:gd name="connsiteY6" fmla="*/ 889519 h 3059682"/>
              <a:gd name="connsiteX7" fmla="*/ 3849549 w 3945196"/>
              <a:gd name="connsiteY7" fmla="*/ 1326247 h 3059682"/>
              <a:gd name="connsiteX8" fmla="*/ 3931436 w 3945196"/>
              <a:gd name="connsiteY8" fmla="*/ 1762976 h 3059682"/>
              <a:gd name="connsiteX9" fmla="*/ 3945084 w 3945196"/>
              <a:gd name="connsiteY9" fmla="*/ 1954045 h 3059682"/>
              <a:gd name="connsiteX10" fmla="*/ 3840309 w 3945196"/>
              <a:gd name="connsiteY10" fmla="*/ 2173120 h 3059682"/>
              <a:gd name="connsiteX11" fmla="*/ 3162613 w 3945196"/>
              <a:gd name="connsiteY11" fmla="*/ 2736373 h 3059682"/>
              <a:gd name="connsiteX12" fmla="*/ 2020750 w 3945196"/>
              <a:gd name="connsiteY12" fmla="*/ 3059512 h 3059682"/>
              <a:gd name="connsiteX13" fmla="*/ 840218 w 3945196"/>
              <a:gd name="connsiteY13" fmla="*/ 2767933 h 3059682"/>
              <a:gd name="connsiteX14" fmla="*/ 881 w 3945196"/>
              <a:gd name="connsiteY14" fmla="*/ 1981340 h 3059682"/>
              <a:gd name="connsiteX0" fmla="*/ 881 w 3945124"/>
              <a:gd name="connsiteY0" fmla="*/ 1981340 h 3059682"/>
              <a:gd name="connsiteX1" fmla="*/ 123711 w 3945124"/>
              <a:gd name="connsiteY1" fmla="*/ 1271656 h 3059682"/>
              <a:gd name="connsiteX2" fmla="*/ 683268 w 3945124"/>
              <a:gd name="connsiteY2" fmla="*/ 507381 h 3059682"/>
              <a:gd name="connsiteX3" fmla="*/ 1406600 w 3945124"/>
              <a:gd name="connsiteY3" fmla="*/ 97948 h 3059682"/>
              <a:gd name="connsiteX4" fmla="*/ 2225466 w 3945124"/>
              <a:gd name="connsiteY4" fmla="*/ 16062 h 3059682"/>
              <a:gd name="connsiteX5" fmla="*/ 3071627 w 3945124"/>
              <a:gd name="connsiteY5" fmla="*/ 343609 h 3059682"/>
              <a:gd name="connsiteX6" fmla="*/ 3617537 w 3945124"/>
              <a:gd name="connsiteY6" fmla="*/ 889519 h 3059682"/>
              <a:gd name="connsiteX7" fmla="*/ 3849549 w 3945124"/>
              <a:gd name="connsiteY7" fmla="*/ 1326247 h 3059682"/>
              <a:gd name="connsiteX8" fmla="*/ 3945084 w 3945124"/>
              <a:gd name="connsiteY8" fmla="*/ 1954045 h 3059682"/>
              <a:gd name="connsiteX9" fmla="*/ 3840309 w 3945124"/>
              <a:gd name="connsiteY9" fmla="*/ 2173120 h 3059682"/>
              <a:gd name="connsiteX10" fmla="*/ 3162613 w 3945124"/>
              <a:gd name="connsiteY10" fmla="*/ 2736373 h 3059682"/>
              <a:gd name="connsiteX11" fmla="*/ 2020750 w 3945124"/>
              <a:gd name="connsiteY11" fmla="*/ 3059512 h 3059682"/>
              <a:gd name="connsiteX12" fmla="*/ 840218 w 3945124"/>
              <a:gd name="connsiteY12" fmla="*/ 2767933 h 3059682"/>
              <a:gd name="connsiteX13" fmla="*/ 881 w 3945124"/>
              <a:gd name="connsiteY13" fmla="*/ 1981340 h 3059682"/>
              <a:gd name="connsiteX0" fmla="*/ 881 w 3945124"/>
              <a:gd name="connsiteY0" fmla="*/ 1981340 h 3059934"/>
              <a:gd name="connsiteX1" fmla="*/ 123711 w 3945124"/>
              <a:gd name="connsiteY1" fmla="*/ 1271656 h 3059934"/>
              <a:gd name="connsiteX2" fmla="*/ 683268 w 3945124"/>
              <a:gd name="connsiteY2" fmla="*/ 507381 h 3059934"/>
              <a:gd name="connsiteX3" fmla="*/ 1406600 w 3945124"/>
              <a:gd name="connsiteY3" fmla="*/ 97948 h 3059934"/>
              <a:gd name="connsiteX4" fmla="*/ 2225466 w 3945124"/>
              <a:gd name="connsiteY4" fmla="*/ 16062 h 3059934"/>
              <a:gd name="connsiteX5" fmla="*/ 3071627 w 3945124"/>
              <a:gd name="connsiteY5" fmla="*/ 343609 h 3059934"/>
              <a:gd name="connsiteX6" fmla="*/ 3617537 w 3945124"/>
              <a:gd name="connsiteY6" fmla="*/ 889519 h 3059934"/>
              <a:gd name="connsiteX7" fmla="*/ 3849549 w 3945124"/>
              <a:gd name="connsiteY7" fmla="*/ 1326247 h 3059934"/>
              <a:gd name="connsiteX8" fmla="*/ 3945084 w 3945124"/>
              <a:gd name="connsiteY8" fmla="*/ 1954045 h 3059934"/>
              <a:gd name="connsiteX9" fmla="*/ 3840309 w 3945124"/>
              <a:gd name="connsiteY9" fmla="*/ 2173120 h 3059934"/>
              <a:gd name="connsiteX10" fmla="*/ 3162613 w 3945124"/>
              <a:gd name="connsiteY10" fmla="*/ 2736373 h 3059934"/>
              <a:gd name="connsiteX11" fmla="*/ 2020750 w 3945124"/>
              <a:gd name="connsiteY11" fmla="*/ 3059512 h 3059934"/>
              <a:gd name="connsiteX12" fmla="*/ 840218 w 3945124"/>
              <a:gd name="connsiteY12" fmla="*/ 2767933 h 3059934"/>
              <a:gd name="connsiteX13" fmla="*/ 881 w 3945124"/>
              <a:gd name="connsiteY13" fmla="*/ 1981340 h 3059934"/>
              <a:gd name="connsiteX0" fmla="*/ 881 w 3945124"/>
              <a:gd name="connsiteY0" fmla="*/ 1981340 h 3059934"/>
              <a:gd name="connsiteX1" fmla="*/ 123711 w 3945124"/>
              <a:gd name="connsiteY1" fmla="*/ 1271656 h 3059934"/>
              <a:gd name="connsiteX2" fmla="*/ 683268 w 3945124"/>
              <a:gd name="connsiteY2" fmla="*/ 507381 h 3059934"/>
              <a:gd name="connsiteX3" fmla="*/ 1406600 w 3945124"/>
              <a:gd name="connsiteY3" fmla="*/ 97948 h 3059934"/>
              <a:gd name="connsiteX4" fmla="*/ 2225466 w 3945124"/>
              <a:gd name="connsiteY4" fmla="*/ 16062 h 3059934"/>
              <a:gd name="connsiteX5" fmla="*/ 3071627 w 3945124"/>
              <a:gd name="connsiteY5" fmla="*/ 343609 h 3059934"/>
              <a:gd name="connsiteX6" fmla="*/ 3849549 w 3945124"/>
              <a:gd name="connsiteY6" fmla="*/ 1326247 h 3059934"/>
              <a:gd name="connsiteX7" fmla="*/ 3945084 w 3945124"/>
              <a:gd name="connsiteY7" fmla="*/ 1954045 h 3059934"/>
              <a:gd name="connsiteX8" fmla="*/ 3840309 w 3945124"/>
              <a:gd name="connsiteY8" fmla="*/ 2173120 h 3059934"/>
              <a:gd name="connsiteX9" fmla="*/ 3162613 w 3945124"/>
              <a:gd name="connsiteY9" fmla="*/ 2736373 h 3059934"/>
              <a:gd name="connsiteX10" fmla="*/ 2020750 w 3945124"/>
              <a:gd name="connsiteY10" fmla="*/ 3059512 h 3059934"/>
              <a:gd name="connsiteX11" fmla="*/ 840218 w 3945124"/>
              <a:gd name="connsiteY11" fmla="*/ 2767933 h 3059934"/>
              <a:gd name="connsiteX12" fmla="*/ 881 w 3945124"/>
              <a:gd name="connsiteY12" fmla="*/ 1981340 h 3059934"/>
              <a:gd name="connsiteX0" fmla="*/ 881 w 3945124"/>
              <a:gd name="connsiteY0" fmla="*/ 1981340 h 3059934"/>
              <a:gd name="connsiteX1" fmla="*/ 123711 w 3945124"/>
              <a:gd name="connsiteY1" fmla="*/ 1271656 h 3059934"/>
              <a:gd name="connsiteX2" fmla="*/ 683268 w 3945124"/>
              <a:gd name="connsiteY2" fmla="*/ 507381 h 3059934"/>
              <a:gd name="connsiteX3" fmla="*/ 1406600 w 3945124"/>
              <a:gd name="connsiteY3" fmla="*/ 97948 h 3059934"/>
              <a:gd name="connsiteX4" fmla="*/ 2225466 w 3945124"/>
              <a:gd name="connsiteY4" fmla="*/ 16062 h 3059934"/>
              <a:gd name="connsiteX5" fmla="*/ 3071627 w 3945124"/>
              <a:gd name="connsiteY5" fmla="*/ 343609 h 3059934"/>
              <a:gd name="connsiteX6" fmla="*/ 3849549 w 3945124"/>
              <a:gd name="connsiteY6" fmla="*/ 1326247 h 3059934"/>
              <a:gd name="connsiteX7" fmla="*/ 3945084 w 3945124"/>
              <a:gd name="connsiteY7" fmla="*/ 1954045 h 3059934"/>
              <a:gd name="connsiteX8" fmla="*/ 3840309 w 3945124"/>
              <a:gd name="connsiteY8" fmla="*/ 2173120 h 3059934"/>
              <a:gd name="connsiteX9" fmla="*/ 3162613 w 3945124"/>
              <a:gd name="connsiteY9" fmla="*/ 2736373 h 3059934"/>
              <a:gd name="connsiteX10" fmla="*/ 2020750 w 3945124"/>
              <a:gd name="connsiteY10" fmla="*/ 3059512 h 3059934"/>
              <a:gd name="connsiteX11" fmla="*/ 840218 w 3945124"/>
              <a:gd name="connsiteY11" fmla="*/ 2767933 h 3059934"/>
              <a:gd name="connsiteX12" fmla="*/ 881 w 3945124"/>
              <a:gd name="connsiteY12" fmla="*/ 1981340 h 3059934"/>
              <a:gd name="connsiteX0" fmla="*/ 881 w 3951406"/>
              <a:gd name="connsiteY0" fmla="*/ 1981340 h 3059934"/>
              <a:gd name="connsiteX1" fmla="*/ 123711 w 3951406"/>
              <a:gd name="connsiteY1" fmla="*/ 1271656 h 3059934"/>
              <a:gd name="connsiteX2" fmla="*/ 683268 w 3951406"/>
              <a:gd name="connsiteY2" fmla="*/ 507381 h 3059934"/>
              <a:gd name="connsiteX3" fmla="*/ 1406600 w 3951406"/>
              <a:gd name="connsiteY3" fmla="*/ 97948 h 3059934"/>
              <a:gd name="connsiteX4" fmla="*/ 2225466 w 3951406"/>
              <a:gd name="connsiteY4" fmla="*/ 16062 h 3059934"/>
              <a:gd name="connsiteX5" fmla="*/ 3071627 w 3951406"/>
              <a:gd name="connsiteY5" fmla="*/ 343609 h 3059934"/>
              <a:gd name="connsiteX6" fmla="*/ 3849549 w 3951406"/>
              <a:gd name="connsiteY6" fmla="*/ 1326247 h 3059934"/>
              <a:gd name="connsiteX7" fmla="*/ 3945084 w 3951406"/>
              <a:gd name="connsiteY7" fmla="*/ 1954045 h 3059934"/>
              <a:gd name="connsiteX8" fmla="*/ 3840309 w 3951406"/>
              <a:gd name="connsiteY8" fmla="*/ 2173120 h 3059934"/>
              <a:gd name="connsiteX9" fmla="*/ 3162613 w 3951406"/>
              <a:gd name="connsiteY9" fmla="*/ 2736373 h 3059934"/>
              <a:gd name="connsiteX10" fmla="*/ 2020750 w 3951406"/>
              <a:gd name="connsiteY10" fmla="*/ 3059512 h 3059934"/>
              <a:gd name="connsiteX11" fmla="*/ 840218 w 3951406"/>
              <a:gd name="connsiteY11" fmla="*/ 2767933 h 3059934"/>
              <a:gd name="connsiteX12" fmla="*/ 881 w 3951406"/>
              <a:gd name="connsiteY12" fmla="*/ 1981340 h 305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51406" h="3059934">
                <a:moveTo>
                  <a:pt x="881" y="1981340"/>
                </a:moveTo>
                <a:cubicBezTo>
                  <a:pt x="-4237" y="1865311"/>
                  <a:pt x="9980" y="1517316"/>
                  <a:pt x="123711" y="1271656"/>
                </a:cubicBezTo>
                <a:cubicBezTo>
                  <a:pt x="237442" y="1025996"/>
                  <a:pt x="469453" y="702999"/>
                  <a:pt x="683268" y="507381"/>
                </a:cubicBezTo>
                <a:cubicBezTo>
                  <a:pt x="897083" y="311763"/>
                  <a:pt x="1149567" y="179834"/>
                  <a:pt x="1406600" y="97948"/>
                </a:cubicBezTo>
                <a:cubicBezTo>
                  <a:pt x="1663633" y="16062"/>
                  <a:pt x="1947962" y="-24881"/>
                  <a:pt x="2225466" y="16062"/>
                </a:cubicBezTo>
                <a:cubicBezTo>
                  <a:pt x="2502970" y="57005"/>
                  <a:pt x="2658071" y="68095"/>
                  <a:pt x="3071627" y="343609"/>
                </a:cubicBezTo>
                <a:cubicBezTo>
                  <a:pt x="3485183" y="619123"/>
                  <a:pt x="3713498" y="981641"/>
                  <a:pt x="3849549" y="1326247"/>
                </a:cubicBezTo>
                <a:cubicBezTo>
                  <a:pt x="3985600" y="1670853"/>
                  <a:pt x="3946624" y="1812900"/>
                  <a:pt x="3945084" y="1954045"/>
                </a:cubicBezTo>
                <a:cubicBezTo>
                  <a:pt x="3910159" y="2027070"/>
                  <a:pt x="3922859" y="2119145"/>
                  <a:pt x="3840309" y="2173120"/>
                </a:cubicBezTo>
                <a:cubicBezTo>
                  <a:pt x="3605122" y="2446383"/>
                  <a:pt x="3465873" y="2588641"/>
                  <a:pt x="3162613" y="2736373"/>
                </a:cubicBezTo>
                <a:cubicBezTo>
                  <a:pt x="2859353" y="2884105"/>
                  <a:pt x="2407816" y="3054252"/>
                  <a:pt x="2020750" y="3059512"/>
                </a:cubicBezTo>
                <a:cubicBezTo>
                  <a:pt x="1633684" y="3064772"/>
                  <a:pt x="1357838" y="3023828"/>
                  <a:pt x="840218" y="2767933"/>
                </a:cubicBezTo>
                <a:cubicBezTo>
                  <a:pt x="322598" y="2512038"/>
                  <a:pt x="5999" y="2097369"/>
                  <a:pt x="881" y="1981340"/>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42" name="TextBox 41">
            <a:extLst>
              <a:ext uri="{FF2B5EF4-FFF2-40B4-BE49-F238E27FC236}">
                <a16:creationId xmlns:a16="http://schemas.microsoft.com/office/drawing/2014/main" id="{9EDA833D-D92A-4093-8803-F855177220D2}"/>
              </a:ext>
            </a:extLst>
          </p:cNvPr>
          <p:cNvSpPr txBox="1"/>
          <p:nvPr/>
        </p:nvSpPr>
        <p:spPr>
          <a:xfrm>
            <a:off x="5096975" y="4773798"/>
            <a:ext cx="184731" cy="369332"/>
          </a:xfrm>
          <a:prstGeom prst="rect">
            <a:avLst/>
          </a:prstGeom>
          <a:noFill/>
        </p:spPr>
        <p:txBody>
          <a:bodyPr wrap="none" rtlCol="0">
            <a:spAutoFit/>
          </a:bodyPr>
          <a:lstStyle/>
          <a:p>
            <a:endParaRPr lang="en-US" u="sng" dirty="0"/>
          </a:p>
        </p:txBody>
      </p:sp>
      <p:sp>
        <p:nvSpPr>
          <p:cNvPr id="44" name="Freeform: Shape 43">
            <a:extLst>
              <a:ext uri="{FF2B5EF4-FFF2-40B4-BE49-F238E27FC236}">
                <a16:creationId xmlns:a16="http://schemas.microsoft.com/office/drawing/2014/main" id="{01D40BB6-60D6-4527-BB3F-DF4D9CE32A8E}"/>
              </a:ext>
            </a:extLst>
          </p:cNvPr>
          <p:cNvSpPr/>
          <p:nvPr/>
        </p:nvSpPr>
        <p:spPr>
          <a:xfrm>
            <a:off x="2463241" y="3764147"/>
            <a:ext cx="3957710" cy="1966813"/>
          </a:xfrm>
          <a:custGeom>
            <a:avLst/>
            <a:gdLst>
              <a:gd name="connsiteX0" fmla="*/ 9077 w 3971477"/>
              <a:gd name="connsiteY0" fmla="*/ 5792 h 1984525"/>
              <a:gd name="connsiteX1" fmla="*/ 637727 w 3971477"/>
              <a:gd name="connsiteY1" fmla="*/ 672542 h 1984525"/>
              <a:gd name="connsiteX2" fmla="*/ 2009327 w 3971477"/>
              <a:gd name="connsiteY2" fmla="*/ 1091642 h 1984525"/>
              <a:gd name="connsiteX3" fmla="*/ 3209477 w 3971477"/>
              <a:gd name="connsiteY3" fmla="*/ 748742 h 1984525"/>
              <a:gd name="connsiteX4" fmla="*/ 3971477 w 3971477"/>
              <a:gd name="connsiteY4" fmla="*/ 5792 h 1984525"/>
              <a:gd name="connsiteX5" fmla="*/ 3971477 w 3971477"/>
              <a:gd name="connsiteY5" fmla="*/ 5792 h 1984525"/>
              <a:gd name="connsiteX6" fmla="*/ 3647627 w 3971477"/>
              <a:gd name="connsiteY6" fmla="*/ 1091642 h 1984525"/>
              <a:gd name="connsiteX7" fmla="*/ 2437952 w 3971477"/>
              <a:gd name="connsiteY7" fmla="*/ 1920317 h 1984525"/>
              <a:gd name="connsiteX8" fmla="*/ 1247327 w 3971477"/>
              <a:gd name="connsiteY8" fmla="*/ 1834592 h 1984525"/>
              <a:gd name="connsiteX9" fmla="*/ 332927 w 3971477"/>
              <a:gd name="connsiteY9" fmla="*/ 1082117 h 1984525"/>
              <a:gd name="connsiteX10" fmla="*/ 9077 w 3971477"/>
              <a:gd name="connsiteY10" fmla="*/ 5792 h 1984525"/>
              <a:gd name="connsiteX0" fmla="*/ 9077 w 3971477"/>
              <a:gd name="connsiteY0" fmla="*/ 7225 h 1985958"/>
              <a:gd name="connsiteX1" fmla="*/ 637727 w 3971477"/>
              <a:gd name="connsiteY1" fmla="*/ 673975 h 1985958"/>
              <a:gd name="connsiteX2" fmla="*/ 2009327 w 3971477"/>
              <a:gd name="connsiteY2" fmla="*/ 1093075 h 1985958"/>
              <a:gd name="connsiteX3" fmla="*/ 3209477 w 3971477"/>
              <a:gd name="connsiteY3" fmla="*/ 750175 h 1985958"/>
              <a:gd name="connsiteX4" fmla="*/ 3971477 w 3971477"/>
              <a:gd name="connsiteY4" fmla="*/ 7225 h 1985958"/>
              <a:gd name="connsiteX5" fmla="*/ 3971477 w 3971477"/>
              <a:gd name="connsiteY5" fmla="*/ 7225 h 1985958"/>
              <a:gd name="connsiteX6" fmla="*/ 3647627 w 3971477"/>
              <a:gd name="connsiteY6" fmla="*/ 1093075 h 1985958"/>
              <a:gd name="connsiteX7" fmla="*/ 2437952 w 3971477"/>
              <a:gd name="connsiteY7" fmla="*/ 1921750 h 1985958"/>
              <a:gd name="connsiteX8" fmla="*/ 1247327 w 3971477"/>
              <a:gd name="connsiteY8" fmla="*/ 1836025 h 1985958"/>
              <a:gd name="connsiteX9" fmla="*/ 332927 w 3971477"/>
              <a:gd name="connsiteY9" fmla="*/ 1083550 h 1985958"/>
              <a:gd name="connsiteX10" fmla="*/ 9077 w 3971477"/>
              <a:gd name="connsiteY10" fmla="*/ 7225 h 1985958"/>
              <a:gd name="connsiteX0" fmla="*/ 9077 w 3971477"/>
              <a:gd name="connsiteY0" fmla="*/ 7225 h 1985958"/>
              <a:gd name="connsiteX1" fmla="*/ 637727 w 3971477"/>
              <a:gd name="connsiteY1" fmla="*/ 673975 h 1985958"/>
              <a:gd name="connsiteX2" fmla="*/ 2009327 w 3971477"/>
              <a:gd name="connsiteY2" fmla="*/ 1093075 h 1985958"/>
              <a:gd name="connsiteX3" fmla="*/ 3209477 w 3971477"/>
              <a:gd name="connsiteY3" fmla="*/ 750175 h 1985958"/>
              <a:gd name="connsiteX4" fmla="*/ 3971477 w 3971477"/>
              <a:gd name="connsiteY4" fmla="*/ 7225 h 1985958"/>
              <a:gd name="connsiteX5" fmla="*/ 3971477 w 3971477"/>
              <a:gd name="connsiteY5" fmla="*/ 7225 h 1985958"/>
              <a:gd name="connsiteX6" fmla="*/ 3647627 w 3971477"/>
              <a:gd name="connsiteY6" fmla="*/ 1093075 h 1985958"/>
              <a:gd name="connsiteX7" fmla="*/ 2437952 w 3971477"/>
              <a:gd name="connsiteY7" fmla="*/ 1921750 h 1985958"/>
              <a:gd name="connsiteX8" fmla="*/ 1247327 w 3971477"/>
              <a:gd name="connsiteY8" fmla="*/ 1836025 h 1985958"/>
              <a:gd name="connsiteX9" fmla="*/ 332927 w 3971477"/>
              <a:gd name="connsiteY9" fmla="*/ 1083550 h 1985958"/>
              <a:gd name="connsiteX10" fmla="*/ 9077 w 3971477"/>
              <a:gd name="connsiteY10" fmla="*/ 7225 h 1985958"/>
              <a:gd name="connsiteX0" fmla="*/ 9077 w 3971477"/>
              <a:gd name="connsiteY0" fmla="*/ 7225 h 1985958"/>
              <a:gd name="connsiteX1" fmla="*/ 637727 w 3971477"/>
              <a:gd name="connsiteY1" fmla="*/ 673975 h 1985958"/>
              <a:gd name="connsiteX2" fmla="*/ 2009327 w 3971477"/>
              <a:gd name="connsiteY2" fmla="*/ 1093075 h 1985958"/>
              <a:gd name="connsiteX3" fmla="*/ 3209477 w 3971477"/>
              <a:gd name="connsiteY3" fmla="*/ 750175 h 1985958"/>
              <a:gd name="connsiteX4" fmla="*/ 3971477 w 3971477"/>
              <a:gd name="connsiteY4" fmla="*/ 7225 h 1985958"/>
              <a:gd name="connsiteX5" fmla="*/ 3971477 w 3971477"/>
              <a:gd name="connsiteY5" fmla="*/ 7225 h 1985958"/>
              <a:gd name="connsiteX6" fmla="*/ 3647627 w 3971477"/>
              <a:gd name="connsiteY6" fmla="*/ 1093075 h 1985958"/>
              <a:gd name="connsiteX7" fmla="*/ 2437952 w 3971477"/>
              <a:gd name="connsiteY7" fmla="*/ 1921750 h 1985958"/>
              <a:gd name="connsiteX8" fmla="*/ 1247327 w 3971477"/>
              <a:gd name="connsiteY8" fmla="*/ 1836025 h 1985958"/>
              <a:gd name="connsiteX9" fmla="*/ 332927 w 3971477"/>
              <a:gd name="connsiteY9" fmla="*/ 1083550 h 1985958"/>
              <a:gd name="connsiteX10" fmla="*/ 9077 w 3971477"/>
              <a:gd name="connsiteY10" fmla="*/ 7225 h 1985958"/>
              <a:gd name="connsiteX0" fmla="*/ 53229 w 4015629"/>
              <a:gd name="connsiteY0" fmla="*/ 47838 h 2026571"/>
              <a:gd name="connsiteX1" fmla="*/ 681879 w 4015629"/>
              <a:gd name="connsiteY1" fmla="*/ 714588 h 2026571"/>
              <a:gd name="connsiteX2" fmla="*/ 2053479 w 4015629"/>
              <a:gd name="connsiteY2" fmla="*/ 1133688 h 2026571"/>
              <a:gd name="connsiteX3" fmla="*/ 3253629 w 4015629"/>
              <a:gd name="connsiteY3" fmla="*/ 790788 h 2026571"/>
              <a:gd name="connsiteX4" fmla="*/ 4015629 w 4015629"/>
              <a:gd name="connsiteY4" fmla="*/ 47838 h 2026571"/>
              <a:gd name="connsiteX5" fmla="*/ 4015629 w 4015629"/>
              <a:gd name="connsiteY5" fmla="*/ 47838 h 2026571"/>
              <a:gd name="connsiteX6" fmla="*/ 3691779 w 4015629"/>
              <a:gd name="connsiteY6" fmla="*/ 1133688 h 2026571"/>
              <a:gd name="connsiteX7" fmla="*/ 2482104 w 4015629"/>
              <a:gd name="connsiteY7" fmla="*/ 1962363 h 2026571"/>
              <a:gd name="connsiteX8" fmla="*/ 1291479 w 4015629"/>
              <a:gd name="connsiteY8" fmla="*/ 1876638 h 2026571"/>
              <a:gd name="connsiteX9" fmla="*/ 377079 w 4015629"/>
              <a:gd name="connsiteY9" fmla="*/ 1124163 h 2026571"/>
              <a:gd name="connsiteX10" fmla="*/ 53229 w 4015629"/>
              <a:gd name="connsiteY10" fmla="*/ 47838 h 2026571"/>
              <a:gd name="connsiteX0" fmla="*/ 62211 w 3948411"/>
              <a:gd name="connsiteY0" fmla="*/ 95250 h 1978733"/>
              <a:gd name="connsiteX1" fmla="*/ 614661 w 3948411"/>
              <a:gd name="connsiteY1" fmla="*/ 666750 h 1978733"/>
              <a:gd name="connsiteX2" fmla="*/ 1986261 w 3948411"/>
              <a:gd name="connsiteY2" fmla="*/ 1085850 h 1978733"/>
              <a:gd name="connsiteX3" fmla="*/ 3186411 w 3948411"/>
              <a:gd name="connsiteY3" fmla="*/ 742950 h 1978733"/>
              <a:gd name="connsiteX4" fmla="*/ 3948411 w 3948411"/>
              <a:gd name="connsiteY4" fmla="*/ 0 h 1978733"/>
              <a:gd name="connsiteX5" fmla="*/ 3948411 w 3948411"/>
              <a:gd name="connsiteY5" fmla="*/ 0 h 1978733"/>
              <a:gd name="connsiteX6" fmla="*/ 3624561 w 3948411"/>
              <a:gd name="connsiteY6" fmla="*/ 1085850 h 1978733"/>
              <a:gd name="connsiteX7" fmla="*/ 2414886 w 3948411"/>
              <a:gd name="connsiteY7" fmla="*/ 1914525 h 1978733"/>
              <a:gd name="connsiteX8" fmla="*/ 1224261 w 3948411"/>
              <a:gd name="connsiteY8" fmla="*/ 1828800 h 1978733"/>
              <a:gd name="connsiteX9" fmla="*/ 309861 w 3948411"/>
              <a:gd name="connsiteY9" fmla="*/ 1076325 h 1978733"/>
              <a:gd name="connsiteX10" fmla="*/ 62211 w 3948411"/>
              <a:gd name="connsiteY10" fmla="*/ 95250 h 1978733"/>
              <a:gd name="connsiteX0" fmla="*/ 37166 w 3923366"/>
              <a:gd name="connsiteY0" fmla="*/ 95250 h 1978733"/>
              <a:gd name="connsiteX1" fmla="*/ 970616 w 3923366"/>
              <a:gd name="connsiteY1" fmla="*/ 857250 h 1978733"/>
              <a:gd name="connsiteX2" fmla="*/ 1961216 w 3923366"/>
              <a:gd name="connsiteY2" fmla="*/ 1085850 h 1978733"/>
              <a:gd name="connsiteX3" fmla="*/ 3161366 w 3923366"/>
              <a:gd name="connsiteY3" fmla="*/ 742950 h 1978733"/>
              <a:gd name="connsiteX4" fmla="*/ 3923366 w 3923366"/>
              <a:gd name="connsiteY4" fmla="*/ 0 h 1978733"/>
              <a:gd name="connsiteX5" fmla="*/ 3923366 w 3923366"/>
              <a:gd name="connsiteY5" fmla="*/ 0 h 1978733"/>
              <a:gd name="connsiteX6" fmla="*/ 3599516 w 3923366"/>
              <a:gd name="connsiteY6" fmla="*/ 1085850 h 1978733"/>
              <a:gd name="connsiteX7" fmla="*/ 2389841 w 3923366"/>
              <a:gd name="connsiteY7" fmla="*/ 1914525 h 1978733"/>
              <a:gd name="connsiteX8" fmla="*/ 1199216 w 3923366"/>
              <a:gd name="connsiteY8" fmla="*/ 1828800 h 1978733"/>
              <a:gd name="connsiteX9" fmla="*/ 284816 w 3923366"/>
              <a:gd name="connsiteY9" fmla="*/ 1076325 h 1978733"/>
              <a:gd name="connsiteX10" fmla="*/ 37166 w 3923366"/>
              <a:gd name="connsiteY10" fmla="*/ 95250 h 1978733"/>
              <a:gd name="connsiteX0" fmla="*/ 37166 w 3923366"/>
              <a:gd name="connsiteY0" fmla="*/ 95250 h 1978733"/>
              <a:gd name="connsiteX1" fmla="*/ 970616 w 3923366"/>
              <a:gd name="connsiteY1" fmla="*/ 857250 h 1978733"/>
              <a:gd name="connsiteX2" fmla="*/ 1961216 w 3923366"/>
              <a:gd name="connsiteY2" fmla="*/ 1085850 h 1978733"/>
              <a:gd name="connsiteX3" fmla="*/ 3161366 w 3923366"/>
              <a:gd name="connsiteY3" fmla="*/ 742950 h 1978733"/>
              <a:gd name="connsiteX4" fmla="*/ 3923366 w 3923366"/>
              <a:gd name="connsiteY4" fmla="*/ 0 h 1978733"/>
              <a:gd name="connsiteX5" fmla="*/ 3923366 w 3923366"/>
              <a:gd name="connsiteY5" fmla="*/ 0 h 1978733"/>
              <a:gd name="connsiteX6" fmla="*/ 3599516 w 3923366"/>
              <a:gd name="connsiteY6" fmla="*/ 1085850 h 1978733"/>
              <a:gd name="connsiteX7" fmla="*/ 2389841 w 3923366"/>
              <a:gd name="connsiteY7" fmla="*/ 1914525 h 1978733"/>
              <a:gd name="connsiteX8" fmla="*/ 1199216 w 3923366"/>
              <a:gd name="connsiteY8" fmla="*/ 1828800 h 1978733"/>
              <a:gd name="connsiteX9" fmla="*/ 284816 w 3923366"/>
              <a:gd name="connsiteY9" fmla="*/ 1076325 h 1978733"/>
              <a:gd name="connsiteX10" fmla="*/ 37166 w 3923366"/>
              <a:gd name="connsiteY10" fmla="*/ 95250 h 1978733"/>
              <a:gd name="connsiteX0" fmla="*/ 31746 w 3975096"/>
              <a:gd name="connsiteY0" fmla="*/ 76200 h 1978733"/>
              <a:gd name="connsiteX1" fmla="*/ 1022346 w 3975096"/>
              <a:gd name="connsiteY1" fmla="*/ 857250 h 1978733"/>
              <a:gd name="connsiteX2" fmla="*/ 2012946 w 3975096"/>
              <a:gd name="connsiteY2" fmla="*/ 1085850 h 1978733"/>
              <a:gd name="connsiteX3" fmla="*/ 3213096 w 3975096"/>
              <a:gd name="connsiteY3" fmla="*/ 742950 h 1978733"/>
              <a:gd name="connsiteX4" fmla="*/ 3975096 w 3975096"/>
              <a:gd name="connsiteY4" fmla="*/ 0 h 1978733"/>
              <a:gd name="connsiteX5" fmla="*/ 3975096 w 3975096"/>
              <a:gd name="connsiteY5" fmla="*/ 0 h 1978733"/>
              <a:gd name="connsiteX6" fmla="*/ 3651246 w 3975096"/>
              <a:gd name="connsiteY6" fmla="*/ 1085850 h 1978733"/>
              <a:gd name="connsiteX7" fmla="*/ 2441571 w 3975096"/>
              <a:gd name="connsiteY7" fmla="*/ 1914525 h 1978733"/>
              <a:gd name="connsiteX8" fmla="*/ 1250946 w 3975096"/>
              <a:gd name="connsiteY8" fmla="*/ 1828800 h 1978733"/>
              <a:gd name="connsiteX9" fmla="*/ 336546 w 3975096"/>
              <a:gd name="connsiteY9" fmla="*/ 1076325 h 1978733"/>
              <a:gd name="connsiteX10" fmla="*/ 31746 w 3975096"/>
              <a:gd name="connsiteY10" fmla="*/ 76200 h 1978733"/>
              <a:gd name="connsiteX0" fmla="*/ 18008 w 3961358"/>
              <a:gd name="connsiteY0" fmla="*/ 76200 h 1978733"/>
              <a:gd name="connsiteX1" fmla="*/ 1008608 w 3961358"/>
              <a:gd name="connsiteY1" fmla="*/ 857250 h 1978733"/>
              <a:gd name="connsiteX2" fmla="*/ 1999208 w 3961358"/>
              <a:gd name="connsiteY2" fmla="*/ 1085850 h 1978733"/>
              <a:gd name="connsiteX3" fmla="*/ 3199358 w 3961358"/>
              <a:gd name="connsiteY3" fmla="*/ 742950 h 1978733"/>
              <a:gd name="connsiteX4" fmla="*/ 3961358 w 3961358"/>
              <a:gd name="connsiteY4" fmla="*/ 0 h 1978733"/>
              <a:gd name="connsiteX5" fmla="*/ 3961358 w 3961358"/>
              <a:gd name="connsiteY5" fmla="*/ 0 h 1978733"/>
              <a:gd name="connsiteX6" fmla="*/ 3637508 w 3961358"/>
              <a:gd name="connsiteY6" fmla="*/ 1085850 h 1978733"/>
              <a:gd name="connsiteX7" fmla="*/ 2427833 w 3961358"/>
              <a:gd name="connsiteY7" fmla="*/ 1914525 h 1978733"/>
              <a:gd name="connsiteX8" fmla="*/ 1237208 w 3961358"/>
              <a:gd name="connsiteY8" fmla="*/ 1828800 h 1978733"/>
              <a:gd name="connsiteX9" fmla="*/ 322808 w 3961358"/>
              <a:gd name="connsiteY9" fmla="*/ 1076325 h 1978733"/>
              <a:gd name="connsiteX10" fmla="*/ 18008 w 3961358"/>
              <a:gd name="connsiteY10" fmla="*/ 76200 h 1978733"/>
              <a:gd name="connsiteX0" fmla="*/ 18008 w 3961358"/>
              <a:gd name="connsiteY0" fmla="*/ 76200 h 1978733"/>
              <a:gd name="connsiteX1" fmla="*/ 1008608 w 3961358"/>
              <a:gd name="connsiteY1" fmla="*/ 857250 h 1978733"/>
              <a:gd name="connsiteX2" fmla="*/ 1999208 w 3961358"/>
              <a:gd name="connsiteY2" fmla="*/ 1085850 h 1978733"/>
              <a:gd name="connsiteX3" fmla="*/ 3199358 w 3961358"/>
              <a:gd name="connsiteY3" fmla="*/ 742950 h 1978733"/>
              <a:gd name="connsiteX4" fmla="*/ 3961358 w 3961358"/>
              <a:gd name="connsiteY4" fmla="*/ 0 h 1978733"/>
              <a:gd name="connsiteX5" fmla="*/ 3961358 w 3961358"/>
              <a:gd name="connsiteY5" fmla="*/ 0 h 1978733"/>
              <a:gd name="connsiteX6" fmla="*/ 3637508 w 3961358"/>
              <a:gd name="connsiteY6" fmla="*/ 1085850 h 1978733"/>
              <a:gd name="connsiteX7" fmla="*/ 2427833 w 3961358"/>
              <a:gd name="connsiteY7" fmla="*/ 1914525 h 1978733"/>
              <a:gd name="connsiteX8" fmla="*/ 1237208 w 3961358"/>
              <a:gd name="connsiteY8" fmla="*/ 1828800 h 1978733"/>
              <a:gd name="connsiteX9" fmla="*/ 322808 w 3961358"/>
              <a:gd name="connsiteY9" fmla="*/ 1076325 h 1978733"/>
              <a:gd name="connsiteX10" fmla="*/ 18008 w 3961358"/>
              <a:gd name="connsiteY10" fmla="*/ 76200 h 1978733"/>
              <a:gd name="connsiteX0" fmla="*/ 18008 w 3961358"/>
              <a:gd name="connsiteY0" fmla="*/ 76200 h 1978733"/>
              <a:gd name="connsiteX1" fmla="*/ 1008608 w 3961358"/>
              <a:gd name="connsiteY1" fmla="*/ 857250 h 1978733"/>
              <a:gd name="connsiteX2" fmla="*/ 1999208 w 3961358"/>
              <a:gd name="connsiteY2" fmla="*/ 1085850 h 1978733"/>
              <a:gd name="connsiteX3" fmla="*/ 3199358 w 3961358"/>
              <a:gd name="connsiteY3" fmla="*/ 742950 h 1978733"/>
              <a:gd name="connsiteX4" fmla="*/ 3961358 w 3961358"/>
              <a:gd name="connsiteY4" fmla="*/ 0 h 1978733"/>
              <a:gd name="connsiteX5" fmla="*/ 3961358 w 3961358"/>
              <a:gd name="connsiteY5" fmla="*/ 0 h 1978733"/>
              <a:gd name="connsiteX6" fmla="*/ 3637508 w 3961358"/>
              <a:gd name="connsiteY6" fmla="*/ 1085850 h 1978733"/>
              <a:gd name="connsiteX7" fmla="*/ 2427833 w 3961358"/>
              <a:gd name="connsiteY7" fmla="*/ 1914525 h 1978733"/>
              <a:gd name="connsiteX8" fmla="*/ 1237208 w 3961358"/>
              <a:gd name="connsiteY8" fmla="*/ 1828800 h 1978733"/>
              <a:gd name="connsiteX9" fmla="*/ 322808 w 3961358"/>
              <a:gd name="connsiteY9" fmla="*/ 1076325 h 1978733"/>
              <a:gd name="connsiteX10" fmla="*/ 18008 w 3961358"/>
              <a:gd name="connsiteY10" fmla="*/ 76200 h 1978733"/>
              <a:gd name="connsiteX0" fmla="*/ 18008 w 3961358"/>
              <a:gd name="connsiteY0" fmla="*/ 76200 h 1966813"/>
              <a:gd name="connsiteX1" fmla="*/ 1008608 w 3961358"/>
              <a:gd name="connsiteY1" fmla="*/ 857250 h 1966813"/>
              <a:gd name="connsiteX2" fmla="*/ 1999208 w 3961358"/>
              <a:gd name="connsiteY2" fmla="*/ 1085850 h 1966813"/>
              <a:gd name="connsiteX3" fmla="*/ 3199358 w 3961358"/>
              <a:gd name="connsiteY3" fmla="*/ 742950 h 1966813"/>
              <a:gd name="connsiteX4" fmla="*/ 3961358 w 3961358"/>
              <a:gd name="connsiteY4" fmla="*/ 0 h 1966813"/>
              <a:gd name="connsiteX5" fmla="*/ 3961358 w 3961358"/>
              <a:gd name="connsiteY5" fmla="*/ 0 h 1966813"/>
              <a:gd name="connsiteX6" fmla="*/ 3504158 w 3961358"/>
              <a:gd name="connsiteY6" fmla="*/ 1247775 h 1966813"/>
              <a:gd name="connsiteX7" fmla="*/ 2427833 w 3961358"/>
              <a:gd name="connsiteY7" fmla="*/ 1914525 h 1966813"/>
              <a:gd name="connsiteX8" fmla="*/ 1237208 w 3961358"/>
              <a:gd name="connsiteY8" fmla="*/ 1828800 h 1966813"/>
              <a:gd name="connsiteX9" fmla="*/ 322808 w 3961358"/>
              <a:gd name="connsiteY9" fmla="*/ 1076325 h 1966813"/>
              <a:gd name="connsiteX10" fmla="*/ 18008 w 3961358"/>
              <a:gd name="connsiteY10" fmla="*/ 76200 h 1966813"/>
              <a:gd name="connsiteX0" fmla="*/ 18008 w 3961358"/>
              <a:gd name="connsiteY0" fmla="*/ 76200 h 1966813"/>
              <a:gd name="connsiteX1" fmla="*/ 1008608 w 3961358"/>
              <a:gd name="connsiteY1" fmla="*/ 857250 h 1966813"/>
              <a:gd name="connsiteX2" fmla="*/ 1999208 w 3961358"/>
              <a:gd name="connsiteY2" fmla="*/ 1085850 h 1966813"/>
              <a:gd name="connsiteX3" fmla="*/ 3199358 w 3961358"/>
              <a:gd name="connsiteY3" fmla="*/ 742950 h 1966813"/>
              <a:gd name="connsiteX4" fmla="*/ 3961358 w 3961358"/>
              <a:gd name="connsiteY4" fmla="*/ 0 h 1966813"/>
              <a:gd name="connsiteX5" fmla="*/ 3961358 w 3961358"/>
              <a:gd name="connsiteY5" fmla="*/ 0 h 1966813"/>
              <a:gd name="connsiteX6" fmla="*/ 3504158 w 3961358"/>
              <a:gd name="connsiteY6" fmla="*/ 1247775 h 1966813"/>
              <a:gd name="connsiteX7" fmla="*/ 2427833 w 3961358"/>
              <a:gd name="connsiteY7" fmla="*/ 1914525 h 1966813"/>
              <a:gd name="connsiteX8" fmla="*/ 1237208 w 3961358"/>
              <a:gd name="connsiteY8" fmla="*/ 1828800 h 1966813"/>
              <a:gd name="connsiteX9" fmla="*/ 322808 w 3961358"/>
              <a:gd name="connsiteY9" fmla="*/ 1076325 h 1966813"/>
              <a:gd name="connsiteX10" fmla="*/ 18008 w 3961358"/>
              <a:gd name="connsiteY10" fmla="*/ 76200 h 1966813"/>
              <a:gd name="connsiteX0" fmla="*/ 20524 w 3963874"/>
              <a:gd name="connsiteY0" fmla="*/ 76200 h 1966813"/>
              <a:gd name="connsiteX1" fmla="*/ 1011124 w 3963874"/>
              <a:gd name="connsiteY1" fmla="*/ 857250 h 1966813"/>
              <a:gd name="connsiteX2" fmla="*/ 2001724 w 3963874"/>
              <a:gd name="connsiteY2" fmla="*/ 1085850 h 1966813"/>
              <a:gd name="connsiteX3" fmla="*/ 3201874 w 3963874"/>
              <a:gd name="connsiteY3" fmla="*/ 742950 h 1966813"/>
              <a:gd name="connsiteX4" fmla="*/ 3963874 w 3963874"/>
              <a:gd name="connsiteY4" fmla="*/ 0 h 1966813"/>
              <a:gd name="connsiteX5" fmla="*/ 3963874 w 3963874"/>
              <a:gd name="connsiteY5" fmla="*/ 0 h 1966813"/>
              <a:gd name="connsiteX6" fmla="*/ 3506674 w 3963874"/>
              <a:gd name="connsiteY6" fmla="*/ 1247775 h 1966813"/>
              <a:gd name="connsiteX7" fmla="*/ 2430349 w 3963874"/>
              <a:gd name="connsiteY7" fmla="*/ 1914525 h 1966813"/>
              <a:gd name="connsiteX8" fmla="*/ 1239724 w 3963874"/>
              <a:gd name="connsiteY8" fmla="*/ 1828800 h 1966813"/>
              <a:gd name="connsiteX9" fmla="*/ 411049 w 3963874"/>
              <a:gd name="connsiteY9" fmla="*/ 1171575 h 1966813"/>
              <a:gd name="connsiteX10" fmla="*/ 20524 w 3963874"/>
              <a:gd name="connsiteY10" fmla="*/ 76200 h 1966813"/>
              <a:gd name="connsiteX0" fmla="*/ 24541 w 3967891"/>
              <a:gd name="connsiteY0" fmla="*/ 76200 h 1966813"/>
              <a:gd name="connsiteX1" fmla="*/ 1015141 w 3967891"/>
              <a:gd name="connsiteY1" fmla="*/ 857250 h 1966813"/>
              <a:gd name="connsiteX2" fmla="*/ 2005741 w 3967891"/>
              <a:gd name="connsiteY2" fmla="*/ 1085850 h 1966813"/>
              <a:gd name="connsiteX3" fmla="*/ 3205891 w 3967891"/>
              <a:gd name="connsiteY3" fmla="*/ 742950 h 1966813"/>
              <a:gd name="connsiteX4" fmla="*/ 3967891 w 3967891"/>
              <a:gd name="connsiteY4" fmla="*/ 0 h 1966813"/>
              <a:gd name="connsiteX5" fmla="*/ 3967891 w 3967891"/>
              <a:gd name="connsiteY5" fmla="*/ 0 h 1966813"/>
              <a:gd name="connsiteX6" fmla="*/ 3510691 w 3967891"/>
              <a:gd name="connsiteY6" fmla="*/ 1247775 h 1966813"/>
              <a:gd name="connsiteX7" fmla="*/ 2434366 w 3967891"/>
              <a:gd name="connsiteY7" fmla="*/ 1914525 h 1966813"/>
              <a:gd name="connsiteX8" fmla="*/ 1243741 w 3967891"/>
              <a:gd name="connsiteY8" fmla="*/ 1828800 h 1966813"/>
              <a:gd name="connsiteX9" fmla="*/ 415066 w 3967891"/>
              <a:gd name="connsiteY9" fmla="*/ 1171575 h 1966813"/>
              <a:gd name="connsiteX10" fmla="*/ 24541 w 3967891"/>
              <a:gd name="connsiteY10" fmla="*/ 76200 h 1966813"/>
              <a:gd name="connsiteX0" fmla="*/ 24541 w 3967891"/>
              <a:gd name="connsiteY0" fmla="*/ 76200 h 1966813"/>
              <a:gd name="connsiteX1" fmla="*/ 1015141 w 3967891"/>
              <a:gd name="connsiteY1" fmla="*/ 857250 h 1966813"/>
              <a:gd name="connsiteX2" fmla="*/ 2005741 w 3967891"/>
              <a:gd name="connsiteY2" fmla="*/ 1085850 h 1966813"/>
              <a:gd name="connsiteX3" fmla="*/ 3205891 w 3967891"/>
              <a:gd name="connsiteY3" fmla="*/ 742950 h 1966813"/>
              <a:gd name="connsiteX4" fmla="*/ 3967891 w 3967891"/>
              <a:gd name="connsiteY4" fmla="*/ 0 h 1966813"/>
              <a:gd name="connsiteX5" fmla="*/ 3967891 w 3967891"/>
              <a:gd name="connsiteY5" fmla="*/ 0 h 1966813"/>
              <a:gd name="connsiteX6" fmla="*/ 3510691 w 3967891"/>
              <a:gd name="connsiteY6" fmla="*/ 1247775 h 1966813"/>
              <a:gd name="connsiteX7" fmla="*/ 2434366 w 3967891"/>
              <a:gd name="connsiteY7" fmla="*/ 1914525 h 1966813"/>
              <a:gd name="connsiteX8" fmla="*/ 1243741 w 3967891"/>
              <a:gd name="connsiteY8" fmla="*/ 1828800 h 1966813"/>
              <a:gd name="connsiteX9" fmla="*/ 415066 w 3967891"/>
              <a:gd name="connsiteY9" fmla="*/ 1171575 h 1966813"/>
              <a:gd name="connsiteX10" fmla="*/ 24541 w 3967891"/>
              <a:gd name="connsiteY10" fmla="*/ 76200 h 1966813"/>
              <a:gd name="connsiteX0" fmla="*/ 14360 w 3957710"/>
              <a:gd name="connsiteY0" fmla="*/ 76200 h 1966813"/>
              <a:gd name="connsiteX1" fmla="*/ 1004960 w 3957710"/>
              <a:gd name="connsiteY1" fmla="*/ 857250 h 1966813"/>
              <a:gd name="connsiteX2" fmla="*/ 1995560 w 3957710"/>
              <a:gd name="connsiteY2" fmla="*/ 1085850 h 1966813"/>
              <a:gd name="connsiteX3" fmla="*/ 3195710 w 3957710"/>
              <a:gd name="connsiteY3" fmla="*/ 742950 h 1966813"/>
              <a:gd name="connsiteX4" fmla="*/ 3957710 w 3957710"/>
              <a:gd name="connsiteY4" fmla="*/ 0 h 1966813"/>
              <a:gd name="connsiteX5" fmla="*/ 3957710 w 3957710"/>
              <a:gd name="connsiteY5" fmla="*/ 0 h 1966813"/>
              <a:gd name="connsiteX6" fmla="*/ 3500510 w 3957710"/>
              <a:gd name="connsiteY6" fmla="*/ 1247775 h 1966813"/>
              <a:gd name="connsiteX7" fmla="*/ 2424185 w 3957710"/>
              <a:gd name="connsiteY7" fmla="*/ 1914525 h 1966813"/>
              <a:gd name="connsiteX8" fmla="*/ 1233560 w 3957710"/>
              <a:gd name="connsiteY8" fmla="*/ 1828800 h 1966813"/>
              <a:gd name="connsiteX9" fmla="*/ 404885 w 3957710"/>
              <a:gd name="connsiteY9" fmla="*/ 1171575 h 1966813"/>
              <a:gd name="connsiteX10" fmla="*/ 14360 w 3957710"/>
              <a:gd name="connsiteY10" fmla="*/ 76200 h 1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57710" h="1966813">
                <a:moveTo>
                  <a:pt x="14360" y="76200"/>
                </a:moveTo>
                <a:cubicBezTo>
                  <a:pt x="181047" y="290513"/>
                  <a:pt x="617610" y="688975"/>
                  <a:pt x="1004960" y="857250"/>
                </a:cubicBezTo>
                <a:cubicBezTo>
                  <a:pt x="1392310" y="1025525"/>
                  <a:pt x="1611385" y="1085850"/>
                  <a:pt x="1995560" y="1085850"/>
                </a:cubicBezTo>
                <a:cubicBezTo>
                  <a:pt x="2379735" y="1085850"/>
                  <a:pt x="2754385" y="942975"/>
                  <a:pt x="3195710" y="742950"/>
                </a:cubicBezTo>
                <a:cubicBezTo>
                  <a:pt x="3637035" y="542925"/>
                  <a:pt x="3957710" y="0"/>
                  <a:pt x="3957710" y="0"/>
                </a:cubicBezTo>
                <a:lnTo>
                  <a:pt x="3957710" y="0"/>
                </a:lnTo>
                <a:cubicBezTo>
                  <a:pt x="3903735" y="180975"/>
                  <a:pt x="3946597" y="804863"/>
                  <a:pt x="3500510" y="1247775"/>
                </a:cubicBezTo>
                <a:cubicBezTo>
                  <a:pt x="3054423" y="1690687"/>
                  <a:pt x="2802010" y="1817688"/>
                  <a:pt x="2424185" y="1914525"/>
                </a:cubicBezTo>
                <a:cubicBezTo>
                  <a:pt x="2046360" y="2011362"/>
                  <a:pt x="1584397" y="1968500"/>
                  <a:pt x="1233560" y="1828800"/>
                </a:cubicBezTo>
                <a:cubicBezTo>
                  <a:pt x="882723" y="1689100"/>
                  <a:pt x="674760" y="1549400"/>
                  <a:pt x="404885" y="1171575"/>
                </a:cubicBezTo>
                <a:cubicBezTo>
                  <a:pt x="135010" y="793750"/>
                  <a:pt x="-54955" y="-12919"/>
                  <a:pt x="14360" y="76200"/>
                </a:cubicBezTo>
                <a:close/>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7" name="Callout: Line 46">
            <a:extLst>
              <a:ext uri="{FF2B5EF4-FFF2-40B4-BE49-F238E27FC236}">
                <a16:creationId xmlns:a16="http://schemas.microsoft.com/office/drawing/2014/main" id="{C5184E5B-770F-4E50-8E5A-A44C0768C195}"/>
              </a:ext>
            </a:extLst>
          </p:cNvPr>
          <p:cNvSpPr/>
          <p:nvPr/>
        </p:nvSpPr>
        <p:spPr>
          <a:xfrm>
            <a:off x="179842" y="4603725"/>
            <a:ext cx="2410958" cy="615037"/>
          </a:xfrm>
          <a:prstGeom prst="borderCallout1">
            <a:avLst>
              <a:gd name="adj1" fmla="val 50438"/>
              <a:gd name="adj2" fmla="val 100654"/>
              <a:gd name="adj3" fmla="val 85357"/>
              <a:gd name="adj4" fmla="val 117782"/>
            </a:avLst>
          </a:prstGeom>
          <a:solidFill>
            <a:srgbClr val="FFFF00"/>
          </a:solidFill>
          <a:ln w="5715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Bán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cầu</a:t>
            </a:r>
            <a:r>
              <a:rPr lang="en-US" sz="2800" b="1" dirty="0">
                <a:solidFill>
                  <a:srgbClr val="FF0000"/>
                </a:solidFill>
                <a:latin typeface="Times New Roman" panose="02020603050405020304" pitchFamily="18" charset="0"/>
                <a:cs typeface="Times New Roman" panose="02020603050405020304" pitchFamily="18" charset="0"/>
              </a:rPr>
              <a:t> Nam</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1" name="Callout: Line 40">
            <a:extLst>
              <a:ext uri="{FF2B5EF4-FFF2-40B4-BE49-F238E27FC236}">
                <a16:creationId xmlns:a16="http://schemas.microsoft.com/office/drawing/2014/main" id="{EA7AD8B0-20BF-4C78-9199-4FFF7A672AFC}"/>
              </a:ext>
            </a:extLst>
          </p:cNvPr>
          <p:cNvSpPr/>
          <p:nvPr/>
        </p:nvSpPr>
        <p:spPr>
          <a:xfrm>
            <a:off x="192667" y="1561403"/>
            <a:ext cx="2398133" cy="572197"/>
          </a:xfrm>
          <a:prstGeom prst="borderCallout1">
            <a:avLst>
              <a:gd name="adj1" fmla="val 50438"/>
              <a:gd name="adj2" fmla="val 100654"/>
              <a:gd name="adj3" fmla="val 131244"/>
              <a:gd name="adj4" fmla="val 120828"/>
            </a:avLst>
          </a:prstGeom>
          <a:ln w="57150">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Bán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cầu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Bắc</a:t>
            </a:r>
            <a:endParaRPr lang="en-US" b="1" dirty="0">
              <a:solidFill>
                <a:schemeClr val="bg1"/>
              </a:solidFill>
              <a:latin typeface="Times New Roman" panose="02020603050405020304" pitchFamily="18" charset="0"/>
              <a:cs typeface="Times New Roman" panose="02020603050405020304" pitchFamily="18" charset="0"/>
            </a:endParaRPr>
          </a:p>
        </p:txBody>
      </p:sp>
      <p:cxnSp>
        <p:nvCxnSpPr>
          <p:cNvPr id="49" name="Straight Connector 48">
            <a:extLst>
              <a:ext uri="{FF2B5EF4-FFF2-40B4-BE49-F238E27FC236}">
                <a16:creationId xmlns:a16="http://schemas.microsoft.com/office/drawing/2014/main" id="{D9BCD8C1-09C7-4511-9FC4-3AF370023631}"/>
              </a:ext>
            </a:extLst>
          </p:cNvPr>
          <p:cNvCxnSpPr/>
          <p:nvPr/>
        </p:nvCxnSpPr>
        <p:spPr>
          <a:xfrm>
            <a:off x="4419600" y="1311254"/>
            <a:ext cx="0" cy="4708546"/>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6" name="Flowchart: Delay 45">
            <a:extLst>
              <a:ext uri="{FF2B5EF4-FFF2-40B4-BE49-F238E27FC236}">
                <a16:creationId xmlns:a16="http://schemas.microsoft.com/office/drawing/2014/main" id="{830C4F7C-62A0-458E-AC53-6F881B6644C3}"/>
              </a:ext>
            </a:extLst>
          </p:cNvPr>
          <p:cNvSpPr/>
          <p:nvPr/>
        </p:nvSpPr>
        <p:spPr>
          <a:xfrm>
            <a:off x="4433921" y="1780250"/>
            <a:ext cx="1993796" cy="3934739"/>
          </a:xfrm>
          <a:custGeom>
            <a:avLst/>
            <a:gdLst>
              <a:gd name="connsiteX0" fmla="*/ 0 w 1992433"/>
              <a:gd name="connsiteY0" fmla="*/ 0 h 3934739"/>
              <a:gd name="connsiteX1" fmla="*/ 996217 w 1992433"/>
              <a:gd name="connsiteY1" fmla="*/ 0 h 3934739"/>
              <a:gd name="connsiteX2" fmla="*/ 1992434 w 1992433"/>
              <a:gd name="connsiteY2" fmla="*/ 1967370 h 3934739"/>
              <a:gd name="connsiteX3" fmla="*/ 996217 w 1992433"/>
              <a:gd name="connsiteY3" fmla="*/ 3934740 h 3934739"/>
              <a:gd name="connsiteX4" fmla="*/ 0 w 1992433"/>
              <a:gd name="connsiteY4" fmla="*/ 3934739 h 3934739"/>
              <a:gd name="connsiteX5" fmla="*/ 0 w 1992433"/>
              <a:gd name="connsiteY5" fmla="*/ 0 h 3934739"/>
              <a:gd name="connsiteX0" fmla="*/ 0 w 1992434"/>
              <a:gd name="connsiteY0" fmla="*/ 0 h 3934740"/>
              <a:gd name="connsiteX1" fmla="*/ 996217 w 1992434"/>
              <a:gd name="connsiteY1" fmla="*/ 0 h 3934740"/>
              <a:gd name="connsiteX2" fmla="*/ 1992434 w 1992434"/>
              <a:gd name="connsiteY2" fmla="*/ 1967370 h 3934740"/>
              <a:gd name="connsiteX3" fmla="*/ 996217 w 1992434"/>
              <a:gd name="connsiteY3" fmla="*/ 3934740 h 3934740"/>
              <a:gd name="connsiteX4" fmla="*/ 0 w 1992434"/>
              <a:gd name="connsiteY4" fmla="*/ 3934739 h 3934740"/>
              <a:gd name="connsiteX5" fmla="*/ 0 w 1992434"/>
              <a:gd name="connsiteY5" fmla="*/ 0 h 3934740"/>
              <a:gd name="connsiteX0" fmla="*/ 0 w 1992434"/>
              <a:gd name="connsiteY0" fmla="*/ 0 h 3934740"/>
              <a:gd name="connsiteX1" fmla="*/ 1992434 w 1992434"/>
              <a:gd name="connsiteY1" fmla="*/ 1967370 h 3934740"/>
              <a:gd name="connsiteX2" fmla="*/ 996217 w 1992434"/>
              <a:gd name="connsiteY2" fmla="*/ 3934740 h 3934740"/>
              <a:gd name="connsiteX3" fmla="*/ 0 w 1992434"/>
              <a:gd name="connsiteY3" fmla="*/ 3934739 h 3934740"/>
              <a:gd name="connsiteX4" fmla="*/ 0 w 1992434"/>
              <a:gd name="connsiteY4" fmla="*/ 0 h 3934740"/>
              <a:gd name="connsiteX0" fmla="*/ 0 w 1992434"/>
              <a:gd name="connsiteY0" fmla="*/ 0 h 3934740"/>
              <a:gd name="connsiteX1" fmla="*/ 1645603 w 1992434"/>
              <a:gd name="connsiteY1" fmla="*/ 1630214 h 3934740"/>
              <a:gd name="connsiteX2" fmla="*/ 1992434 w 1992434"/>
              <a:gd name="connsiteY2" fmla="*/ 1967370 h 3934740"/>
              <a:gd name="connsiteX3" fmla="*/ 996217 w 1992434"/>
              <a:gd name="connsiteY3" fmla="*/ 3934740 h 3934740"/>
              <a:gd name="connsiteX4" fmla="*/ 0 w 1992434"/>
              <a:gd name="connsiteY4" fmla="*/ 3934739 h 3934740"/>
              <a:gd name="connsiteX5" fmla="*/ 0 w 1992434"/>
              <a:gd name="connsiteY5" fmla="*/ 0 h 3934740"/>
              <a:gd name="connsiteX0" fmla="*/ 0 w 1992434"/>
              <a:gd name="connsiteY0" fmla="*/ 0 h 3934740"/>
              <a:gd name="connsiteX1" fmla="*/ 1645603 w 1992434"/>
              <a:gd name="connsiteY1" fmla="*/ 1630214 h 3934740"/>
              <a:gd name="connsiteX2" fmla="*/ 1992434 w 1992434"/>
              <a:gd name="connsiteY2" fmla="*/ 1967370 h 3934740"/>
              <a:gd name="connsiteX3" fmla="*/ 996217 w 1992434"/>
              <a:gd name="connsiteY3" fmla="*/ 3934740 h 3934740"/>
              <a:gd name="connsiteX4" fmla="*/ 0 w 1992434"/>
              <a:gd name="connsiteY4" fmla="*/ 3934739 h 3934740"/>
              <a:gd name="connsiteX5" fmla="*/ 0 w 1992434"/>
              <a:gd name="connsiteY5" fmla="*/ 0 h 3934740"/>
              <a:gd name="connsiteX0" fmla="*/ 0 w 1999981"/>
              <a:gd name="connsiteY0" fmla="*/ 0 h 3934740"/>
              <a:gd name="connsiteX1" fmla="*/ 1423181 w 1999981"/>
              <a:gd name="connsiteY1" fmla="*/ 616960 h 3934740"/>
              <a:gd name="connsiteX2" fmla="*/ 1992434 w 1999981"/>
              <a:gd name="connsiteY2" fmla="*/ 1967370 h 3934740"/>
              <a:gd name="connsiteX3" fmla="*/ 996217 w 1999981"/>
              <a:gd name="connsiteY3" fmla="*/ 3934740 h 3934740"/>
              <a:gd name="connsiteX4" fmla="*/ 0 w 1999981"/>
              <a:gd name="connsiteY4" fmla="*/ 3934739 h 3934740"/>
              <a:gd name="connsiteX5" fmla="*/ 0 w 1999981"/>
              <a:gd name="connsiteY5" fmla="*/ 0 h 3934740"/>
              <a:gd name="connsiteX0" fmla="*/ 0 w 1999981"/>
              <a:gd name="connsiteY0" fmla="*/ 0 h 3934740"/>
              <a:gd name="connsiteX1" fmla="*/ 1423181 w 1999981"/>
              <a:gd name="connsiteY1" fmla="*/ 616960 h 3934740"/>
              <a:gd name="connsiteX2" fmla="*/ 1992434 w 1999981"/>
              <a:gd name="connsiteY2" fmla="*/ 1967370 h 3934740"/>
              <a:gd name="connsiteX3" fmla="*/ 996217 w 1999981"/>
              <a:gd name="connsiteY3" fmla="*/ 3934740 h 3934740"/>
              <a:gd name="connsiteX4" fmla="*/ 0 w 1999981"/>
              <a:gd name="connsiteY4" fmla="*/ 3934739 h 3934740"/>
              <a:gd name="connsiteX5" fmla="*/ 0 w 1999981"/>
              <a:gd name="connsiteY5" fmla="*/ 0 h 3934740"/>
              <a:gd name="connsiteX0" fmla="*/ 0 w 1999639"/>
              <a:gd name="connsiteY0" fmla="*/ 0 h 3934740"/>
              <a:gd name="connsiteX1" fmla="*/ 1423181 w 1999639"/>
              <a:gd name="connsiteY1" fmla="*/ 616960 h 3934740"/>
              <a:gd name="connsiteX2" fmla="*/ 1992434 w 1999639"/>
              <a:gd name="connsiteY2" fmla="*/ 1967370 h 3934740"/>
              <a:gd name="connsiteX3" fmla="*/ 996217 w 1999639"/>
              <a:gd name="connsiteY3" fmla="*/ 3934740 h 3934740"/>
              <a:gd name="connsiteX4" fmla="*/ 0 w 1999639"/>
              <a:gd name="connsiteY4" fmla="*/ 3934739 h 3934740"/>
              <a:gd name="connsiteX5" fmla="*/ 0 w 1999639"/>
              <a:gd name="connsiteY5" fmla="*/ 0 h 3934740"/>
              <a:gd name="connsiteX0" fmla="*/ 0 w 1993590"/>
              <a:gd name="connsiteY0" fmla="*/ 0 h 3934740"/>
              <a:gd name="connsiteX1" fmla="*/ 1423181 w 1993590"/>
              <a:gd name="connsiteY1" fmla="*/ 616960 h 3934740"/>
              <a:gd name="connsiteX2" fmla="*/ 1992434 w 1993590"/>
              <a:gd name="connsiteY2" fmla="*/ 1967370 h 3934740"/>
              <a:gd name="connsiteX3" fmla="*/ 996217 w 1993590"/>
              <a:gd name="connsiteY3" fmla="*/ 3934740 h 3934740"/>
              <a:gd name="connsiteX4" fmla="*/ 0 w 1993590"/>
              <a:gd name="connsiteY4" fmla="*/ 3934739 h 3934740"/>
              <a:gd name="connsiteX5" fmla="*/ 0 w 1993590"/>
              <a:gd name="connsiteY5" fmla="*/ 0 h 3934740"/>
              <a:gd name="connsiteX0" fmla="*/ 0 w 2000773"/>
              <a:gd name="connsiteY0" fmla="*/ 0 h 3934740"/>
              <a:gd name="connsiteX1" fmla="*/ 1447895 w 2000773"/>
              <a:gd name="connsiteY1" fmla="*/ 592246 h 3934740"/>
              <a:gd name="connsiteX2" fmla="*/ 1992434 w 2000773"/>
              <a:gd name="connsiteY2" fmla="*/ 1967370 h 3934740"/>
              <a:gd name="connsiteX3" fmla="*/ 996217 w 2000773"/>
              <a:gd name="connsiteY3" fmla="*/ 3934740 h 3934740"/>
              <a:gd name="connsiteX4" fmla="*/ 0 w 2000773"/>
              <a:gd name="connsiteY4" fmla="*/ 3934739 h 3934740"/>
              <a:gd name="connsiteX5" fmla="*/ 0 w 2000773"/>
              <a:gd name="connsiteY5" fmla="*/ 0 h 3934740"/>
              <a:gd name="connsiteX0" fmla="*/ 0 w 2000773"/>
              <a:gd name="connsiteY0" fmla="*/ 0 h 3934740"/>
              <a:gd name="connsiteX1" fmla="*/ 1447895 w 2000773"/>
              <a:gd name="connsiteY1" fmla="*/ 592246 h 3934740"/>
              <a:gd name="connsiteX2" fmla="*/ 1992434 w 2000773"/>
              <a:gd name="connsiteY2" fmla="*/ 1967370 h 3934740"/>
              <a:gd name="connsiteX3" fmla="*/ 996217 w 2000773"/>
              <a:gd name="connsiteY3" fmla="*/ 3934740 h 3934740"/>
              <a:gd name="connsiteX4" fmla="*/ 0 w 2000773"/>
              <a:gd name="connsiteY4" fmla="*/ 3934739 h 3934740"/>
              <a:gd name="connsiteX5" fmla="*/ 0 w 2000773"/>
              <a:gd name="connsiteY5" fmla="*/ 0 h 3934740"/>
              <a:gd name="connsiteX0" fmla="*/ 0 w 2002669"/>
              <a:gd name="connsiteY0" fmla="*/ 0 h 3934740"/>
              <a:gd name="connsiteX1" fmla="*/ 1447895 w 2002669"/>
              <a:gd name="connsiteY1" fmla="*/ 592246 h 3934740"/>
              <a:gd name="connsiteX2" fmla="*/ 1992434 w 2002669"/>
              <a:gd name="connsiteY2" fmla="*/ 1967370 h 3934740"/>
              <a:gd name="connsiteX3" fmla="*/ 996217 w 2002669"/>
              <a:gd name="connsiteY3" fmla="*/ 3934740 h 3934740"/>
              <a:gd name="connsiteX4" fmla="*/ 0 w 2002669"/>
              <a:gd name="connsiteY4" fmla="*/ 3934739 h 3934740"/>
              <a:gd name="connsiteX5" fmla="*/ 0 w 2002669"/>
              <a:gd name="connsiteY5" fmla="*/ 0 h 3934740"/>
              <a:gd name="connsiteX0" fmla="*/ 0 w 1993284"/>
              <a:gd name="connsiteY0" fmla="*/ 0 h 3934740"/>
              <a:gd name="connsiteX1" fmla="*/ 1447895 w 1993284"/>
              <a:gd name="connsiteY1" fmla="*/ 592246 h 3934740"/>
              <a:gd name="connsiteX2" fmla="*/ 1992434 w 1993284"/>
              <a:gd name="connsiteY2" fmla="*/ 1967370 h 3934740"/>
              <a:gd name="connsiteX3" fmla="*/ 996217 w 1993284"/>
              <a:gd name="connsiteY3" fmla="*/ 3934740 h 3934740"/>
              <a:gd name="connsiteX4" fmla="*/ 0 w 1993284"/>
              <a:gd name="connsiteY4" fmla="*/ 3934739 h 3934740"/>
              <a:gd name="connsiteX5" fmla="*/ 0 w 1993284"/>
              <a:gd name="connsiteY5" fmla="*/ 0 h 3934740"/>
              <a:gd name="connsiteX0" fmla="*/ 0 w 1993284"/>
              <a:gd name="connsiteY0" fmla="*/ 0 h 3934740"/>
              <a:gd name="connsiteX1" fmla="*/ 1447895 w 1993284"/>
              <a:gd name="connsiteY1" fmla="*/ 592246 h 3934740"/>
              <a:gd name="connsiteX2" fmla="*/ 1992434 w 1993284"/>
              <a:gd name="connsiteY2" fmla="*/ 1967370 h 3934740"/>
              <a:gd name="connsiteX3" fmla="*/ 996217 w 1993284"/>
              <a:gd name="connsiteY3" fmla="*/ 3934740 h 3934740"/>
              <a:gd name="connsiteX4" fmla="*/ 0 w 1993284"/>
              <a:gd name="connsiteY4" fmla="*/ 3934739 h 3934740"/>
              <a:gd name="connsiteX5" fmla="*/ 0 w 1993284"/>
              <a:gd name="connsiteY5" fmla="*/ 0 h 3934740"/>
              <a:gd name="connsiteX0" fmla="*/ 0 w 1993284"/>
              <a:gd name="connsiteY0" fmla="*/ 0 h 3934740"/>
              <a:gd name="connsiteX1" fmla="*/ 1447895 w 1993284"/>
              <a:gd name="connsiteY1" fmla="*/ 592246 h 3934740"/>
              <a:gd name="connsiteX2" fmla="*/ 1992434 w 1993284"/>
              <a:gd name="connsiteY2" fmla="*/ 1967370 h 3934740"/>
              <a:gd name="connsiteX3" fmla="*/ 996217 w 1993284"/>
              <a:gd name="connsiteY3" fmla="*/ 3934740 h 3934740"/>
              <a:gd name="connsiteX4" fmla="*/ 0 w 1993284"/>
              <a:gd name="connsiteY4" fmla="*/ 3934739 h 3934740"/>
              <a:gd name="connsiteX5" fmla="*/ 0 w 1993284"/>
              <a:gd name="connsiteY5" fmla="*/ 0 h 3934740"/>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796" h="3934739">
                <a:moveTo>
                  <a:pt x="0" y="0"/>
                </a:moveTo>
                <a:cubicBezTo>
                  <a:pt x="363183" y="24421"/>
                  <a:pt x="973502" y="85911"/>
                  <a:pt x="1447895" y="592246"/>
                </a:cubicBezTo>
                <a:cubicBezTo>
                  <a:pt x="1724143" y="881745"/>
                  <a:pt x="2016227" y="1484428"/>
                  <a:pt x="1992434" y="1967370"/>
                </a:cubicBezTo>
                <a:cubicBezTo>
                  <a:pt x="1968641" y="2450312"/>
                  <a:pt x="1941829" y="2834989"/>
                  <a:pt x="1305136" y="3489897"/>
                </a:cubicBezTo>
                <a:cubicBezTo>
                  <a:pt x="833021" y="3860600"/>
                  <a:pt x="484472" y="3922382"/>
                  <a:pt x="0" y="3934739"/>
                </a:cubicBezTo>
                <a:lnTo>
                  <a:pt x="0" y="0"/>
                </a:lnTo>
                <a:close/>
              </a:path>
            </a:pathLst>
          </a:custGeom>
          <a:solidFill>
            <a:srgbClr val="00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Callout: Line 51">
            <a:extLst>
              <a:ext uri="{FF2B5EF4-FFF2-40B4-BE49-F238E27FC236}">
                <a16:creationId xmlns:a16="http://schemas.microsoft.com/office/drawing/2014/main" id="{E548DF5E-D8E6-47B6-B17F-0F364310A49E}"/>
              </a:ext>
            </a:extLst>
          </p:cNvPr>
          <p:cNvSpPr/>
          <p:nvPr/>
        </p:nvSpPr>
        <p:spPr>
          <a:xfrm>
            <a:off x="6399199" y="1581906"/>
            <a:ext cx="2398133" cy="572197"/>
          </a:xfrm>
          <a:prstGeom prst="borderCallout1">
            <a:avLst>
              <a:gd name="adj1" fmla="val 43960"/>
              <a:gd name="adj2" fmla="val 177"/>
              <a:gd name="adj3" fmla="val 245699"/>
              <a:gd name="adj4" fmla="val -43542"/>
            </a:avLst>
          </a:prstGeom>
          <a:solidFill>
            <a:srgbClr val="00FF00"/>
          </a:solidFill>
          <a:ln w="57150">
            <a:solidFill>
              <a:srgbClr val="00FF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Bán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Đông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53" name="Flowchart: Delay 45">
            <a:extLst>
              <a:ext uri="{FF2B5EF4-FFF2-40B4-BE49-F238E27FC236}">
                <a16:creationId xmlns:a16="http://schemas.microsoft.com/office/drawing/2014/main" id="{27986637-6247-4A2E-84EC-CD1CBFA8E80E}"/>
              </a:ext>
            </a:extLst>
          </p:cNvPr>
          <p:cNvSpPr/>
          <p:nvPr/>
        </p:nvSpPr>
        <p:spPr>
          <a:xfrm flipH="1">
            <a:off x="2463241" y="1810203"/>
            <a:ext cx="1975711" cy="3934739"/>
          </a:xfrm>
          <a:custGeom>
            <a:avLst/>
            <a:gdLst>
              <a:gd name="connsiteX0" fmla="*/ 0 w 1992433"/>
              <a:gd name="connsiteY0" fmla="*/ 0 h 3934739"/>
              <a:gd name="connsiteX1" fmla="*/ 996217 w 1992433"/>
              <a:gd name="connsiteY1" fmla="*/ 0 h 3934739"/>
              <a:gd name="connsiteX2" fmla="*/ 1992434 w 1992433"/>
              <a:gd name="connsiteY2" fmla="*/ 1967370 h 3934739"/>
              <a:gd name="connsiteX3" fmla="*/ 996217 w 1992433"/>
              <a:gd name="connsiteY3" fmla="*/ 3934740 h 3934739"/>
              <a:gd name="connsiteX4" fmla="*/ 0 w 1992433"/>
              <a:gd name="connsiteY4" fmla="*/ 3934739 h 3934739"/>
              <a:gd name="connsiteX5" fmla="*/ 0 w 1992433"/>
              <a:gd name="connsiteY5" fmla="*/ 0 h 3934739"/>
              <a:gd name="connsiteX0" fmla="*/ 0 w 1992434"/>
              <a:gd name="connsiteY0" fmla="*/ 0 h 3934740"/>
              <a:gd name="connsiteX1" fmla="*/ 996217 w 1992434"/>
              <a:gd name="connsiteY1" fmla="*/ 0 h 3934740"/>
              <a:gd name="connsiteX2" fmla="*/ 1992434 w 1992434"/>
              <a:gd name="connsiteY2" fmla="*/ 1967370 h 3934740"/>
              <a:gd name="connsiteX3" fmla="*/ 996217 w 1992434"/>
              <a:gd name="connsiteY3" fmla="*/ 3934740 h 3934740"/>
              <a:gd name="connsiteX4" fmla="*/ 0 w 1992434"/>
              <a:gd name="connsiteY4" fmla="*/ 3934739 h 3934740"/>
              <a:gd name="connsiteX5" fmla="*/ 0 w 1992434"/>
              <a:gd name="connsiteY5" fmla="*/ 0 h 3934740"/>
              <a:gd name="connsiteX0" fmla="*/ 0 w 1992434"/>
              <a:gd name="connsiteY0" fmla="*/ 0 h 3934740"/>
              <a:gd name="connsiteX1" fmla="*/ 1992434 w 1992434"/>
              <a:gd name="connsiteY1" fmla="*/ 1967370 h 3934740"/>
              <a:gd name="connsiteX2" fmla="*/ 996217 w 1992434"/>
              <a:gd name="connsiteY2" fmla="*/ 3934740 h 3934740"/>
              <a:gd name="connsiteX3" fmla="*/ 0 w 1992434"/>
              <a:gd name="connsiteY3" fmla="*/ 3934739 h 3934740"/>
              <a:gd name="connsiteX4" fmla="*/ 0 w 1992434"/>
              <a:gd name="connsiteY4" fmla="*/ 0 h 3934740"/>
              <a:gd name="connsiteX0" fmla="*/ 0 w 1992434"/>
              <a:gd name="connsiteY0" fmla="*/ 0 h 3934740"/>
              <a:gd name="connsiteX1" fmla="*/ 1645603 w 1992434"/>
              <a:gd name="connsiteY1" fmla="*/ 1630214 h 3934740"/>
              <a:gd name="connsiteX2" fmla="*/ 1992434 w 1992434"/>
              <a:gd name="connsiteY2" fmla="*/ 1967370 h 3934740"/>
              <a:gd name="connsiteX3" fmla="*/ 996217 w 1992434"/>
              <a:gd name="connsiteY3" fmla="*/ 3934740 h 3934740"/>
              <a:gd name="connsiteX4" fmla="*/ 0 w 1992434"/>
              <a:gd name="connsiteY4" fmla="*/ 3934739 h 3934740"/>
              <a:gd name="connsiteX5" fmla="*/ 0 w 1992434"/>
              <a:gd name="connsiteY5" fmla="*/ 0 h 3934740"/>
              <a:gd name="connsiteX0" fmla="*/ 0 w 1992434"/>
              <a:gd name="connsiteY0" fmla="*/ 0 h 3934740"/>
              <a:gd name="connsiteX1" fmla="*/ 1645603 w 1992434"/>
              <a:gd name="connsiteY1" fmla="*/ 1630214 h 3934740"/>
              <a:gd name="connsiteX2" fmla="*/ 1992434 w 1992434"/>
              <a:gd name="connsiteY2" fmla="*/ 1967370 h 3934740"/>
              <a:gd name="connsiteX3" fmla="*/ 996217 w 1992434"/>
              <a:gd name="connsiteY3" fmla="*/ 3934740 h 3934740"/>
              <a:gd name="connsiteX4" fmla="*/ 0 w 1992434"/>
              <a:gd name="connsiteY4" fmla="*/ 3934739 h 3934740"/>
              <a:gd name="connsiteX5" fmla="*/ 0 w 1992434"/>
              <a:gd name="connsiteY5" fmla="*/ 0 h 3934740"/>
              <a:gd name="connsiteX0" fmla="*/ 0 w 1999981"/>
              <a:gd name="connsiteY0" fmla="*/ 0 h 3934740"/>
              <a:gd name="connsiteX1" fmla="*/ 1423181 w 1999981"/>
              <a:gd name="connsiteY1" fmla="*/ 616960 h 3934740"/>
              <a:gd name="connsiteX2" fmla="*/ 1992434 w 1999981"/>
              <a:gd name="connsiteY2" fmla="*/ 1967370 h 3934740"/>
              <a:gd name="connsiteX3" fmla="*/ 996217 w 1999981"/>
              <a:gd name="connsiteY3" fmla="*/ 3934740 h 3934740"/>
              <a:gd name="connsiteX4" fmla="*/ 0 w 1999981"/>
              <a:gd name="connsiteY4" fmla="*/ 3934739 h 3934740"/>
              <a:gd name="connsiteX5" fmla="*/ 0 w 1999981"/>
              <a:gd name="connsiteY5" fmla="*/ 0 h 3934740"/>
              <a:gd name="connsiteX0" fmla="*/ 0 w 1999981"/>
              <a:gd name="connsiteY0" fmla="*/ 0 h 3934740"/>
              <a:gd name="connsiteX1" fmla="*/ 1423181 w 1999981"/>
              <a:gd name="connsiteY1" fmla="*/ 616960 h 3934740"/>
              <a:gd name="connsiteX2" fmla="*/ 1992434 w 1999981"/>
              <a:gd name="connsiteY2" fmla="*/ 1967370 h 3934740"/>
              <a:gd name="connsiteX3" fmla="*/ 996217 w 1999981"/>
              <a:gd name="connsiteY3" fmla="*/ 3934740 h 3934740"/>
              <a:gd name="connsiteX4" fmla="*/ 0 w 1999981"/>
              <a:gd name="connsiteY4" fmla="*/ 3934739 h 3934740"/>
              <a:gd name="connsiteX5" fmla="*/ 0 w 1999981"/>
              <a:gd name="connsiteY5" fmla="*/ 0 h 3934740"/>
              <a:gd name="connsiteX0" fmla="*/ 0 w 1999639"/>
              <a:gd name="connsiteY0" fmla="*/ 0 h 3934740"/>
              <a:gd name="connsiteX1" fmla="*/ 1423181 w 1999639"/>
              <a:gd name="connsiteY1" fmla="*/ 616960 h 3934740"/>
              <a:gd name="connsiteX2" fmla="*/ 1992434 w 1999639"/>
              <a:gd name="connsiteY2" fmla="*/ 1967370 h 3934740"/>
              <a:gd name="connsiteX3" fmla="*/ 996217 w 1999639"/>
              <a:gd name="connsiteY3" fmla="*/ 3934740 h 3934740"/>
              <a:gd name="connsiteX4" fmla="*/ 0 w 1999639"/>
              <a:gd name="connsiteY4" fmla="*/ 3934739 h 3934740"/>
              <a:gd name="connsiteX5" fmla="*/ 0 w 1999639"/>
              <a:gd name="connsiteY5" fmla="*/ 0 h 3934740"/>
              <a:gd name="connsiteX0" fmla="*/ 0 w 1993590"/>
              <a:gd name="connsiteY0" fmla="*/ 0 h 3934740"/>
              <a:gd name="connsiteX1" fmla="*/ 1423181 w 1993590"/>
              <a:gd name="connsiteY1" fmla="*/ 616960 h 3934740"/>
              <a:gd name="connsiteX2" fmla="*/ 1992434 w 1993590"/>
              <a:gd name="connsiteY2" fmla="*/ 1967370 h 3934740"/>
              <a:gd name="connsiteX3" fmla="*/ 996217 w 1993590"/>
              <a:gd name="connsiteY3" fmla="*/ 3934740 h 3934740"/>
              <a:gd name="connsiteX4" fmla="*/ 0 w 1993590"/>
              <a:gd name="connsiteY4" fmla="*/ 3934739 h 3934740"/>
              <a:gd name="connsiteX5" fmla="*/ 0 w 1993590"/>
              <a:gd name="connsiteY5" fmla="*/ 0 h 3934740"/>
              <a:gd name="connsiteX0" fmla="*/ 0 w 2000773"/>
              <a:gd name="connsiteY0" fmla="*/ 0 h 3934740"/>
              <a:gd name="connsiteX1" fmla="*/ 1447895 w 2000773"/>
              <a:gd name="connsiteY1" fmla="*/ 592246 h 3934740"/>
              <a:gd name="connsiteX2" fmla="*/ 1992434 w 2000773"/>
              <a:gd name="connsiteY2" fmla="*/ 1967370 h 3934740"/>
              <a:gd name="connsiteX3" fmla="*/ 996217 w 2000773"/>
              <a:gd name="connsiteY3" fmla="*/ 3934740 h 3934740"/>
              <a:gd name="connsiteX4" fmla="*/ 0 w 2000773"/>
              <a:gd name="connsiteY4" fmla="*/ 3934739 h 3934740"/>
              <a:gd name="connsiteX5" fmla="*/ 0 w 2000773"/>
              <a:gd name="connsiteY5" fmla="*/ 0 h 3934740"/>
              <a:gd name="connsiteX0" fmla="*/ 0 w 2000773"/>
              <a:gd name="connsiteY0" fmla="*/ 0 h 3934740"/>
              <a:gd name="connsiteX1" fmla="*/ 1447895 w 2000773"/>
              <a:gd name="connsiteY1" fmla="*/ 592246 h 3934740"/>
              <a:gd name="connsiteX2" fmla="*/ 1992434 w 2000773"/>
              <a:gd name="connsiteY2" fmla="*/ 1967370 h 3934740"/>
              <a:gd name="connsiteX3" fmla="*/ 996217 w 2000773"/>
              <a:gd name="connsiteY3" fmla="*/ 3934740 h 3934740"/>
              <a:gd name="connsiteX4" fmla="*/ 0 w 2000773"/>
              <a:gd name="connsiteY4" fmla="*/ 3934739 h 3934740"/>
              <a:gd name="connsiteX5" fmla="*/ 0 w 2000773"/>
              <a:gd name="connsiteY5" fmla="*/ 0 h 3934740"/>
              <a:gd name="connsiteX0" fmla="*/ 0 w 2002669"/>
              <a:gd name="connsiteY0" fmla="*/ 0 h 3934740"/>
              <a:gd name="connsiteX1" fmla="*/ 1447895 w 2002669"/>
              <a:gd name="connsiteY1" fmla="*/ 592246 h 3934740"/>
              <a:gd name="connsiteX2" fmla="*/ 1992434 w 2002669"/>
              <a:gd name="connsiteY2" fmla="*/ 1967370 h 3934740"/>
              <a:gd name="connsiteX3" fmla="*/ 996217 w 2002669"/>
              <a:gd name="connsiteY3" fmla="*/ 3934740 h 3934740"/>
              <a:gd name="connsiteX4" fmla="*/ 0 w 2002669"/>
              <a:gd name="connsiteY4" fmla="*/ 3934739 h 3934740"/>
              <a:gd name="connsiteX5" fmla="*/ 0 w 2002669"/>
              <a:gd name="connsiteY5" fmla="*/ 0 h 3934740"/>
              <a:gd name="connsiteX0" fmla="*/ 0 w 1993284"/>
              <a:gd name="connsiteY0" fmla="*/ 0 h 3934740"/>
              <a:gd name="connsiteX1" fmla="*/ 1447895 w 1993284"/>
              <a:gd name="connsiteY1" fmla="*/ 592246 h 3934740"/>
              <a:gd name="connsiteX2" fmla="*/ 1992434 w 1993284"/>
              <a:gd name="connsiteY2" fmla="*/ 1967370 h 3934740"/>
              <a:gd name="connsiteX3" fmla="*/ 996217 w 1993284"/>
              <a:gd name="connsiteY3" fmla="*/ 3934740 h 3934740"/>
              <a:gd name="connsiteX4" fmla="*/ 0 w 1993284"/>
              <a:gd name="connsiteY4" fmla="*/ 3934739 h 3934740"/>
              <a:gd name="connsiteX5" fmla="*/ 0 w 1993284"/>
              <a:gd name="connsiteY5" fmla="*/ 0 h 3934740"/>
              <a:gd name="connsiteX0" fmla="*/ 0 w 1993284"/>
              <a:gd name="connsiteY0" fmla="*/ 0 h 3934740"/>
              <a:gd name="connsiteX1" fmla="*/ 1447895 w 1993284"/>
              <a:gd name="connsiteY1" fmla="*/ 592246 h 3934740"/>
              <a:gd name="connsiteX2" fmla="*/ 1992434 w 1993284"/>
              <a:gd name="connsiteY2" fmla="*/ 1967370 h 3934740"/>
              <a:gd name="connsiteX3" fmla="*/ 996217 w 1993284"/>
              <a:gd name="connsiteY3" fmla="*/ 3934740 h 3934740"/>
              <a:gd name="connsiteX4" fmla="*/ 0 w 1993284"/>
              <a:gd name="connsiteY4" fmla="*/ 3934739 h 3934740"/>
              <a:gd name="connsiteX5" fmla="*/ 0 w 1993284"/>
              <a:gd name="connsiteY5" fmla="*/ 0 h 3934740"/>
              <a:gd name="connsiteX0" fmla="*/ 0 w 1993284"/>
              <a:gd name="connsiteY0" fmla="*/ 0 h 3934740"/>
              <a:gd name="connsiteX1" fmla="*/ 1447895 w 1993284"/>
              <a:gd name="connsiteY1" fmla="*/ 592246 h 3934740"/>
              <a:gd name="connsiteX2" fmla="*/ 1992434 w 1993284"/>
              <a:gd name="connsiteY2" fmla="*/ 1967370 h 3934740"/>
              <a:gd name="connsiteX3" fmla="*/ 996217 w 1993284"/>
              <a:gd name="connsiteY3" fmla="*/ 3934740 h 3934740"/>
              <a:gd name="connsiteX4" fmla="*/ 0 w 1993284"/>
              <a:gd name="connsiteY4" fmla="*/ 3934739 h 3934740"/>
              <a:gd name="connsiteX5" fmla="*/ 0 w 1993284"/>
              <a:gd name="connsiteY5" fmla="*/ 0 h 3934740"/>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 name="connsiteX0" fmla="*/ 0 w 1993796"/>
              <a:gd name="connsiteY0" fmla="*/ 0 h 3934739"/>
              <a:gd name="connsiteX1" fmla="*/ 1447895 w 1993796"/>
              <a:gd name="connsiteY1" fmla="*/ 592246 h 3934739"/>
              <a:gd name="connsiteX2" fmla="*/ 1992434 w 1993796"/>
              <a:gd name="connsiteY2" fmla="*/ 1967370 h 3934739"/>
              <a:gd name="connsiteX3" fmla="*/ 1305136 w 1993796"/>
              <a:gd name="connsiteY3" fmla="*/ 3489897 h 3934739"/>
              <a:gd name="connsiteX4" fmla="*/ 0 w 1993796"/>
              <a:gd name="connsiteY4" fmla="*/ 3934739 h 3934739"/>
              <a:gd name="connsiteX5" fmla="*/ 0 w 1993796"/>
              <a:gd name="connsiteY5" fmla="*/ 0 h 393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3796" h="3934739">
                <a:moveTo>
                  <a:pt x="0" y="0"/>
                </a:moveTo>
                <a:cubicBezTo>
                  <a:pt x="363183" y="24421"/>
                  <a:pt x="973502" y="85911"/>
                  <a:pt x="1447895" y="592246"/>
                </a:cubicBezTo>
                <a:cubicBezTo>
                  <a:pt x="1724143" y="881745"/>
                  <a:pt x="2016227" y="1484428"/>
                  <a:pt x="1992434" y="1967370"/>
                </a:cubicBezTo>
                <a:cubicBezTo>
                  <a:pt x="1968641" y="2450312"/>
                  <a:pt x="1941829" y="2834989"/>
                  <a:pt x="1305136" y="3489897"/>
                </a:cubicBezTo>
                <a:cubicBezTo>
                  <a:pt x="833021" y="3860600"/>
                  <a:pt x="484472" y="3922382"/>
                  <a:pt x="0" y="3934739"/>
                </a:cubicBezTo>
                <a:lnTo>
                  <a:pt x="0" y="0"/>
                </a:lnTo>
                <a:close/>
              </a:path>
            </a:pathLst>
          </a:custGeom>
          <a:solidFill>
            <a:schemeClr val="tx2">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4" name="Callout: Line 53">
            <a:extLst>
              <a:ext uri="{FF2B5EF4-FFF2-40B4-BE49-F238E27FC236}">
                <a16:creationId xmlns:a16="http://schemas.microsoft.com/office/drawing/2014/main" id="{6D49B8AD-C8F2-473F-B629-EF3D05D23111}"/>
              </a:ext>
            </a:extLst>
          </p:cNvPr>
          <p:cNvSpPr/>
          <p:nvPr/>
        </p:nvSpPr>
        <p:spPr>
          <a:xfrm>
            <a:off x="6360389" y="5225355"/>
            <a:ext cx="2398133" cy="572197"/>
          </a:xfrm>
          <a:prstGeom prst="borderCallout1">
            <a:avLst>
              <a:gd name="adj1" fmla="val 43960"/>
              <a:gd name="adj2" fmla="val 177"/>
              <a:gd name="adj3" fmla="val -45837"/>
              <a:gd name="adj4" fmla="val -110527"/>
            </a:avLst>
          </a:prstGeom>
          <a:solidFill>
            <a:schemeClr val="tx2">
              <a:lumMod val="60000"/>
              <a:lumOff val="40000"/>
            </a:schemeClr>
          </a:solidFill>
          <a:ln w="57150">
            <a:solidFill>
              <a:srgbClr val="0D30DD"/>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b="1" dirty="0" err="1">
                <a:solidFill>
                  <a:srgbClr val="FFFF00"/>
                </a:solidFill>
                <a:latin typeface="Times New Roman" panose="02020603050405020304" pitchFamily="18" charset="0"/>
                <a:cs typeface="Times New Roman" panose="02020603050405020304" pitchFamily="18" charset="0"/>
              </a:rPr>
              <a:t>Bán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cầu</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Tây</a:t>
            </a:r>
            <a:endParaRPr lang="en-US"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604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circle(in)">
                                      <p:cBhvr>
                                        <p:cTn id="15" dur="2000"/>
                                        <p:tgtEl>
                                          <p:spTgt spid="3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circle(in)">
                                      <p:cBhvr>
                                        <p:cTn id="18" dur="2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barn(inVertical)">
                                      <p:cBhvr>
                                        <p:cTn id="26" dur="500"/>
                                        <p:tgtEl>
                                          <p:spTgt spid="4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down)">
                                      <p:cBhvr>
                                        <p:cTn id="36" dur="500"/>
                                        <p:tgtEl>
                                          <p:spTgt spid="5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500"/>
                                        <p:tgtEl>
                                          <p:spTgt spid="5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down)">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8" grpId="0" animBg="1"/>
      <p:bldP spid="44" grpId="0" animBg="1"/>
      <p:bldP spid="47" grpId="0" animBg="1"/>
      <p:bldP spid="41" grpId="0" animBg="1"/>
      <p:bldP spid="46" grpId="0" animBg="1"/>
      <p:bldP spid="52" grpId="0" animBg="1"/>
      <p:bldP spid="53"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258" y="1138661"/>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3"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6"/>
            <a:ext cx="1587048" cy="3624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sus\Pictures\bai mau\nospin_1-l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425" t="3384" r="5191" b="2904"/>
          <a:stretch/>
        </p:blipFill>
        <p:spPr bwMode="auto">
          <a:xfrm>
            <a:off x="5257800" y="1066800"/>
            <a:ext cx="2490480" cy="2545336"/>
          </a:xfrm>
          <a:prstGeom prst="ellipse">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81000" y="1066800"/>
            <a:ext cx="6365544" cy="1143000"/>
          </a:xfrm>
        </p:spPr>
        <p:txBody>
          <a:bodyPr>
            <a:noAutofit/>
          </a:bodyPr>
          <a:lstStyle/>
          <a:p>
            <a:r>
              <a:rPr lang="en-US" sz="3500" b="1" dirty="0">
                <a:ln w="10541" cmpd="sng">
                  <a:solidFill>
                    <a:schemeClr val="accent1">
                      <a:shade val="88000"/>
                      <a:satMod val="110000"/>
                    </a:schemeClr>
                  </a:solidFill>
                  <a:prstDash val="solid"/>
                </a:ln>
                <a:solidFill>
                  <a:srgbClr val="FF0000"/>
                </a:solidFill>
                <a:latin typeface="Cambria" pitchFamily="18" charset="0"/>
              </a:rPr>
              <a:t>HỆ THỐNG KINH, VĨ TUYẾN </a:t>
            </a:r>
            <a:br>
              <a:rPr lang="en-US" sz="3500" b="1" dirty="0">
                <a:ln w="10541" cmpd="sng">
                  <a:solidFill>
                    <a:schemeClr val="accent1">
                      <a:shade val="88000"/>
                      <a:satMod val="110000"/>
                    </a:schemeClr>
                  </a:solidFill>
                  <a:prstDash val="solid"/>
                </a:ln>
                <a:solidFill>
                  <a:srgbClr val="FF0000"/>
                </a:solidFill>
                <a:latin typeface="Cambria" pitchFamily="18" charset="0"/>
              </a:rPr>
            </a:br>
            <a:r>
              <a:rPr lang="en-US" sz="3500" b="1" dirty="0">
                <a:ln w="10541" cmpd="sng">
                  <a:solidFill>
                    <a:schemeClr val="accent1">
                      <a:shade val="88000"/>
                      <a:satMod val="110000"/>
                    </a:schemeClr>
                  </a:solidFill>
                  <a:prstDash val="solid"/>
                </a:ln>
                <a:solidFill>
                  <a:srgbClr val="FF0000"/>
                </a:solidFill>
                <a:latin typeface="Cambria" pitchFamily="18" charset="0"/>
              </a:rPr>
              <a:t>VÀ TỌA ĐỘ ĐỊA LÍ</a:t>
            </a: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err="1">
                <a:solidFill>
                  <a:prstClr val="black"/>
                </a:solidFill>
                <a:effectLst>
                  <a:outerShdw blurRad="38100" dist="38100" dir="2700000" algn="tl">
                    <a:srgbClr val="000000">
                      <a:alpha val="43137"/>
                    </a:srgbClr>
                  </a:outerShdw>
                </a:effectLst>
                <a:latin typeface="Cambria" pitchFamily="18" charset="0"/>
              </a:rPr>
              <a:t>Bài</a:t>
            </a:r>
            <a:r>
              <a:rPr lang="en-US" sz="3000" b="1" dirty="0">
                <a:solidFill>
                  <a:prstClr val="black"/>
                </a:solidFill>
                <a:effectLst>
                  <a:outerShdw blurRad="38100" dist="38100" dir="2700000" algn="tl">
                    <a:srgbClr val="000000">
                      <a:alpha val="43137"/>
                    </a:srgbClr>
                  </a:outerShdw>
                </a:effectLst>
                <a:latin typeface="Cambria" pitchFamily="18" charset="0"/>
              </a:rPr>
              <a:t> 1:</a:t>
            </a:r>
          </a:p>
        </p:txBody>
      </p:sp>
      <p:sp>
        <p:nvSpPr>
          <p:cNvPr id="13" name="Rectangle 12"/>
          <p:cNvSpPr/>
          <p:nvPr/>
        </p:nvSpPr>
        <p:spPr>
          <a:xfrm>
            <a:off x="3173" y="2428618"/>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3231" y="2535299"/>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0" y="3058640"/>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218552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2057491" y="3"/>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rgbClr val="1F497D">
                      <a:tint val="1000"/>
                    </a:srgbClr>
                  </a:solidFill>
                  <a:prstDash val="solid"/>
                </a:ln>
                <a:solidFill>
                  <a:srgbClr val="9BBB59"/>
                </a:solidFill>
                <a:effectLst>
                  <a:glow rad="101600">
                    <a:srgbClr val="4BACC6">
                      <a:satMod val="175000"/>
                      <a:alpha val="40000"/>
                    </a:srgbClr>
                  </a:glow>
                  <a:outerShdw blurRad="50000" dist="50800" dir="7500000" algn="tl">
                    <a:srgbClr val="000000">
                      <a:shade val="5000"/>
                      <a:alpha val="35000"/>
                    </a:srgbClr>
                  </a:outerShdw>
                </a:effectLst>
                <a:latin typeface="Cambria" pitchFamily="18" charset="0"/>
              </a:rPr>
              <a:t>ĐỊA LÍ 6</a:t>
            </a:r>
          </a:p>
        </p:txBody>
      </p:sp>
    </p:spTree>
    <p:extLst>
      <p:ext uri="{BB962C8B-B14F-4D97-AF65-F5344CB8AC3E}">
        <p14:creationId xmlns:p14="http://schemas.microsoft.com/office/powerpoint/2010/main" val="11214994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Effect transition="in" filter="fade">
                                      <p:cBhvr>
                                        <p:cTn id="17" dur="1000"/>
                                        <p:tgtEl>
                                          <p:spTgt spid="307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4.44444E-6 -4.20907E-6 L -0.00486 0.07678 " pathEditMode="relative" rAng="0" ptsTypes="AA">
                                      <p:cBhvr>
                                        <p:cTn id="21" dur="500" fill="hold"/>
                                        <p:tgtEl>
                                          <p:spTgt spid="17"/>
                                        </p:tgtEl>
                                        <p:attrNameLst>
                                          <p:attrName>ppt_x</p:attrName>
                                          <p:attrName>ppt_y</p:attrName>
                                        </p:attrNameLst>
                                      </p:cBhvr>
                                      <p:rCtr x="-243" y="3839"/>
                                    </p:animMotion>
                                  </p:childTnLst>
                                </p:cTn>
                              </p:par>
                            </p:childTnLst>
                          </p:cTn>
                        </p:par>
                        <p:par>
                          <p:cTn id="22" fill="hold">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0-#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xit" presetSubtype="1" fill="hold" grpId="0" nodeType="afterEffect">
                                  <p:stCondLst>
                                    <p:cond delay="0"/>
                                  </p:stCondLst>
                                  <p:childTnLst>
                                    <p:anim calcmode="lin" valueType="num">
                                      <p:cBhvr additive="base">
                                        <p:cTn id="29" dur="500"/>
                                        <p:tgtEl>
                                          <p:spTgt spid="11"/>
                                        </p:tgtEl>
                                        <p:attrNameLst>
                                          <p:attrName>ppt_x</p:attrName>
                                        </p:attrNameLst>
                                      </p:cBhvr>
                                      <p:tavLst>
                                        <p:tav tm="0">
                                          <p:val>
                                            <p:strVal val="ppt_x"/>
                                          </p:val>
                                        </p:tav>
                                        <p:tav tm="100000">
                                          <p:val>
                                            <p:strVal val="ppt_x"/>
                                          </p:val>
                                        </p:tav>
                                      </p:tavLst>
                                    </p:anim>
                                    <p:anim calcmode="lin" valueType="num">
                                      <p:cBhvr additive="base">
                                        <p:cTn id="30" dur="500"/>
                                        <p:tgtEl>
                                          <p:spTgt spid="11"/>
                                        </p:tgtEl>
                                        <p:attrNameLst>
                                          <p:attrName>ppt_y</p:attrName>
                                        </p:attrNameLst>
                                      </p:cBhvr>
                                      <p:tavLst>
                                        <p:tav tm="0">
                                          <p:val>
                                            <p:strVal val="ppt_y"/>
                                          </p:val>
                                        </p:tav>
                                        <p:tav tm="100000">
                                          <p:val>
                                            <p:strVal val="0-ppt_h/2"/>
                                          </p:val>
                                        </p:tav>
                                      </p:tavLst>
                                    </p:anim>
                                    <p:set>
                                      <p:cBhvr>
                                        <p:cTn id="31" dur="1" fill="hold">
                                          <p:stCondLst>
                                            <p:cond delay="499"/>
                                          </p:stCondLst>
                                        </p:cTn>
                                        <p:tgtEl>
                                          <p:spTgt spid="11"/>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9"/>
                                        </p:tgtEl>
                                        <p:attrNameLst>
                                          <p:attrName>ppt_x</p:attrName>
                                        </p:attrNameLst>
                                      </p:cBhvr>
                                      <p:tavLst>
                                        <p:tav tm="0">
                                          <p:val>
                                            <p:strVal val="ppt_x"/>
                                          </p:val>
                                        </p:tav>
                                        <p:tav tm="100000">
                                          <p:val>
                                            <p:strVal val="ppt_x"/>
                                          </p:val>
                                        </p:tav>
                                      </p:tavLst>
                                    </p:anim>
                                    <p:anim calcmode="lin" valueType="num">
                                      <p:cBhvr additive="base">
                                        <p:cTn id="34" dur="500"/>
                                        <p:tgtEl>
                                          <p:spTgt spid="9"/>
                                        </p:tgtEl>
                                        <p:attrNameLst>
                                          <p:attrName>ppt_y</p:attrName>
                                        </p:attrNameLst>
                                      </p:cBhvr>
                                      <p:tavLst>
                                        <p:tav tm="0">
                                          <p:val>
                                            <p:strVal val="ppt_y"/>
                                          </p:val>
                                        </p:tav>
                                        <p:tav tm="100000">
                                          <p:val>
                                            <p:strVal val="0-ppt_h/2"/>
                                          </p:val>
                                        </p:tav>
                                      </p:tavLst>
                                    </p:anim>
                                    <p:set>
                                      <p:cBhvr>
                                        <p:cTn id="35" dur="1" fill="hold">
                                          <p:stCondLst>
                                            <p:cond delay="499"/>
                                          </p:stCondLst>
                                        </p:cTn>
                                        <p:tgtEl>
                                          <p:spTgt spid="9"/>
                                        </p:tgtEl>
                                        <p:attrNameLst>
                                          <p:attrName>style.visibility</p:attrName>
                                        </p:attrNameLst>
                                      </p:cBhvr>
                                      <p:to>
                                        <p:strVal val="hidden"/>
                                      </p:to>
                                    </p:set>
                                  </p:childTnLst>
                                </p:cTn>
                              </p:par>
                              <p:par>
                                <p:cTn id="36" presetID="2" presetClass="exit" presetSubtype="1" fill="hold" grpId="0"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0-ppt_h/2"/>
                                          </p:val>
                                        </p:tav>
                                      </p:tavLst>
                                    </p:anim>
                                    <p:set>
                                      <p:cBhvr>
                                        <p:cTn id="39" dur="1" fill="hold">
                                          <p:stCondLst>
                                            <p:cond delay="499"/>
                                          </p:stCondLst>
                                        </p:cTn>
                                        <p:tgtEl>
                                          <p:spTgt spid="13"/>
                                        </p:tgtEl>
                                        <p:attrNameLst>
                                          <p:attrName>style.visibility</p:attrName>
                                        </p:attrNameLst>
                                      </p:cBhvr>
                                      <p:to>
                                        <p:strVal val="hidden"/>
                                      </p:to>
                                    </p:set>
                                  </p:childTnLst>
                                </p:cTn>
                              </p:par>
                              <p:par>
                                <p:cTn id="40" presetID="2" presetClass="exit" presetSubtype="1" fill="hold" grpId="1" nodeType="with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0-ppt_h/2"/>
                                          </p:val>
                                        </p:tav>
                                      </p:tavLst>
                                    </p:anim>
                                    <p:set>
                                      <p:cBhvr>
                                        <p:cTn id="43" dur="1" fill="hold">
                                          <p:stCondLst>
                                            <p:cond delay="499"/>
                                          </p:stCondLst>
                                        </p:cTn>
                                        <p:tgtEl>
                                          <p:spTgt spid="17"/>
                                        </p:tgtEl>
                                        <p:attrNameLst>
                                          <p:attrName>style.visibility</p:attrName>
                                        </p:attrNameLst>
                                      </p:cBhvr>
                                      <p:to>
                                        <p:strVal val="hidden"/>
                                      </p:to>
                                    </p:set>
                                  </p:childTnLst>
                                </p:cTn>
                              </p:par>
                              <p:par>
                                <p:cTn id="44" presetID="2" presetClass="exit" presetSubtype="1" fill="hold" grpId="1" nodeType="withEffect">
                                  <p:stCondLst>
                                    <p:cond delay="0"/>
                                  </p:stCondLst>
                                  <p:childTnLst>
                                    <p:anim calcmode="lin" valueType="num">
                                      <p:cBhvr additive="base">
                                        <p:cTn id="45" dur="500"/>
                                        <p:tgtEl>
                                          <p:spTgt spid="18"/>
                                        </p:tgtEl>
                                        <p:attrNameLst>
                                          <p:attrName>ppt_x</p:attrName>
                                        </p:attrNameLst>
                                      </p:cBhvr>
                                      <p:tavLst>
                                        <p:tav tm="0">
                                          <p:val>
                                            <p:strVal val="ppt_x"/>
                                          </p:val>
                                        </p:tav>
                                        <p:tav tm="100000">
                                          <p:val>
                                            <p:strVal val="ppt_x"/>
                                          </p:val>
                                        </p:tav>
                                      </p:tavLst>
                                    </p:anim>
                                    <p:anim calcmode="lin" valueType="num">
                                      <p:cBhvr additive="base">
                                        <p:cTn id="46" dur="500"/>
                                        <p:tgtEl>
                                          <p:spTgt spid="18"/>
                                        </p:tgtEl>
                                        <p:attrNameLst>
                                          <p:attrName>ppt_y</p:attrName>
                                        </p:attrNameLst>
                                      </p:cBhvr>
                                      <p:tavLst>
                                        <p:tav tm="0">
                                          <p:val>
                                            <p:strVal val="ppt_y"/>
                                          </p:val>
                                        </p:tav>
                                        <p:tav tm="100000">
                                          <p:val>
                                            <p:strVal val="0-ppt_h/2"/>
                                          </p:val>
                                        </p:tav>
                                      </p:tavLst>
                                    </p:anim>
                                    <p:set>
                                      <p:cBhvr>
                                        <p:cTn id="47" dur="1" fill="hold">
                                          <p:stCondLst>
                                            <p:cond delay="499"/>
                                          </p:stCondLst>
                                        </p:cTn>
                                        <p:tgtEl>
                                          <p:spTgt spid="18"/>
                                        </p:tgtEl>
                                        <p:attrNameLst>
                                          <p:attrName>style.visibility</p:attrName>
                                        </p:attrNameLst>
                                      </p:cBhvr>
                                      <p:to>
                                        <p:strVal val="hidden"/>
                                      </p:to>
                                    </p:set>
                                  </p:childTnLst>
                                </p:cTn>
                              </p:par>
                              <p:par>
                                <p:cTn id="48" presetID="2" presetClass="exit" presetSubtype="1" fill="hold" grpId="0" nodeType="withEffect">
                                  <p:stCondLst>
                                    <p:cond delay="0"/>
                                  </p:stCondLst>
                                  <p:childTnLst>
                                    <p:anim calcmode="lin" valueType="num">
                                      <p:cBhvr additive="base">
                                        <p:cTn id="49" dur="500"/>
                                        <p:tgtEl>
                                          <p:spTgt spid="15"/>
                                        </p:tgtEl>
                                        <p:attrNameLst>
                                          <p:attrName>ppt_x</p:attrName>
                                        </p:attrNameLst>
                                      </p:cBhvr>
                                      <p:tavLst>
                                        <p:tav tm="0">
                                          <p:val>
                                            <p:strVal val="ppt_x"/>
                                          </p:val>
                                        </p:tav>
                                        <p:tav tm="100000">
                                          <p:val>
                                            <p:strVal val="ppt_x"/>
                                          </p:val>
                                        </p:tav>
                                      </p:tavLst>
                                    </p:anim>
                                    <p:anim calcmode="lin" valueType="num">
                                      <p:cBhvr additive="base">
                                        <p:cTn id="50" dur="500"/>
                                        <p:tgtEl>
                                          <p:spTgt spid="15"/>
                                        </p:tgtEl>
                                        <p:attrNameLst>
                                          <p:attrName>ppt_y</p:attrName>
                                        </p:attrNameLst>
                                      </p:cBhvr>
                                      <p:tavLst>
                                        <p:tav tm="0">
                                          <p:val>
                                            <p:strVal val="ppt_y"/>
                                          </p:val>
                                        </p:tav>
                                        <p:tav tm="100000">
                                          <p:val>
                                            <p:strVal val="0-ppt_h/2"/>
                                          </p:val>
                                        </p:tav>
                                      </p:tavLst>
                                    </p:anim>
                                    <p:set>
                                      <p:cBhvr>
                                        <p:cTn id="51" dur="1" fill="hold">
                                          <p:stCondLst>
                                            <p:cond delay="499"/>
                                          </p:stCondLst>
                                        </p:cTn>
                                        <p:tgtEl>
                                          <p:spTgt spid="15"/>
                                        </p:tgtEl>
                                        <p:attrNameLst>
                                          <p:attrName>style.visibility</p:attrName>
                                        </p:attrNameLst>
                                      </p:cBhvr>
                                      <p:to>
                                        <p:strVal val="hidden"/>
                                      </p:to>
                                    </p:set>
                                  </p:childTnLst>
                                </p:cTn>
                              </p:par>
                              <p:par>
                                <p:cTn id="52" presetID="2" presetClass="exit" presetSubtype="1" fill="hold" grpId="0" nodeType="withEffect">
                                  <p:stCondLst>
                                    <p:cond delay="0"/>
                                  </p:stCondLst>
                                  <p:childTnLst>
                                    <p:anim calcmode="lin" valueType="num">
                                      <p:cBhvr additive="base">
                                        <p:cTn id="53" dur="500"/>
                                        <p:tgtEl>
                                          <p:spTgt spid="2"/>
                                        </p:tgtEl>
                                        <p:attrNameLst>
                                          <p:attrName>ppt_x</p:attrName>
                                        </p:attrNameLst>
                                      </p:cBhvr>
                                      <p:tavLst>
                                        <p:tav tm="0">
                                          <p:val>
                                            <p:strVal val="ppt_x"/>
                                          </p:val>
                                        </p:tav>
                                        <p:tav tm="100000">
                                          <p:val>
                                            <p:strVal val="ppt_x"/>
                                          </p:val>
                                        </p:tav>
                                      </p:tavLst>
                                    </p:anim>
                                    <p:anim calcmode="lin" valueType="num">
                                      <p:cBhvr additive="base">
                                        <p:cTn id="54" dur="500"/>
                                        <p:tgtEl>
                                          <p:spTgt spid="2"/>
                                        </p:tgtEl>
                                        <p:attrNameLst>
                                          <p:attrName>ppt_y</p:attrName>
                                        </p:attrNameLst>
                                      </p:cBhvr>
                                      <p:tavLst>
                                        <p:tav tm="0">
                                          <p:val>
                                            <p:strVal val="ppt_y"/>
                                          </p:val>
                                        </p:tav>
                                        <p:tav tm="100000">
                                          <p:val>
                                            <p:strVal val="0-ppt_h/2"/>
                                          </p:val>
                                        </p:tav>
                                      </p:tavLst>
                                    </p:anim>
                                    <p:set>
                                      <p:cBhvr>
                                        <p:cTn id="55" dur="1" fill="hold">
                                          <p:stCondLst>
                                            <p:cond delay="499"/>
                                          </p:stCondLst>
                                        </p:cTn>
                                        <p:tgtEl>
                                          <p:spTgt spid="2"/>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24"/>
                                        </p:tgtEl>
                                        <p:attrNameLst>
                                          <p:attrName>ppt_x</p:attrName>
                                        </p:attrNameLst>
                                      </p:cBhvr>
                                      <p:tavLst>
                                        <p:tav tm="0">
                                          <p:val>
                                            <p:strVal val="ppt_x"/>
                                          </p:val>
                                        </p:tav>
                                        <p:tav tm="100000">
                                          <p:val>
                                            <p:strVal val="ppt_x"/>
                                          </p:val>
                                        </p:tav>
                                      </p:tavLst>
                                    </p:anim>
                                    <p:anim calcmode="lin" valueType="num">
                                      <p:cBhvr additive="base">
                                        <p:cTn id="58" dur="500"/>
                                        <p:tgtEl>
                                          <p:spTgt spid="24"/>
                                        </p:tgtEl>
                                        <p:attrNameLst>
                                          <p:attrName>ppt_y</p:attrName>
                                        </p:attrNameLst>
                                      </p:cBhvr>
                                      <p:tavLst>
                                        <p:tav tm="0">
                                          <p:val>
                                            <p:strVal val="ppt_y"/>
                                          </p:val>
                                        </p:tav>
                                        <p:tav tm="100000">
                                          <p:val>
                                            <p:strVal val="1+ppt_h/2"/>
                                          </p:val>
                                        </p:tav>
                                      </p:tavLst>
                                    </p:anim>
                                    <p:set>
                                      <p:cBhvr>
                                        <p:cTn id="59" dur="1" fill="hold">
                                          <p:stCondLst>
                                            <p:cond delay="499"/>
                                          </p:stCondLst>
                                        </p:cTn>
                                        <p:tgtEl>
                                          <p:spTgt spid="24"/>
                                        </p:tgtEl>
                                        <p:attrNameLst>
                                          <p:attrName>style.visibility</p:attrName>
                                        </p:attrNameLst>
                                      </p:cBhvr>
                                      <p:to>
                                        <p:strVal val="hidden"/>
                                      </p:to>
                                    </p:set>
                                  </p:childTnLst>
                                </p:cTn>
                              </p:par>
                              <p:par>
                                <p:cTn id="60" presetID="2" presetClass="exit" presetSubtype="4" fill="hold" grpId="0" nodeType="withEffect">
                                  <p:stCondLst>
                                    <p:cond delay="0"/>
                                  </p:stCondLst>
                                  <p:iterate type="lt">
                                    <p:tmPct val="0"/>
                                  </p:iterate>
                                  <p:childTnLst>
                                    <p:anim calcmode="lin" valueType="num">
                                      <p:cBhvr additive="base">
                                        <p:cTn id="61" dur="500"/>
                                        <p:tgtEl>
                                          <p:spTgt spid="23"/>
                                        </p:tgtEl>
                                        <p:attrNameLst>
                                          <p:attrName>ppt_x</p:attrName>
                                        </p:attrNameLst>
                                      </p:cBhvr>
                                      <p:tavLst>
                                        <p:tav tm="0">
                                          <p:val>
                                            <p:strVal val="ppt_x"/>
                                          </p:val>
                                        </p:tav>
                                        <p:tav tm="100000">
                                          <p:val>
                                            <p:strVal val="ppt_x"/>
                                          </p:val>
                                        </p:tav>
                                      </p:tavLst>
                                    </p:anim>
                                    <p:anim calcmode="lin" valueType="num">
                                      <p:cBhvr additive="base">
                                        <p:cTn id="62" dur="500"/>
                                        <p:tgtEl>
                                          <p:spTgt spid="23"/>
                                        </p:tgtEl>
                                        <p:attrNameLst>
                                          <p:attrName>ppt_y</p:attrName>
                                        </p:attrNameLst>
                                      </p:cBhvr>
                                      <p:tavLst>
                                        <p:tav tm="0">
                                          <p:val>
                                            <p:strVal val="ppt_y"/>
                                          </p:val>
                                        </p:tav>
                                        <p:tav tm="100000">
                                          <p:val>
                                            <p:strVal val="1+ppt_h/2"/>
                                          </p:val>
                                        </p:tav>
                                      </p:tavLst>
                                    </p:anim>
                                    <p:set>
                                      <p:cBhvr>
                                        <p:cTn id="6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39" y="1143003"/>
            <a:ext cx="892673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I</a:t>
            </a:r>
          </a:p>
        </p:txBody>
      </p:sp>
      <p:pic>
        <p:nvPicPr>
          <p:cNvPr id="1034"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525213" y="1219201"/>
            <a:ext cx="8292947" cy="3050633"/>
          </a:xfrm>
          <a:prstGeom prst="wedgeRoundRectCallout">
            <a:avLst>
              <a:gd name="adj1" fmla="val 28116"/>
              <a:gd name="adj2" fmla="val 7601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7" name="Rectangle 16"/>
          <p:cNvSpPr/>
          <p:nvPr/>
        </p:nvSpPr>
        <p:spPr>
          <a:xfrm>
            <a:off x="646987" y="1308423"/>
            <a:ext cx="8039814" cy="2793778"/>
          </a:xfrm>
          <a:prstGeom prst="rect">
            <a:avLst/>
          </a:prstGeom>
        </p:spPr>
        <p:txBody>
          <a:bodyPr wrap="square">
            <a:spAutoFit/>
          </a:bodyPr>
          <a:lstStyle/>
          <a:p>
            <a:pPr algn="just">
              <a:lnSpc>
                <a:spcPct val="150000"/>
              </a:lnSpc>
            </a:pP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prstClr val="black"/>
                </a:solidFill>
                <a:latin typeface="Cambria" panose="02040503050406030204" pitchFamily="18" charset="0"/>
                <a:ea typeface="Cambria" panose="02040503050406030204" pitchFamily="18" charset="0"/>
              </a:rPr>
              <a:t>Kinh tuyến gốc và kinh tuyến 180</a:t>
            </a:r>
            <a:r>
              <a:rPr lang="vi-VN" sz="2400" b="1" baseline="30000" dirty="0">
                <a:solidFill>
                  <a:prstClr val="black"/>
                </a:solidFill>
                <a:latin typeface="Cambria" panose="02040503050406030204" pitchFamily="18" charset="0"/>
                <a:ea typeface="Cambria" panose="02040503050406030204" pitchFamily="18" charset="0"/>
              </a:rPr>
              <a:t>0</a:t>
            </a:r>
            <a:r>
              <a:rPr lang="vi-VN" sz="2400" b="1" dirty="0">
                <a:solidFill>
                  <a:prstClr val="black"/>
                </a:solidFill>
                <a:latin typeface="Cambria" panose="02040503050406030204" pitchFamily="18" charset="0"/>
                <a:ea typeface="Cambria" panose="02040503050406030204" pitchFamily="18" charset="0"/>
              </a:rPr>
              <a:t> chia Trái Đất làm 2 nửa cầu Đông và Tây.</a:t>
            </a:r>
          </a:p>
          <a:p>
            <a:pPr algn="just">
              <a:lnSpc>
                <a:spcPct val="150000"/>
              </a:lnSpc>
            </a:pP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prstClr val="black"/>
                </a:solidFill>
                <a:latin typeface="Cambria" panose="02040503050406030204" pitchFamily="18" charset="0"/>
                <a:ea typeface="Cambria" panose="02040503050406030204" pitchFamily="18" charset="0"/>
              </a:rPr>
              <a:t>Vĩ tuyến gốc chia Trái Đất làm 2 nửa cầu Bắc và Nam.</a:t>
            </a:r>
          </a:p>
          <a:p>
            <a:pPr algn="just">
              <a:lnSpc>
                <a:spcPct val="150000"/>
              </a:lnSpc>
            </a:pP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b="1" dirty="0">
                <a:solidFill>
                  <a:prstClr val="black"/>
                </a:solidFill>
                <a:latin typeface="Cambria" panose="02040503050406030204" pitchFamily="18" charset="0"/>
                <a:ea typeface="Cambria" panose="02040503050406030204" pitchFamily="18" charset="0"/>
              </a:rPr>
              <a:t> Ý nghĩa: dựa vào hệ thống kinh, vĩ tuyến giúp ta xác định được vị trí của tất cả các địa điểm trên thế giới.</a:t>
            </a: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51794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 name="TextBox 3"/>
          <p:cNvSpPr txBox="1">
            <a:spLocks noChangeArrowheads="1"/>
          </p:cNvSpPr>
          <p:nvPr/>
        </p:nvSpPr>
        <p:spPr bwMode="auto">
          <a:xfrm>
            <a:off x="289262" y="1681500"/>
            <a:ext cx="3312915" cy="556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fontAlgn="base">
              <a:lnSpc>
                <a:spcPct val="115000"/>
              </a:lnSpc>
              <a:spcBef>
                <a:spcPct val="0"/>
              </a:spcBef>
              <a:spcAft>
                <a:spcPts val="1000"/>
              </a:spcAft>
            </a:pPr>
            <a:r>
              <a:rPr lang="en-US" altLang="en-US" sz="2400" b="1" dirty="0">
                <a:solidFill>
                  <a:prstClr val="black"/>
                </a:solidFill>
                <a:latin typeface="Times New Roman" pitchFamily="18" charset="0"/>
                <a:ea typeface="Calibri" pitchFamily="34" charset="0"/>
                <a:cs typeface="Times New Roman" pitchFamily="18" charset="0"/>
              </a:rPr>
              <a:t> </a:t>
            </a:r>
            <a:r>
              <a:rPr lang="vi-VN" altLang="en-US" sz="2800" b="1" dirty="0">
                <a:solidFill>
                  <a:prstClr val="black"/>
                </a:solidFill>
                <a:latin typeface="Times New Roman" pitchFamily="18" charset="0"/>
                <a:ea typeface="Calibri" pitchFamily="34" charset="0"/>
                <a:cs typeface="Times New Roman" pitchFamily="18" charset="0"/>
              </a:rPr>
              <a:t>Tọa độ địa lí là</a:t>
            </a:r>
            <a:r>
              <a:rPr lang="en-US" altLang="en-US" sz="2800" b="1" dirty="0">
                <a:solidFill>
                  <a:prstClr val="black"/>
                </a:solidFill>
                <a:latin typeface="Times New Roman" pitchFamily="18" charset="0"/>
                <a:ea typeface="Calibri" pitchFamily="34" charset="0"/>
                <a:cs typeface="Times New Roman" pitchFamily="18" charset="0"/>
              </a:rPr>
              <a:t> </a:t>
            </a:r>
            <a:r>
              <a:rPr lang="en-US" altLang="en-US" sz="2800" b="1" dirty="0" err="1">
                <a:solidFill>
                  <a:prstClr val="black"/>
                </a:solidFill>
                <a:latin typeface="Times New Roman" pitchFamily="18" charset="0"/>
                <a:ea typeface="Calibri" pitchFamily="34" charset="0"/>
                <a:cs typeface="Times New Roman" pitchFamily="18" charset="0"/>
              </a:rPr>
              <a:t>gì</a:t>
            </a:r>
            <a:r>
              <a:rPr lang="en-US" altLang="en-US" sz="2800" b="1" dirty="0">
                <a:solidFill>
                  <a:prstClr val="black"/>
                </a:solidFill>
                <a:latin typeface="Times New Roman" pitchFamily="18" charset="0"/>
                <a:ea typeface="Calibri" pitchFamily="34" charset="0"/>
                <a:cs typeface="Times New Roman" pitchFamily="18" charset="0"/>
              </a:rPr>
              <a:t>?</a:t>
            </a:r>
            <a:endParaRPr lang="en-US" altLang="en-US" sz="2800" dirty="0">
              <a:solidFill>
                <a:prstClr val="black"/>
              </a:solidFill>
              <a:ea typeface="Calibri" pitchFamily="34" charset="0"/>
              <a:cs typeface="Times New Roman" pitchFamily="18" charset="0"/>
            </a:endParaRPr>
          </a:p>
        </p:txBody>
      </p:sp>
      <p:pic>
        <p:nvPicPr>
          <p:cNvPr id="419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914400"/>
            <a:ext cx="5430978"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177421" y="3429000"/>
            <a:ext cx="3424757" cy="253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ct val="115000"/>
              </a:lnSpc>
              <a:spcAft>
                <a:spcPts val="1000"/>
              </a:spcAft>
            </a:pPr>
            <a:r>
              <a:rPr lang="vi-VN" altLang="en-US" sz="2800" b="1" dirty="0">
                <a:solidFill>
                  <a:srgbClr val="FF0000"/>
                </a:solidFill>
                <a:latin typeface="Times New Roman" pitchFamily="18" charset="0"/>
                <a:ea typeface="Calibri" pitchFamily="34" charset="0"/>
                <a:cs typeface="Times New Roman" pitchFamily="18" charset="0"/>
              </a:rPr>
              <a:t>Tọa độ địa lí của một điểm được xác định là kinh độ và vĩ độ của điểm đó trên bản đồ hay địa cầu.</a:t>
            </a:r>
            <a:endParaRPr lang="en-US" altLang="en-US" sz="2800" b="1" dirty="0">
              <a:solidFill>
                <a:srgbClr val="FF0000"/>
              </a:solidFill>
              <a:latin typeface="Times New Roman" pitchFamily="18" charset="0"/>
              <a:ea typeface="Calibri" pitchFamily="34" charset="0"/>
              <a:cs typeface="Times New Roman" pitchFamily="18" charset="0"/>
            </a:endParaRPr>
          </a:p>
        </p:txBody>
      </p:sp>
      <p:sp>
        <p:nvSpPr>
          <p:cNvPr id="7" name="Rounded Rectangle 5">
            <a:extLst>
              <a:ext uri="{FF2B5EF4-FFF2-40B4-BE49-F238E27FC236}">
                <a16:creationId xmlns:a16="http://schemas.microsoft.com/office/drawing/2014/main" id="{9A646FCE-DC63-4D69-B821-212923C59538}"/>
              </a:ext>
            </a:extLst>
          </p:cNvPr>
          <p:cNvSpPr/>
          <p:nvPr/>
        </p:nvSpPr>
        <p:spPr>
          <a:xfrm>
            <a:off x="45345" y="-23808"/>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8" name="Picture 8" descr="http://www.ufstarfleet.org/wiki/images/b/b6/Blue-Planet-Earth.jpg">
            <a:extLst>
              <a:ext uri="{FF2B5EF4-FFF2-40B4-BE49-F238E27FC236}">
                <a16:creationId xmlns:a16="http://schemas.microsoft.com/office/drawing/2014/main" id="{A86A19FA-3269-48DA-97DC-21EE8922DBB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35" b="12024"/>
          <a:stretch/>
        </p:blipFill>
        <p:spPr bwMode="auto">
          <a:xfrm>
            <a:off x="152464" y="506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9" name="Rounded Rectangle 7">
            <a:extLst>
              <a:ext uri="{FF2B5EF4-FFF2-40B4-BE49-F238E27FC236}">
                <a16:creationId xmlns:a16="http://schemas.microsoft.com/office/drawing/2014/main" id="{0ED37B4B-0562-4399-A13A-A0142BC893DB}"/>
              </a:ext>
            </a:extLst>
          </p:cNvPr>
          <p:cNvSpPr/>
          <p:nvPr/>
        </p:nvSpPr>
        <p:spPr>
          <a:xfrm>
            <a:off x="141352" y="508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0" name="Rectangle 9">
            <a:extLst>
              <a:ext uri="{FF2B5EF4-FFF2-40B4-BE49-F238E27FC236}">
                <a16:creationId xmlns:a16="http://schemas.microsoft.com/office/drawing/2014/main" id="{1CAFE5BB-8421-4AB8-B666-A5BEA75A0633}"/>
              </a:ext>
            </a:extLst>
          </p:cNvPr>
          <p:cNvSpPr/>
          <p:nvPr/>
        </p:nvSpPr>
        <p:spPr>
          <a:xfrm>
            <a:off x="76269" y="506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pic>
        <p:nvPicPr>
          <p:cNvPr id="11" name="Picture 2">
            <a:extLst>
              <a:ext uri="{FF2B5EF4-FFF2-40B4-BE49-F238E27FC236}">
                <a16:creationId xmlns:a16="http://schemas.microsoft.com/office/drawing/2014/main" id="{F11308AF-46F4-42CC-937A-CFAAC94275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658" y="57719"/>
            <a:ext cx="7376971" cy="786780"/>
          </a:xfrm>
          <a:prstGeom prst="roundRect">
            <a:avLst>
              <a:gd name="adj" fmla="val 2792"/>
            </a:avLst>
          </a:prstGeom>
          <a:blipFill>
            <a:blip r:embed="rId5"/>
            <a:stretch>
              <a:fillRect/>
            </a:stretch>
          </a:blipFill>
          <a:ln>
            <a:noFill/>
          </a:ln>
          <a:effectLst/>
        </p:spPr>
      </p:pic>
      <p:sp>
        <p:nvSpPr>
          <p:cNvPr id="12" name="Rounded Rectangle 28">
            <a:extLst>
              <a:ext uri="{FF2B5EF4-FFF2-40B4-BE49-F238E27FC236}">
                <a16:creationId xmlns:a16="http://schemas.microsoft.com/office/drawing/2014/main" id="{96CE35AE-C006-45E9-91B1-176A29A3D0BD}"/>
              </a:ext>
            </a:extLst>
          </p:cNvPr>
          <p:cNvSpPr/>
          <p:nvPr/>
        </p:nvSpPr>
        <p:spPr>
          <a:xfrm>
            <a:off x="1608758" y="577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32">
            <a:extLst>
              <a:ext uri="{FF2B5EF4-FFF2-40B4-BE49-F238E27FC236}">
                <a16:creationId xmlns:a16="http://schemas.microsoft.com/office/drawing/2014/main" id="{43AB5E3A-351F-4BA0-8BCA-13FB4ED1DEA0}"/>
              </a:ext>
            </a:extLst>
          </p:cNvPr>
          <p:cNvSpPr/>
          <p:nvPr/>
        </p:nvSpPr>
        <p:spPr>
          <a:xfrm>
            <a:off x="1720095" y="1265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sp>
        <p:nvSpPr>
          <p:cNvPr id="14" name="Oval 13">
            <a:extLst>
              <a:ext uri="{FF2B5EF4-FFF2-40B4-BE49-F238E27FC236}">
                <a16:creationId xmlns:a16="http://schemas.microsoft.com/office/drawing/2014/main" id="{7609C4F8-1898-46FB-85BE-1C51C1AF0748}"/>
              </a:ext>
            </a:extLst>
          </p:cNvPr>
          <p:cNvSpPr/>
          <p:nvPr/>
        </p:nvSpPr>
        <p:spPr>
          <a:xfrm rot="7538023">
            <a:off x="178847" y="5754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Title 1">
            <a:extLst>
              <a:ext uri="{FF2B5EF4-FFF2-40B4-BE49-F238E27FC236}">
                <a16:creationId xmlns:a16="http://schemas.microsoft.com/office/drawing/2014/main" id="{5808942A-754A-4D0C-AD2E-BF03CADB7BA4}"/>
              </a:ext>
            </a:extLst>
          </p:cNvPr>
          <p:cNvSpPr txBox="1">
            <a:spLocks/>
          </p:cNvSpPr>
          <p:nvPr/>
        </p:nvSpPr>
        <p:spPr>
          <a:xfrm>
            <a:off x="2299452" y="1905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Tọa</a:t>
            </a:r>
            <a:r>
              <a:rPr lang="en-US" sz="2400" b="1" dirty="0">
                <a:solidFill>
                  <a:srgbClr val="0D30DD"/>
                </a:solidFill>
                <a:latin typeface="Cambria" pitchFamily="18" charset="0"/>
              </a:rPr>
              <a:t> </a:t>
            </a:r>
            <a:r>
              <a:rPr lang="en-US" sz="2400" b="1" dirty="0" err="1">
                <a:solidFill>
                  <a:srgbClr val="0D30DD"/>
                </a:solidFill>
                <a:latin typeface="Cambria" pitchFamily="18" charset="0"/>
              </a:rPr>
              <a:t>độ</a:t>
            </a:r>
            <a:r>
              <a:rPr lang="en-US" sz="2400" b="1" dirty="0">
                <a:solidFill>
                  <a:srgbClr val="0D30DD"/>
                </a:solidFill>
                <a:latin typeface="Cambria" pitchFamily="18" charset="0"/>
              </a:rPr>
              <a:t> </a:t>
            </a:r>
            <a:r>
              <a:rPr lang="en-US" sz="2400" b="1" dirty="0" err="1">
                <a:solidFill>
                  <a:srgbClr val="0D30DD"/>
                </a:solidFill>
                <a:latin typeface="Cambria" pitchFamily="18" charset="0"/>
              </a:rPr>
              <a:t>địa</a:t>
            </a:r>
            <a:r>
              <a:rPr lang="en-US" sz="2400" b="1" dirty="0">
                <a:solidFill>
                  <a:srgbClr val="0D30DD"/>
                </a:solidFill>
                <a:latin typeface="Cambria" pitchFamily="18" charset="0"/>
              </a:rPr>
              <a:t> </a:t>
            </a:r>
            <a:r>
              <a:rPr lang="en-US" sz="2400" b="1" dirty="0" err="1">
                <a:solidFill>
                  <a:srgbClr val="0D30DD"/>
                </a:solidFill>
                <a:latin typeface="Cambria" pitchFamily="18" charset="0"/>
              </a:rPr>
              <a:t>lí</a:t>
            </a:r>
            <a:endParaRPr lang="en-US" sz="2400" b="1" dirty="0">
              <a:solidFill>
                <a:srgbClr val="0D30DD"/>
              </a:solidFill>
              <a:latin typeface="Cambria" pitchFamily="18" charset="0"/>
            </a:endParaRPr>
          </a:p>
        </p:txBody>
      </p:sp>
      <p:sp>
        <p:nvSpPr>
          <p:cNvPr id="16" name="Rectangle 2">
            <a:extLst>
              <a:ext uri="{FF2B5EF4-FFF2-40B4-BE49-F238E27FC236}">
                <a16:creationId xmlns:a16="http://schemas.microsoft.com/office/drawing/2014/main" id="{35FC35AF-9692-41E7-865A-7090E28AF7BC}"/>
              </a:ext>
            </a:extLst>
          </p:cNvPr>
          <p:cNvSpPr>
            <a:spLocks noChangeArrowheads="1"/>
          </p:cNvSpPr>
          <p:nvPr/>
        </p:nvSpPr>
        <p:spPr bwMode="auto">
          <a:xfrm>
            <a:off x="80"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5">
            <a:extLst>
              <a:ext uri="{FF2B5EF4-FFF2-40B4-BE49-F238E27FC236}">
                <a16:creationId xmlns:a16="http://schemas.microsoft.com/office/drawing/2014/main" id="{5D2B1B72-57D9-4E63-9A6E-09111A735C97}"/>
              </a:ext>
            </a:extLst>
          </p:cNvPr>
          <p:cNvSpPr>
            <a:spLocks noChangeArrowheads="1"/>
          </p:cNvSpPr>
          <p:nvPr/>
        </p:nvSpPr>
        <p:spPr bwMode="auto">
          <a:xfrm>
            <a:off x="152469" y="1201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921369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solidFill>
                <a:prstClr val="white"/>
              </a:solidFill>
            </a:endParaRPr>
          </a:p>
        </p:txBody>
      </p:sp>
      <p:sp>
        <p:nvSpPr>
          <p:cNvPr id="4" name="TextBox 3"/>
          <p:cNvSpPr txBox="1">
            <a:spLocks noChangeArrowheads="1"/>
          </p:cNvSpPr>
          <p:nvPr/>
        </p:nvSpPr>
        <p:spPr bwMode="auto">
          <a:xfrm>
            <a:off x="294087" y="936625"/>
            <a:ext cx="2888560"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fontAlgn="base">
              <a:lnSpc>
                <a:spcPct val="115000"/>
              </a:lnSpc>
              <a:spcBef>
                <a:spcPct val="0"/>
              </a:spcBef>
              <a:spcAft>
                <a:spcPts val="1000"/>
              </a:spcAft>
            </a:pP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Khi</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xác</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định</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tọa</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độ</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địa</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lí</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của</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một</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điểm</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cần</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lưu</a:t>
            </a:r>
            <a:r>
              <a:rPr lang="en-US" altLang="en-US" sz="2400" b="1" dirty="0">
                <a:solidFill>
                  <a:prstClr val="black"/>
                </a:solidFill>
                <a:latin typeface="Times New Roman" pitchFamily="18" charset="0"/>
                <a:ea typeface="Calibri" pitchFamily="34" charset="0"/>
                <a:cs typeface="Times New Roman" pitchFamily="18" charset="0"/>
              </a:rPr>
              <a:t> ý </a:t>
            </a:r>
            <a:r>
              <a:rPr lang="en-US" altLang="en-US" sz="2400" b="1" dirty="0" err="1">
                <a:solidFill>
                  <a:prstClr val="black"/>
                </a:solidFill>
                <a:latin typeface="Times New Roman" pitchFamily="18" charset="0"/>
                <a:ea typeface="Calibri" pitchFamily="34" charset="0"/>
                <a:cs typeface="Times New Roman" pitchFamily="18" charset="0"/>
              </a:rPr>
              <a:t>điều</a:t>
            </a:r>
            <a:r>
              <a:rPr lang="en-US" altLang="en-US" sz="2400" b="1" dirty="0">
                <a:solidFill>
                  <a:prstClr val="black"/>
                </a:solidFill>
                <a:latin typeface="Times New Roman" pitchFamily="18" charset="0"/>
                <a:ea typeface="Calibri" pitchFamily="34" charset="0"/>
                <a:cs typeface="Times New Roman" pitchFamily="18" charset="0"/>
              </a:rPr>
              <a:t> </a:t>
            </a:r>
            <a:r>
              <a:rPr lang="en-US" altLang="en-US" sz="2400" b="1" dirty="0" err="1">
                <a:solidFill>
                  <a:prstClr val="black"/>
                </a:solidFill>
                <a:latin typeface="Times New Roman" pitchFamily="18" charset="0"/>
                <a:ea typeface="Calibri" pitchFamily="34" charset="0"/>
                <a:cs typeface="Times New Roman" pitchFamily="18" charset="0"/>
              </a:rPr>
              <a:t>gì</a:t>
            </a:r>
            <a:r>
              <a:rPr lang="en-US" altLang="en-US" sz="2400" b="1" dirty="0">
                <a:solidFill>
                  <a:prstClr val="black"/>
                </a:solidFill>
                <a:latin typeface="Times New Roman" pitchFamily="18" charset="0"/>
                <a:ea typeface="Calibri" pitchFamily="34" charset="0"/>
                <a:cs typeface="Times New Roman" pitchFamily="18" charset="0"/>
              </a:rPr>
              <a:t>?</a:t>
            </a:r>
            <a:endParaRPr lang="en-US" altLang="en-US" sz="2800" dirty="0">
              <a:solidFill>
                <a:prstClr val="black"/>
              </a:solidFill>
              <a:ea typeface="Calibri" pitchFamily="34" charset="0"/>
              <a:cs typeface="Times New Roman" pitchFamily="18" charset="0"/>
            </a:endParaRPr>
          </a:p>
        </p:txBody>
      </p:sp>
      <p:pic>
        <p:nvPicPr>
          <p:cNvPr id="419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527" y="257453"/>
            <a:ext cx="5810051" cy="660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a:spLocks noChangeArrowheads="1"/>
          </p:cNvSpPr>
          <p:nvPr/>
        </p:nvSpPr>
        <p:spPr bwMode="auto">
          <a:xfrm>
            <a:off x="207845" y="3886200"/>
            <a:ext cx="3061044" cy="218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5000"/>
              </a:lnSpc>
              <a:spcAft>
                <a:spcPts val="1000"/>
              </a:spcAft>
            </a:pPr>
            <a:r>
              <a:rPr lang="en-US" altLang="en-US" sz="2400" b="1" dirty="0" err="1">
                <a:solidFill>
                  <a:srgbClr val="FF0000"/>
                </a:solidFill>
                <a:latin typeface="Times New Roman" pitchFamily="18" charset="0"/>
                <a:ea typeface="Calibri" pitchFamily="34" charset="0"/>
                <a:cs typeface="Times New Roman" pitchFamily="18" charset="0"/>
              </a:rPr>
              <a:t>Lưu</a:t>
            </a:r>
            <a:r>
              <a:rPr lang="en-US" altLang="en-US" sz="2400" b="1" dirty="0">
                <a:solidFill>
                  <a:srgbClr val="FF0000"/>
                </a:solidFill>
                <a:latin typeface="Times New Roman" pitchFamily="18" charset="0"/>
                <a:ea typeface="Calibri" pitchFamily="34" charset="0"/>
                <a:cs typeface="Times New Roman" pitchFamily="18" charset="0"/>
              </a:rPr>
              <a:t> ý:  </a:t>
            </a:r>
            <a:r>
              <a:rPr lang="en-US" altLang="en-US" sz="2400" b="1" dirty="0" err="1">
                <a:solidFill>
                  <a:srgbClr val="FF0000"/>
                </a:solidFill>
                <a:latin typeface="Times New Roman" pitchFamily="18" charset="0"/>
                <a:ea typeface="Calibri" pitchFamily="34" charset="0"/>
                <a:cs typeface="Times New Roman" pitchFamily="18" charset="0"/>
              </a:rPr>
              <a:t>Khi</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ghi</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tọa</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độ</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địa</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lí</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của</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một</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điểm</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người</a:t>
            </a:r>
            <a:r>
              <a:rPr lang="en-US" altLang="en-US" sz="2400" b="1" dirty="0">
                <a:solidFill>
                  <a:srgbClr val="FF0000"/>
                </a:solidFill>
                <a:latin typeface="Times New Roman" pitchFamily="18" charset="0"/>
                <a:ea typeface="Calibri" pitchFamily="34" charset="0"/>
                <a:cs typeface="Times New Roman" pitchFamily="18" charset="0"/>
              </a:rPr>
              <a:t> ta </a:t>
            </a:r>
            <a:r>
              <a:rPr lang="en-US" altLang="en-US" sz="2400" b="1" dirty="0" err="1">
                <a:solidFill>
                  <a:srgbClr val="FF0000"/>
                </a:solidFill>
                <a:latin typeface="Times New Roman" pitchFamily="18" charset="0"/>
                <a:ea typeface="Calibri" pitchFamily="34" charset="0"/>
                <a:cs typeface="Times New Roman" pitchFamily="18" charset="0"/>
              </a:rPr>
              <a:t>ghi</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vĩ</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độ</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trước</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và</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kinh</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độ</a:t>
            </a:r>
            <a:r>
              <a:rPr lang="en-US" altLang="en-US" sz="2400" b="1" dirty="0">
                <a:solidFill>
                  <a:srgbClr val="FF0000"/>
                </a:solidFill>
                <a:latin typeface="Times New Roman" pitchFamily="18" charset="0"/>
                <a:ea typeface="Calibri" pitchFamily="34" charset="0"/>
                <a:cs typeface="Times New Roman" pitchFamily="18" charset="0"/>
              </a:rPr>
              <a:t> </a:t>
            </a:r>
            <a:r>
              <a:rPr lang="en-US" altLang="en-US" sz="2400" b="1" dirty="0" err="1">
                <a:solidFill>
                  <a:srgbClr val="FF0000"/>
                </a:solidFill>
                <a:latin typeface="Times New Roman" pitchFamily="18" charset="0"/>
                <a:ea typeface="Calibri" pitchFamily="34" charset="0"/>
                <a:cs typeface="Times New Roman" pitchFamily="18" charset="0"/>
              </a:rPr>
              <a:t>sau</a:t>
            </a:r>
            <a:r>
              <a:rPr lang="en-US" altLang="en-US" sz="2400" b="1" dirty="0">
                <a:solidFill>
                  <a:srgbClr val="FF0000"/>
                </a:solidFill>
                <a:latin typeface="Times New Roman" pitchFamily="18" charset="0"/>
                <a:ea typeface="Calibri" pitchFamily="34" charset="0"/>
                <a:cs typeface="Times New Roman" pitchFamily="18" charset="0"/>
              </a:rPr>
              <a:t>.</a:t>
            </a:r>
            <a:endParaRPr lang="en-US" altLang="en-US" sz="2400" b="1" dirty="0">
              <a:solidFill>
                <a:srgbClr val="0070C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21250234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r>
              <a:rPr lang="vi-VN" dirty="0">
                <a:solidFill>
                  <a:prstClr val="white"/>
                </a:solidFill>
              </a:rPr>
              <a:t>                                                 </a:t>
            </a:r>
          </a:p>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endParaRPr lang="vi-VN" dirty="0">
              <a:solidFill>
                <a:prstClr val="white"/>
              </a:solidFill>
            </a:endParaRPr>
          </a:p>
          <a:p>
            <a:pPr>
              <a:defRPr/>
            </a:pPr>
            <a:r>
              <a:rPr lang="vi-VN" dirty="0">
                <a:solidFill>
                  <a:prstClr val="white"/>
                </a:solidFill>
              </a:rPr>
              <a:t>                                                       </a:t>
            </a:r>
            <a:r>
              <a:rPr lang="vi-VN" sz="5400" b="1" dirty="0">
                <a:solidFill>
                  <a:prstClr val="black"/>
                </a:solidFill>
                <a:latin typeface="Times New Roman"/>
              </a:rPr>
              <a:t>  </a:t>
            </a:r>
            <a:endParaRPr lang="vi-VN" sz="2400" b="1" dirty="0">
              <a:solidFill>
                <a:prstClr val="black"/>
              </a:solidFill>
              <a:latin typeface="Times New Roman"/>
            </a:endParaRPr>
          </a:p>
        </p:txBody>
      </p:sp>
      <p:sp>
        <p:nvSpPr>
          <p:cNvPr id="3" name="TextBox 2"/>
          <p:cNvSpPr txBox="1">
            <a:spLocks noChangeArrowheads="1"/>
          </p:cNvSpPr>
          <p:nvPr/>
        </p:nvSpPr>
        <p:spPr bwMode="auto">
          <a:xfrm>
            <a:off x="291723" y="1371600"/>
            <a:ext cx="2527695" cy="268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fontAlgn="base">
              <a:lnSpc>
                <a:spcPct val="115000"/>
              </a:lnSpc>
              <a:spcBef>
                <a:spcPct val="0"/>
              </a:spcBef>
              <a:spcAft>
                <a:spcPts val="1000"/>
              </a:spcAft>
            </a:pPr>
            <a:r>
              <a:rPr lang="nl-NL" altLang="en-US" sz="4000" b="1" dirty="0">
                <a:solidFill>
                  <a:srgbClr val="0070C0"/>
                </a:solidFill>
                <a:latin typeface="Times New Roman" pitchFamily="18" charset="0"/>
                <a:ea typeface="Calibri" pitchFamily="34" charset="0"/>
                <a:cs typeface="Times New Roman" pitchFamily="18" charset="0"/>
              </a:rPr>
              <a:t> </a:t>
            </a:r>
            <a:r>
              <a:rPr lang="vi-VN" altLang="en-US" sz="4000" b="1" dirty="0">
                <a:solidFill>
                  <a:srgbClr val="0070C0"/>
                </a:solidFill>
                <a:latin typeface="Times New Roman" pitchFamily="18" charset="0"/>
                <a:ea typeface="Calibri" pitchFamily="34" charset="0"/>
                <a:cs typeface="Times New Roman" pitchFamily="18" charset="0"/>
              </a:rPr>
              <a:t>Ví dụ:</a:t>
            </a:r>
          </a:p>
          <a:p>
            <a:pPr algn="just" fontAlgn="base">
              <a:lnSpc>
                <a:spcPct val="115000"/>
              </a:lnSpc>
              <a:spcBef>
                <a:spcPct val="0"/>
              </a:spcBef>
              <a:spcAft>
                <a:spcPts val="1000"/>
              </a:spcAft>
            </a:pPr>
            <a:r>
              <a:rPr lang="nl-NL" altLang="en-US" sz="2000" b="1" dirty="0">
                <a:solidFill>
                  <a:srgbClr val="0070C0"/>
                </a:solidFill>
                <a:latin typeface="Times New Roman" pitchFamily="18" charset="0"/>
                <a:ea typeface="Calibri" pitchFamily="34" charset="0"/>
                <a:cs typeface="Times New Roman" pitchFamily="18" charset="0"/>
              </a:rPr>
              <a:t>A (40</a:t>
            </a:r>
            <a:r>
              <a:rPr lang="nl-NL" altLang="en-US" sz="2000" b="1" baseline="30000" dirty="0">
                <a:solidFill>
                  <a:srgbClr val="0070C0"/>
                </a:solidFill>
                <a:latin typeface="Times New Roman" pitchFamily="18" charset="0"/>
                <a:ea typeface="Calibri" pitchFamily="34" charset="0"/>
                <a:cs typeface="Times New Roman" pitchFamily="18" charset="0"/>
              </a:rPr>
              <a:t>0</a:t>
            </a:r>
            <a:r>
              <a:rPr lang="nl-NL" altLang="en-US" sz="2000" b="1" dirty="0">
                <a:solidFill>
                  <a:srgbClr val="0070C0"/>
                </a:solidFill>
                <a:latin typeface="Times New Roman" pitchFamily="18" charset="0"/>
                <a:ea typeface="Calibri" pitchFamily="34" charset="0"/>
                <a:cs typeface="Times New Roman" pitchFamily="18" charset="0"/>
              </a:rPr>
              <a:t>B, 80</a:t>
            </a:r>
            <a:r>
              <a:rPr lang="nl-NL" altLang="en-US" sz="2000" b="1" baseline="30000" dirty="0">
                <a:solidFill>
                  <a:srgbClr val="0070C0"/>
                </a:solidFill>
                <a:latin typeface="Times New Roman" pitchFamily="18" charset="0"/>
                <a:ea typeface="Calibri" pitchFamily="34" charset="0"/>
                <a:cs typeface="Times New Roman" pitchFamily="18" charset="0"/>
              </a:rPr>
              <a:t>0 </a:t>
            </a:r>
            <a:r>
              <a:rPr lang="nl-NL" altLang="en-US" sz="2000" b="1" dirty="0">
                <a:solidFill>
                  <a:srgbClr val="0070C0"/>
                </a:solidFill>
                <a:latin typeface="Times New Roman" pitchFamily="18" charset="0"/>
                <a:ea typeface="Calibri" pitchFamily="34" charset="0"/>
                <a:cs typeface="Times New Roman" pitchFamily="18" charset="0"/>
              </a:rPr>
              <a:t>T)</a:t>
            </a:r>
            <a:endParaRPr lang="en-US" altLang="en-US" sz="2000" b="1" dirty="0">
              <a:solidFill>
                <a:srgbClr val="0070C0"/>
              </a:solidFill>
              <a:latin typeface="Times New Roman" pitchFamily="18" charset="0"/>
              <a:ea typeface="Calibri" pitchFamily="34" charset="0"/>
              <a:cs typeface="Times New Roman" pitchFamily="18" charset="0"/>
            </a:endParaRPr>
          </a:p>
          <a:p>
            <a:pPr algn="just" fontAlgn="base">
              <a:lnSpc>
                <a:spcPct val="115000"/>
              </a:lnSpc>
              <a:spcBef>
                <a:spcPct val="0"/>
              </a:spcBef>
              <a:spcAft>
                <a:spcPts val="1000"/>
              </a:spcAft>
            </a:pPr>
            <a:r>
              <a:rPr lang="nl-NL" altLang="en-US" sz="2000" b="1" dirty="0">
                <a:solidFill>
                  <a:srgbClr val="0070C0"/>
                </a:solidFill>
                <a:latin typeface="Times New Roman" pitchFamily="18" charset="0"/>
                <a:ea typeface="Calibri" pitchFamily="34" charset="0"/>
                <a:cs typeface="Times New Roman" pitchFamily="18" charset="0"/>
              </a:rPr>
              <a:t> B (20</a:t>
            </a:r>
            <a:r>
              <a:rPr lang="nl-NL" altLang="en-US" sz="2000" b="1" baseline="30000" dirty="0">
                <a:solidFill>
                  <a:srgbClr val="0070C0"/>
                </a:solidFill>
                <a:latin typeface="Times New Roman" pitchFamily="18" charset="0"/>
                <a:ea typeface="Calibri" pitchFamily="34" charset="0"/>
                <a:cs typeface="Times New Roman" pitchFamily="18" charset="0"/>
              </a:rPr>
              <a:t>0</a:t>
            </a:r>
            <a:r>
              <a:rPr lang="nl-NL" altLang="en-US" sz="2000" b="1" dirty="0">
                <a:solidFill>
                  <a:srgbClr val="0070C0"/>
                </a:solidFill>
                <a:latin typeface="Times New Roman" pitchFamily="18" charset="0"/>
                <a:ea typeface="Calibri" pitchFamily="34" charset="0"/>
                <a:cs typeface="Times New Roman" pitchFamily="18" charset="0"/>
              </a:rPr>
              <a:t> B, 40</a:t>
            </a:r>
            <a:r>
              <a:rPr lang="nl-NL" altLang="en-US" sz="2000" b="1" baseline="30000" dirty="0">
                <a:solidFill>
                  <a:srgbClr val="0070C0"/>
                </a:solidFill>
                <a:latin typeface="Times New Roman" pitchFamily="18" charset="0"/>
                <a:ea typeface="Calibri" pitchFamily="34" charset="0"/>
                <a:cs typeface="Times New Roman" pitchFamily="18" charset="0"/>
              </a:rPr>
              <a:t>0</a:t>
            </a:r>
            <a:r>
              <a:rPr lang="nl-NL" altLang="en-US" sz="2000" b="1" dirty="0">
                <a:solidFill>
                  <a:srgbClr val="0070C0"/>
                </a:solidFill>
                <a:latin typeface="Times New Roman" pitchFamily="18" charset="0"/>
                <a:ea typeface="Calibri" pitchFamily="34" charset="0"/>
                <a:cs typeface="Times New Roman" pitchFamily="18" charset="0"/>
              </a:rPr>
              <a:t>Đ)</a:t>
            </a:r>
            <a:endParaRPr lang="en-US" altLang="en-US" sz="2000" b="1" dirty="0">
              <a:solidFill>
                <a:srgbClr val="0070C0"/>
              </a:solidFill>
              <a:latin typeface="Times New Roman" pitchFamily="18" charset="0"/>
              <a:ea typeface="Calibri" pitchFamily="34" charset="0"/>
              <a:cs typeface="Times New Roman" pitchFamily="18" charset="0"/>
            </a:endParaRPr>
          </a:p>
          <a:p>
            <a:pPr algn="just" fontAlgn="base">
              <a:lnSpc>
                <a:spcPct val="115000"/>
              </a:lnSpc>
              <a:spcBef>
                <a:spcPct val="0"/>
              </a:spcBef>
              <a:spcAft>
                <a:spcPts val="1000"/>
              </a:spcAft>
            </a:pPr>
            <a:r>
              <a:rPr lang="nl-NL" altLang="en-US" sz="2000" b="1" dirty="0">
                <a:solidFill>
                  <a:srgbClr val="0070C0"/>
                </a:solidFill>
                <a:latin typeface="Times New Roman" pitchFamily="18" charset="0"/>
                <a:ea typeface="Calibri" pitchFamily="34" charset="0"/>
                <a:cs typeface="Times New Roman" pitchFamily="18" charset="0"/>
              </a:rPr>
              <a:t> C (40</a:t>
            </a:r>
            <a:r>
              <a:rPr lang="nl-NL" altLang="en-US" sz="2000" b="1" baseline="30000" dirty="0">
                <a:solidFill>
                  <a:srgbClr val="0070C0"/>
                </a:solidFill>
                <a:latin typeface="Times New Roman" pitchFamily="18" charset="0"/>
                <a:ea typeface="Calibri" pitchFamily="34" charset="0"/>
                <a:cs typeface="Times New Roman" pitchFamily="18" charset="0"/>
              </a:rPr>
              <a:t>0 </a:t>
            </a:r>
            <a:r>
              <a:rPr lang="nl-NL" altLang="en-US" sz="2000" b="1" dirty="0">
                <a:solidFill>
                  <a:srgbClr val="0070C0"/>
                </a:solidFill>
                <a:latin typeface="Times New Roman" pitchFamily="18" charset="0"/>
                <a:ea typeface="Calibri" pitchFamily="34" charset="0"/>
                <a:cs typeface="Times New Roman" pitchFamily="18" charset="0"/>
              </a:rPr>
              <a:t>N, 20</a:t>
            </a:r>
            <a:r>
              <a:rPr lang="nl-NL" altLang="en-US" sz="2000" b="1" baseline="30000" dirty="0">
                <a:solidFill>
                  <a:srgbClr val="0070C0"/>
                </a:solidFill>
                <a:latin typeface="Times New Roman" pitchFamily="18" charset="0"/>
                <a:ea typeface="Calibri" pitchFamily="34" charset="0"/>
                <a:cs typeface="Times New Roman" pitchFamily="18" charset="0"/>
              </a:rPr>
              <a:t>0</a:t>
            </a:r>
            <a:r>
              <a:rPr lang="nl-NL" altLang="en-US" sz="2000" b="1" dirty="0">
                <a:solidFill>
                  <a:srgbClr val="0070C0"/>
                </a:solidFill>
                <a:latin typeface="Times New Roman" pitchFamily="18" charset="0"/>
                <a:ea typeface="Calibri" pitchFamily="34" charset="0"/>
                <a:cs typeface="Times New Roman" pitchFamily="18" charset="0"/>
              </a:rPr>
              <a:t>Đ)</a:t>
            </a:r>
            <a:endParaRPr lang="en-US" altLang="en-US" sz="2000" b="1" dirty="0">
              <a:solidFill>
                <a:srgbClr val="0070C0"/>
              </a:solidFill>
              <a:latin typeface="Times New Roman" pitchFamily="18" charset="0"/>
              <a:ea typeface="Calibri" pitchFamily="34" charset="0"/>
              <a:cs typeface="Times New Roman" pitchFamily="18" charset="0"/>
            </a:endParaRPr>
          </a:p>
          <a:p>
            <a:pPr algn="just" fontAlgn="base">
              <a:spcBef>
                <a:spcPct val="0"/>
              </a:spcBef>
              <a:spcAft>
                <a:spcPct val="0"/>
              </a:spcAft>
            </a:pPr>
            <a:r>
              <a:rPr lang="nl-NL" altLang="en-US" sz="2000" b="1" dirty="0">
                <a:solidFill>
                  <a:srgbClr val="0070C0"/>
                </a:solidFill>
                <a:latin typeface="Times New Roman" pitchFamily="18" charset="0"/>
                <a:ea typeface="Calibri" pitchFamily="34" charset="0"/>
                <a:cs typeface="Times New Roman" pitchFamily="18" charset="0"/>
              </a:rPr>
              <a:t> D (20</a:t>
            </a:r>
            <a:r>
              <a:rPr lang="nl-NL" altLang="en-US" sz="2000" b="1" baseline="30000" dirty="0">
                <a:solidFill>
                  <a:srgbClr val="0070C0"/>
                </a:solidFill>
                <a:latin typeface="Times New Roman" pitchFamily="18" charset="0"/>
                <a:ea typeface="Calibri" pitchFamily="34" charset="0"/>
                <a:cs typeface="Times New Roman" pitchFamily="18" charset="0"/>
              </a:rPr>
              <a:t>0 </a:t>
            </a:r>
            <a:r>
              <a:rPr lang="nl-NL" altLang="en-US" sz="2000" b="1" dirty="0">
                <a:solidFill>
                  <a:srgbClr val="0070C0"/>
                </a:solidFill>
                <a:latin typeface="Times New Roman" pitchFamily="18" charset="0"/>
                <a:ea typeface="Calibri" pitchFamily="34" charset="0"/>
                <a:cs typeface="Times New Roman" pitchFamily="18" charset="0"/>
              </a:rPr>
              <a:t>N, 40</a:t>
            </a:r>
            <a:r>
              <a:rPr lang="nl-NL" altLang="en-US" sz="2000" b="1" baseline="30000" dirty="0">
                <a:solidFill>
                  <a:srgbClr val="0070C0"/>
                </a:solidFill>
                <a:latin typeface="Times New Roman" pitchFamily="18" charset="0"/>
                <a:ea typeface="Calibri" pitchFamily="34" charset="0"/>
                <a:cs typeface="Times New Roman" pitchFamily="18" charset="0"/>
              </a:rPr>
              <a:t>0</a:t>
            </a:r>
            <a:r>
              <a:rPr lang="nl-NL" altLang="en-US" sz="2000" b="1" dirty="0">
                <a:solidFill>
                  <a:srgbClr val="0070C0"/>
                </a:solidFill>
                <a:latin typeface="Times New Roman" pitchFamily="18" charset="0"/>
                <a:ea typeface="Calibri" pitchFamily="34" charset="0"/>
                <a:cs typeface="Times New Roman" pitchFamily="18" charset="0"/>
              </a:rPr>
              <a:t>T)</a:t>
            </a:r>
            <a:endParaRPr lang="en-US" altLang="en-US" sz="4000" b="1" dirty="0">
              <a:solidFill>
                <a:srgbClr val="0070C0"/>
              </a:solidFill>
              <a:latin typeface="Times New Roman" pitchFamily="18" charset="0"/>
              <a:ea typeface="Calibri" pitchFamily="34" charset="0"/>
              <a:cs typeface="Times New Roman" pitchFamily="18" charset="0"/>
            </a:endParaRP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18" y="152489"/>
            <a:ext cx="6236495" cy="6356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5061" name="Object 5"/>
          <p:cNvGraphicFramePr>
            <a:graphicFrameLocks noChangeAspect="1"/>
          </p:cNvGraphicFramePr>
          <p:nvPr/>
        </p:nvGraphicFramePr>
        <p:xfrm>
          <a:off x="3031333" y="5180015"/>
          <a:ext cx="44054" cy="38100"/>
        </p:xfrm>
        <a:graphic>
          <a:graphicData uri="http://schemas.openxmlformats.org/presentationml/2006/ole">
            <mc:AlternateContent xmlns:mc="http://schemas.openxmlformats.org/markup-compatibility/2006">
              <mc:Choice xmlns:v="urn:schemas-microsoft-com:vml" Requires="v">
                <p:oleObj spid="_x0000_s3075" name="Equation" r:id="rId4" imgW="317362" imgH="279279" progId="Equation.3">
                  <p:embed/>
                </p:oleObj>
              </mc:Choice>
              <mc:Fallback>
                <p:oleObj name="Equation" r:id="rId4" imgW="317362" imgH="279279" progId="Equation.3">
                  <p:embed/>
                  <p:pic>
                    <p:nvPicPr>
                      <p:cNvPr id="4506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1333" y="5180015"/>
                        <a:ext cx="44054"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61031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heel(1)">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190123"/>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875966" cy="16764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741606" y="1676586"/>
            <a:ext cx="2915994" cy="1015663"/>
          </a:xfrm>
          <a:prstGeom prst="rect">
            <a:avLst/>
          </a:prstGeom>
        </p:spPr>
        <p:txBody>
          <a:bodyPr wrap="square">
            <a:spAutoFit/>
          </a:bodyPr>
          <a:lstStyle/>
          <a:p>
            <a:pPr algn="ctr"/>
            <a:r>
              <a:rPr lang="en-US" sz="2000" b="1" i="1" dirty="0" err="1">
                <a:solidFill>
                  <a:srgbClr val="FF0000"/>
                </a:solidFill>
                <a:latin typeface="Cambria" panose="02040503050406030204" pitchFamily="18" charset="0"/>
                <a:ea typeface="Cambria" panose="02040503050406030204" pitchFamily="18" charset="0"/>
              </a:rPr>
              <a:t>Dựa</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vào</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hình</a:t>
            </a:r>
            <a:r>
              <a:rPr lang="en-US" sz="2000" b="1" i="1" dirty="0">
                <a:solidFill>
                  <a:srgbClr val="FF0000"/>
                </a:solidFill>
                <a:latin typeface="Cambria" panose="02040503050406030204" pitchFamily="18" charset="0"/>
                <a:ea typeface="Cambria" panose="02040503050406030204" pitchFamily="18" charset="0"/>
              </a:rPr>
              <a:t> 1.2, </a:t>
            </a:r>
            <a:r>
              <a:rPr lang="en-US" sz="2000" b="1" i="1" dirty="0" err="1">
                <a:solidFill>
                  <a:srgbClr val="FF0000"/>
                </a:solidFill>
                <a:latin typeface="Cambria" panose="02040503050406030204" pitchFamily="18" charset="0"/>
                <a:ea typeface="Cambria" panose="02040503050406030204" pitchFamily="18" charset="0"/>
              </a:rPr>
              <a:t>hãy</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ghi</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tọa</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độ</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địa</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lí</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của</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điểm</a:t>
            </a:r>
            <a:r>
              <a:rPr lang="en-US" sz="2000" b="1" i="1" dirty="0">
                <a:solidFill>
                  <a:srgbClr val="FF0000"/>
                </a:solidFill>
                <a:latin typeface="Cambria" panose="02040503050406030204" pitchFamily="18" charset="0"/>
                <a:ea typeface="Cambria" panose="02040503050406030204" pitchFamily="18" charset="0"/>
              </a:rPr>
              <a:t> B, C, D.</a:t>
            </a:r>
            <a:endParaRPr lang="en-US" sz="2000" b="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Tọa</a:t>
            </a:r>
            <a:r>
              <a:rPr lang="en-US" sz="2400" b="1" dirty="0">
                <a:solidFill>
                  <a:srgbClr val="0D30DD"/>
                </a:solidFill>
                <a:latin typeface="Cambria" pitchFamily="18" charset="0"/>
              </a:rPr>
              <a:t> </a:t>
            </a:r>
            <a:r>
              <a:rPr lang="en-US" sz="2400" b="1" dirty="0" err="1">
                <a:solidFill>
                  <a:srgbClr val="0D30DD"/>
                </a:solidFill>
                <a:latin typeface="Cambria" pitchFamily="18" charset="0"/>
              </a:rPr>
              <a:t>độ</a:t>
            </a:r>
            <a:r>
              <a:rPr lang="en-US" sz="2400" b="1" dirty="0">
                <a:solidFill>
                  <a:srgbClr val="0D30DD"/>
                </a:solidFill>
                <a:latin typeface="Cambria" pitchFamily="18" charset="0"/>
              </a:rPr>
              <a:t> </a:t>
            </a:r>
            <a:r>
              <a:rPr lang="en-US" sz="2400" b="1" dirty="0" err="1">
                <a:solidFill>
                  <a:srgbClr val="0D30DD"/>
                </a:solidFill>
                <a:latin typeface="Cambria" pitchFamily="18" charset="0"/>
              </a:rPr>
              <a:t>địa</a:t>
            </a:r>
            <a:r>
              <a:rPr lang="en-US" sz="2400" b="1" dirty="0">
                <a:solidFill>
                  <a:srgbClr val="0D30DD"/>
                </a:solidFill>
                <a:latin typeface="Cambria" pitchFamily="18" charset="0"/>
              </a:rPr>
              <a:t> </a:t>
            </a:r>
            <a:r>
              <a:rPr lang="en-US" sz="2400" b="1" dirty="0" err="1">
                <a:solidFill>
                  <a:srgbClr val="0D30DD"/>
                </a:solidFill>
                <a:latin typeface="Cambria" pitchFamily="18" charset="0"/>
              </a:rPr>
              <a:t>lí</a:t>
            </a:r>
            <a:endParaRPr lang="en-US" sz="2400" b="1" dirty="0">
              <a:solidFill>
                <a:srgbClr val="0D30DD"/>
              </a:solidFill>
              <a:latin typeface="Cambria" pitchFamily="18" charset="0"/>
            </a:endParaRPr>
          </a:p>
        </p:txBody>
      </p:sp>
      <p:sp>
        <p:nvSpPr>
          <p:cNvPr id="2" name="Rectangle 2"/>
          <p:cNvSpPr>
            <a:spLocks noChangeArrowheads="1"/>
          </p:cNvSpPr>
          <p:nvPr/>
        </p:nvSpPr>
        <p:spPr bwMode="auto">
          <a:xfrm>
            <a:off x="80" y="439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4472652" y="1187236"/>
            <a:ext cx="146546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alt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80</a:t>
            </a:r>
            <a:r>
              <a:rPr kumimoji="0" lang="pt-BR" altLang="en-US" sz="14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0</a:t>
            </a:r>
            <a:r>
              <a:rPr kumimoji="0" lang="pt-BR" alt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T</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n-US" altLang="en-US" sz="6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alt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40</a:t>
            </a:r>
            <a:r>
              <a:rPr kumimoji="0" lang="pt-BR" altLang="en-US" sz="1400" b="0" i="0" u="none" strike="noStrike" cap="none" normalizeH="0" baseline="30000" dirty="0">
                <a:ln>
                  <a:noFill/>
                </a:ln>
                <a:solidFill>
                  <a:schemeClr val="tx1"/>
                </a:solidFill>
                <a:effectLst/>
                <a:latin typeface="Arial" pitchFamily="34" charset="0"/>
                <a:ea typeface="Times New Roman" pitchFamily="18" charset="0"/>
                <a:cs typeface="Arial" pitchFamily="34" charset="0"/>
              </a:rPr>
              <a:t>0</a:t>
            </a:r>
            <a:r>
              <a:rPr kumimoji="0" lang="pt-BR" altLang="en-US"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B</a:t>
            </a:r>
            <a:endParaRPr kumimoji="0" lang="pt-BR"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5"/>
          <p:cNvSpPr>
            <a:spLocks noChangeArrowheads="1"/>
          </p:cNvSpPr>
          <p:nvPr/>
        </p:nvSpPr>
        <p:spPr bwMode="auto">
          <a:xfrm>
            <a:off x="152469" y="1963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 name="Picture 3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27880" y="3224419"/>
            <a:ext cx="4169836" cy="3397868"/>
          </a:xfrm>
          <a:prstGeom prst="rect">
            <a:avLst/>
          </a:prstGeom>
          <a:noFill/>
          <a:ln>
            <a:solidFill>
              <a:srgbClr val="00FF00"/>
            </a:solidFill>
          </a:ln>
        </p:spPr>
      </p:pic>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5581" y="2093989"/>
            <a:ext cx="1506026" cy="102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64820" y="1295489"/>
            <a:ext cx="1770655" cy="1879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eft Brace 17">
            <a:extLst>
              <a:ext uri="{FF2B5EF4-FFF2-40B4-BE49-F238E27FC236}">
                <a16:creationId xmlns:a16="http://schemas.microsoft.com/office/drawing/2014/main" id="{EC044EA2-8A5D-4F23-8597-06556E9699B7}"/>
              </a:ext>
            </a:extLst>
          </p:cNvPr>
          <p:cNvSpPr/>
          <p:nvPr/>
        </p:nvSpPr>
        <p:spPr>
          <a:xfrm>
            <a:off x="5257800" y="1295489"/>
            <a:ext cx="119734" cy="736232"/>
          </a:xfrm>
          <a:prstGeom prst="leftBrace">
            <a:avLst>
              <a:gd name="adj1" fmla="val 29227"/>
              <a:gd name="adj2" fmla="val 5175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90547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098"/>
                                        </p:tgtEl>
                                        <p:attrNameLst>
                                          <p:attrName>style.visibility</p:attrName>
                                        </p:attrNameLst>
                                      </p:cBhvr>
                                      <p:to>
                                        <p:strVal val="visible"/>
                                      </p:to>
                                    </p:set>
                                    <p:animEffect transition="in" filter="randombar(horizontal)">
                                      <p:cBhvr>
                                        <p:cTn id="47" dur="500"/>
                                        <p:tgtEl>
                                          <p:spTgt spid="409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randombar(horizontal)">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ãy ghi tọa độ địa lí của các điểm A, B, C trên bản đồ hình 12? Địa lí 6  trang 17 - Địa lí 6 (Trang 15 - 17 SGK) - Tech12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28600"/>
            <a:ext cx="12039600" cy="67056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5250875" y="1600200"/>
            <a:ext cx="152400" cy="152400"/>
          </a:xfrm>
          <a:prstGeom prst="ellipse">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85342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8"/>
          <p:cNvSpPr>
            <a:spLocks noChangeArrowheads="1"/>
          </p:cNvSpPr>
          <p:nvPr/>
        </p:nvSpPr>
        <p:spPr bwMode="auto">
          <a:xfrm>
            <a:off x="304800" y="1676400"/>
            <a:ext cx="2619202" cy="219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buFontTx/>
              <a:buNone/>
            </a:pPr>
            <a:r>
              <a:rPr lang="en-US" altLang="vi-VN" sz="2400" b="1" dirty="0" err="1">
                <a:solidFill>
                  <a:srgbClr val="FF0000"/>
                </a:solidFill>
                <a:latin typeface="Times New Roman" panose="02020603050405020304" pitchFamily="18" charset="0"/>
              </a:rPr>
              <a:t>Ghi</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tọa</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độ</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địa</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lý</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của</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các</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điểm</a:t>
            </a:r>
            <a:r>
              <a:rPr lang="en-US" altLang="vi-VN" sz="2400" b="1" dirty="0">
                <a:solidFill>
                  <a:srgbClr val="FF0000"/>
                </a:solidFill>
                <a:latin typeface="Times New Roman" panose="02020603050405020304" pitchFamily="18" charset="0"/>
              </a:rPr>
              <a:t> A, B, C </a:t>
            </a:r>
            <a:r>
              <a:rPr lang="en-US" altLang="vi-VN" sz="2400" b="1" dirty="0" err="1">
                <a:solidFill>
                  <a:srgbClr val="FF0000"/>
                </a:solidFill>
                <a:latin typeface="Times New Roman" panose="02020603050405020304" pitchFamily="18" charset="0"/>
              </a:rPr>
              <a:t>trên</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bản</a:t>
            </a:r>
            <a:r>
              <a:rPr lang="en-US" altLang="vi-VN" sz="2400" b="1" dirty="0">
                <a:solidFill>
                  <a:srgbClr val="FF0000"/>
                </a:solidFill>
                <a:latin typeface="Times New Roman" panose="02020603050405020304" pitchFamily="18" charset="0"/>
              </a:rPr>
              <a:t> </a:t>
            </a:r>
            <a:r>
              <a:rPr lang="en-US" altLang="vi-VN" sz="2400" b="1" dirty="0" err="1">
                <a:solidFill>
                  <a:srgbClr val="FF0000"/>
                </a:solidFill>
                <a:latin typeface="Times New Roman" panose="02020603050405020304" pitchFamily="18" charset="0"/>
              </a:rPr>
              <a:t>đồ</a:t>
            </a:r>
            <a:r>
              <a:rPr lang="en-US" altLang="vi-VN" sz="2400" b="1" dirty="0">
                <a:solidFill>
                  <a:srgbClr val="FF0000"/>
                </a:solidFill>
                <a:latin typeface="Times New Roman" panose="02020603050405020304" pitchFamily="18" charset="0"/>
              </a:rPr>
              <a:t> :  </a:t>
            </a:r>
          </a:p>
          <a:p>
            <a:pPr>
              <a:buFontTx/>
              <a:buNone/>
            </a:pPr>
            <a:r>
              <a:rPr lang="en-US" altLang="vi-VN" sz="2400" b="1" dirty="0">
                <a:solidFill>
                  <a:srgbClr val="0000FF"/>
                </a:solidFill>
                <a:latin typeface=".VnTime" panose="020B7200000000000000" pitchFamily="34" charset="0"/>
              </a:rPr>
              <a:t>  </a:t>
            </a:r>
          </a:p>
        </p:txBody>
      </p:sp>
      <p:pic>
        <p:nvPicPr>
          <p:cNvPr id="24579" name="Picture 19" descr="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18"/>
          <p:cNvSpPr>
            <a:spLocks noChangeArrowheads="1"/>
          </p:cNvSpPr>
          <p:nvPr/>
        </p:nvSpPr>
        <p:spPr bwMode="auto">
          <a:xfrm>
            <a:off x="533400" y="508481"/>
            <a:ext cx="2162002" cy="1141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50000"/>
              </a:lnSpc>
              <a:spcBef>
                <a:spcPct val="0"/>
              </a:spcBef>
              <a:buFontTx/>
              <a:buNone/>
            </a:pPr>
            <a:r>
              <a:rPr lang="en-US" altLang="vi-VN" sz="2400" b="1" dirty="0">
                <a:solidFill>
                  <a:srgbClr val="0000FF"/>
                </a:solidFill>
                <a:latin typeface="Times New Roman" panose="02020603050405020304" pitchFamily="18" charset="0"/>
              </a:rPr>
              <a:t>HOẠT ĐỘNG </a:t>
            </a:r>
          </a:p>
          <a:p>
            <a:pPr>
              <a:lnSpc>
                <a:spcPct val="150000"/>
              </a:lnSpc>
              <a:spcBef>
                <a:spcPct val="0"/>
              </a:spcBef>
              <a:buFontTx/>
              <a:buNone/>
            </a:pPr>
            <a:r>
              <a:rPr lang="en-US" altLang="vi-VN" sz="2400" b="1" dirty="0">
                <a:solidFill>
                  <a:srgbClr val="0000FF"/>
                </a:solidFill>
                <a:latin typeface="Times New Roman" panose="02020603050405020304" pitchFamily="18" charset="0"/>
              </a:rPr>
              <a:t>NHÓM NHỎ</a:t>
            </a:r>
            <a:endParaRPr lang="en-US" altLang="vi-VN" sz="2400" dirty="0">
              <a:latin typeface="Calibri" panose="020F0502020204030204" pitchFamily="34" charset="0"/>
            </a:endParaRPr>
          </a:p>
        </p:txBody>
      </p:sp>
      <p:sp>
        <p:nvSpPr>
          <p:cNvPr id="24581" name="TextBox 17"/>
          <p:cNvSpPr txBox="1">
            <a:spLocks noChangeArrowheads="1"/>
          </p:cNvSpPr>
          <p:nvPr/>
        </p:nvSpPr>
        <p:spPr bwMode="auto">
          <a:xfrm>
            <a:off x="7467600" y="2830106"/>
            <a:ext cx="457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000" b="1">
                <a:solidFill>
                  <a:srgbClr val="FF0000"/>
                </a:solidFill>
                <a:latin typeface="Times New Roman" panose="02020603050405020304" pitchFamily="18" charset="0"/>
                <a:cs typeface="Times New Roman" panose="02020603050405020304" pitchFamily="18" charset="0"/>
              </a:rPr>
              <a:t>A</a:t>
            </a:r>
          </a:p>
        </p:txBody>
      </p:sp>
      <p:sp>
        <p:nvSpPr>
          <p:cNvPr id="24582" name="TextBox 25"/>
          <p:cNvSpPr txBox="1">
            <a:spLocks noChangeArrowheads="1"/>
          </p:cNvSpPr>
          <p:nvPr/>
        </p:nvSpPr>
        <p:spPr bwMode="auto">
          <a:xfrm>
            <a:off x="5410200" y="2879125"/>
            <a:ext cx="457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000" b="1">
                <a:solidFill>
                  <a:srgbClr val="FF0000"/>
                </a:solidFill>
                <a:latin typeface="Times New Roman" panose="02020603050405020304" pitchFamily="18" charset="0"/>
                <a:cs typeface="Times New Roman" panose="02020603050405020304" pitchFamily="18" charset="0"/>
              </a:rPr>
              <a:t>B</a:t>
            </a:r>
          </a:p>
        </p:txBody>
      </p:sp>
      <p:sp>
        <p:nvSpPr>
          <p:cNvPr id="24583" name="TextBox 26"/>
          <p:cNvSpPr txBox="1">
            <a:spLocks noChangeArrowheads="1"/>
          </p:cNvSpPr>
          <p:nvPr/>
        </p:nvSpPr>
        <p:spPr bwMode="auto">
          <a:xfrm>
            <a:off x="7467600" y="4038600"/>
            <a:ext cx="457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2000" b="1">
                <a:solidFill>
                  <a:srgbClr val="FF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601417260"/>
      </p:ext>
    </p:extLst>
  </p:cSld>
  <p:clrMapOvr>
    <a:masterClrMapping/>
  </p:clrMapOvr>
  <p:transition spd="med">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8"/>
          <p:cNvSpPr>
            <a:spLocks noChangeArrowheads="1"/>
          </p:cNvSpPr>
          <p:nvPr/>
        </p:nvSpPr>
        <p:spPr bwMode="auto">
          <a:xfrm>
            <a:off x="0" y="1067001"/>
            <a:ext cx="3733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vi-VN" sz="1400" b="1" dirty="0" err="1">
                <a:solidFill>
                  <a:srgbClr val="0000FF"/>
                </a:solidFill>
                <a:latin typeface="Times New Roman" panose="02020603050405020304" pitchFamily="18" charset="0"/>
              </a:rPr>
              <a:t>Tìm</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trên</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bản</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đồ</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các</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điểm</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có</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tọa</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độ</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địa</a:t>
            </a:r>
            <a:r>
              <a:rPr lang="en-US" altLang="vi-VN" sz="1400" b="1" dirty="0">
                <a:solidFill>
                  <a:srgbClr val="0000FF"/>
                </a:solidFill>
                <a:latin typeface="Times New Roman" panose="02020603050405020304" pitchFamily="18" charset="0"/>
              </a:rPr>
              <a:t> </a:t>
            </a:r>
            <a:r>
              <a:rPr lang="en-US" altLang="vi-VN" sz="1400" b="1" dirty="0" err="1">
                <a:solidFill>
                  <a:srgbClr val="0000FF"/>
                </a:solidFill>
                <a:latin typeface="Times New Roman" panose="02020603050405020304" pitchFamily="18" charset="0"/>
              </a:rPr>
              <a:t>lý</a:t>
            </a:r>
            <a:r>
              <a:rPr lang="en-US" altLang="vi-VN" sz="1400" dirty="0">
                <a:solidFill>
                  <a:srgbClr val="0000FF"/>
                </a:solidFill>
                <a:latin typeface="Times New Roman" panose="02020603050405020304" pitchFamily="18" charset="0"/>
              </a:rPr>
              <a:t>: </a:t>
            </a:r>
            <a:r>
              <a:rPr lang="en-US" altLang="vi-VN" sz="1400" b="1" dirty="0">
                <a:solidFill>
                  <a:srgbClr val="0000FF"/>
                </a:solidFill>
                <a:latin typeface="Times New Roman" panose="02020603050405020304" pitchFamily="18" charset="0"/>
              </a:rPr>
              <a:t> </a:t>
            </a:r>
          </a:p>
        </p:txBody>
      </p:sp>
      <p:pic>
        <p:nvPicPr>
          <p:cNvPr id="25603" name="Picture 19" descr="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0"/>
            <a:ext cx="6172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18"/>
          <p:cNvSpPr>
            <a:spLocks noChangeArrowheads="1"/>
          </p:cNvSpPr>
          <p:nvPr/>
        </p:nvSpPr>
        <p:spPr bwMode="auto">
          <a:xfrm>
            <a:off x="0" y="533400"/>
            <a:ext cx="29953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sz="1800" b="1" dirty="0" err="1">
                <a:solidFill>
                  <a:srgbClr val="0000FF"/>
                </a:solidFill>
                <a:latin typeface="Times New Roman" panose="02020603050405020304" pitchFamily="18" charset="0"/>
              </a:rPr>
              <a:t>HOẠT</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ĐỘNG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NHÓM</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NHỎ</a:t>
            </a:r>
            <a:endParaRPr lang="en-US" altLang="vi-VN" sz="1800" dirty="0">
              <a:latin typeface="Calibri" panose="020F0502020204030204" pitchFamily="34" charset="0"/>
            </a:endParaRPr>
          </a:p>
        </p:txBody>
      </p:sp>
      <p:sp>
        <p:nvSpPr>
          <p:cNvPr id="25605" name="Rectangle 2"/>
          <p:cNvSpPr>
            <a:spLocks noChangeArrowheads="1"/>
          </p:cNvSpPr>
          <p:nvPr/>
        </p:nvSpPr>
        <p:spPr bwMode="auto">
          <a:xfrm>
            <a:off x="80" y="-18466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Calibri" panose="020F0502020204030204" pitchFamily="34" charset="0"/>
            </a:endParaRPr>
          </a:p>
        </p:txBody>
      </p:sp>
      <p:graphicFrame>
        <p:nvGraphicFramePr>
          <p:cNvPr id="25606" name="Object 1"/>
          <p:cNvGraphicFramePr>
            <a:graphicFrameLocks noChangeAspect="1"/>
          </p:cNvGraphicFramePr>
          <p:nvPr>
            <p:extLst>
              <p:ext uri="{D42A27DB-BD31-4B8C-83A1-F6EECF244321}">
                <p14:modId xmlns:p14="http://schemas.microsoft.com/office/powerpoint/2010/main" val="2791276663"/>
              </p:ext>
            </p:extLst>
          </p:nvPr>
        </p:nvGraphicFramePr>
        <p:xfrm>
          <a:off x="207049" y="1676400"/>
          <a:ext cx="1290638" cy="762000"/>
        </p:xfrm>
        <a:graphic>
          <a:graphicData uri="http://schemas.openxmlformats.org/presentationml/2006/ole">
            <mc:AlternateContent xmlns:mc="http://schemas.openxmlformats.org/markup-compatibility/2006">
              <mc:Choice xmlns:v="urn:schemas-microsoft-com:vml" Requires="v">
                <p:oleObj spid="_x0000_s1262" name="Equation" r:id="rId4" imgW="825500" imgH="482600" progId="Equation.3">
                  <p:embed/>
                </p:oleObj>
              </mc:Choice>
              <mc:Fallback>
                <p:oleObj name="Equation" r:id="rId4" imgW="825500" imgH="482600" progId="Equation.3">
                  <p:embed/>
                  <p:pic>
                    <p:nvPicPr>
                      <p:cNvPr id="25606"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49" y="1676400"/>
                        <a:ext cx="1290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607" name="Rectangle 4"/>
          <p:cNvSpPr>
            <a:spLocks noChangeArrowheads="1"/>
          </p:cNvSpPr>
          <p:nvPr/>
        </p:nvSpPr>
        <p:spPr bwMode="auto">
          <a:xfrm>
            <a:off x="80" y="-18466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vi-VN" altLang="vi-VN" sz="1800">
              <a:latin typeface="Calibri" panose="020F0502020204030204" pitchFamily="34" charset="0"/>
            </a:endParaRPr>
          </a:p>
        </p:txBody>
      </p:sp>
      <p:graphicFrame>
        <p:nvGraphicFramePr>
          <p:cNvPr id="25608" name="Object 3"/>
          <p:cNvGraphicFramePr>
            <a:graphicFrameLocks noChangeAspect="1"/>
          </p:cNvGraphicFramePr>
          <p:nvPr>
            <p:extLst>
              <p:ext uri="{D42A27DB-BD31-4B8C-83A1-F6EECF244321}">
                <p14:modId xmlns:p14="http://schemas.microsoft.com/office/powerpoint/2010/main" val="2704352746"/>
              </p:ext>
            </p:extLst>
          </p:nvPr>
        </p:nvGraphicFramePr>
        <p:xfrm>
          <a:off x="207049" y="2895600"/>
          <a:ext cx="1290638" cy="762000"/>
        </p:xfrm>
        <a:graphic>
          <a:graphicData uri="http://schemas.openxmlformats.org/presentationml/2006/ole">
            <mc:AlternateContent xmlns:mc="http://schemas.openxmlformats.org/markup-compatibility/2006">
              <mc:Choice xmlns:v="urn:schemas-microsoft-com:vml" Requires="v">
                <p:oleObj spid="_x0000_s1263" name="Equation" r:id="rId6" imgW="825500" imgH="482600" progId="Equation.3">
                  <p:embed/>
                </p:oleObj>
              </mc:Choice>
              <mc:Fallback>
                <p:oleObj name="Equation" r:id="rId6" imgW="825500" imgH="482600" progId="Equation.3">
                  <p:embed/>
                  <p:pic>
                    <p:nvPicPr>
                      <p:cNvPr id="2560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049" y="2895600"/>
                        <a:ext cx="12906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68985280"/>
      </p:ext>
    </p:extLst>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3" y="202780"/>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075" y="4727054"/>
            <a:ext cx="1206539" cy="17335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423174" y="4691396"/>
            <a:ext cx="1576388" cy="175015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086997" y="1219401"/>
            <a:ext cx="4731164" cy="1852137"/>
          </a:xfrm>
          <a:prstGeom prst="wedgeRoundRectCallout">
            <a:avLst>
              <a:gd name="adj1" fmla="val 22491"/>
              <a:gd name="adj2" fmla="val 7990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219201"/>
            <a:ext cx="3494966" cy="18288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457200" y="1619531"/>
            <a:ext cx="3352800" cy="1600438"/>
          </a:xfrm>
          <a:prstGeom prst="rect">
            <a:avLst/>
          </a:prstGeom>
        </p:spPr>
        <p:txBody>
          <a:bodyPr wrap="square">
            <a:spAutoFit/>
          </a:bodyPr>
          <a:lstStyle/>
          <a:p>
            <a:pPr algn="ctr"/>
            <a:r>
              <a:rPr lang="en-US" sz="2000" b="1" i="1" dirty="0" err="1">
                <a:solidFill>
                  <a:srgbClr val="FF0000"/>
                </a:solidFill>
                <a:latin typeface="Cambria" panose="02040503050406030204" pitchFamily="18" charset="0"/>
                <a:ea typeface="Cambria" panose="02040503050406030204" pitchFamily="18" charset="0"/>
              </a:rPr>
              <a:t>Quan</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sát</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hình</a:t>
            </a:r>
            <a:r>
              <a:rPr lang="en-US" sz="2000" b="1" i="1" dirty="0">
                <a:solidFill>
                  <a:srgbClr val="FF0000"/>
                </a:solidFill>
                <a:latin typeface="Cambria" panose="02040503050406030204" pitchFamily="18" charset="0"/>
                <a:ea typeface="Cambria" panose="02040503050406030204" pitchFamily="18" charset="0"/>
              </a:rPr>
              <a:t> 1.3,  </a:t>
            </a:r>
            <a:r>
              <a:rPr lang="en-US" sz="2000" b="1" i="1" dirty="0" err="1">
                <a:solidFill>
                  <a:srgbClr val="FF0000"/>
                </a:solidFill>
                <a:latin typeface="Cambria" panose="02040503050406030204" pitchFamily="18" charset="0"/>
                <a:ea typeface="Cambria" panose="02040503050406030204" pitchFamily="18" charset="0"/>
              </a:rPr>
              <a:t>hãy</a:t>
            </a:r>
            <a:r>
              <a:rPr lang="en-US" sz="2000" b="1" i="1" dirty="0">
                <a:solidFill>
                  <a:srgbClr val="FF0000"/>
                </a:solidFill>
                <a:latin typeface="Cambria" panose="02040503050406030204" pitchFamily="18" charset="0"/>
                <a:ea typeface="Cambria" panose="02040503050406030204" pitchFamily="18" charset="0"/>
              </a:rPr>
              <a:t> </a:t>
            </a:r>
            <a:r>
              <a:rPr lang="vi-VN" sz="2000" b="1" i="1" dirty="0">
                <a:solidFill>
                  <a:srgbClr val="FF0000"/>
                </a:solidFill>
                <a:latin typeface="Cambria" panose="02040503050406030204" pitchFamily="18" charset="0"/>
                <a:ea typeface="Cambria" panose="02040503050406030204" pitchFamily="18" charset="0"/>
              </a:rPr>
              <a:t>mô tả đặc điểm lưới kinh, vĩ tuyến của hình </a:t>
            </a:r>
            <a:endParaRPr lang="en-US" sz="2000" b="1" i="1" dirty="0">
              <a:solidFill>
                <a:srgbClr val="FF0000"/>
              </a:solidFill>
              <a:latin typeface="Cambria" panose="02040503050406030204" pitchFamily="18" charset="0"/>
              <a:ea typeface="Cambria" panose="02040503050406030204" pitchFamily="18" charset="0"/>
            </a:endParaRPr>
          </a:p>
          <a:p>
            <a:pPr algn="ctr"/>
            <a:r>
              <a:rPr lang="en-US" sz="2000" b="1" i="1" dirty="0">
                <a:solidFill>
                  <a:srgbClr val="FF0000"/>
                </a:solidFill>
                <a:latin typeface="Cambria" panose="02040503050406030204" pitchFamily="18" charset="0"/>
                <a:ea typeface="Cambria" panose="02040503050406030204" pitchFamily="18" charset="0"/>
              </a:rPr>
              <a:t>1.3b. 1.3c. </a:t>
            </a:r>
            <a:endParaRPr lang="vi-VN" sz="2000" b="1" i="1" dirty="0">
              <a:solidFill>
                <a:srgbClr val="FF0000"/>
              </a:solidFill>
              <a:latin typeface="Cambria" panose="02040503050406030204" pitchFamily="18" charset="0"/>
              <a:ea typeface="Cambria" panose="02040503050406030204" pitchFamily="18" charset="0"/>
            </a:endParaRPr>
          </a:p>
          <a:p>
            <a:pPr algn="ctr"/>
            <a:r>
              <a:rPr lang="en-US" i="1" dirty="0">
                <a:solidFill>
                  <a:srgbClr val="FF0000"/>
                </a:solidFill>
                <a:latin typeface="Cambria" panose="02040503050406030204" pitchFamily="18" charset="0"/>
                <a:ea typeface="Cambria" panose="02040503050406030204" pitchFamily="18" charset="0"/>
              </a:rPr>
              <a:t> </a:t>
            </a:r>
            <a:endParaRPr lang="en-US"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191000" y="1255459"/>
            <a:ext cx="4648200" cy="1815882"/>
          </a:xfrm>
          <a:prstGeom prst="rect">
            <a:avLst/>
          </a:prstGeom>
        </p:spPr>
        <p:txBody>
          <a:bodyPr wrap="square">
            <a:spAutoFit/>
          </a:bodyPr>
          <a:lstStyle/>
          <a:p>
            <a:pPr algn="just"/>
            <a:r>
              <a:rPr lang="en-US" sz="1600" b="1" dirty="0">
                <a:latin typeface="Cambria" panose="02040503050406030204" pitchFamily="18" charset="0"/>
                <a:ea typeface="Cambria" panose="02040503050406030204" pitchFamily="18" charset="0"/>
              </a:rPr>
              <a:t>- 1.3b: </a:t>
            </a:r>
            <a:r>
              <a:rPr lang="en-US" altLang="en-US" sz="16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1600" b="1" dirty="0">
                <a:latin typeface="Cambria" panose="02040503050406030204" pitchFamily="18" charset="0"/>
                <a:ea typeface="Cambria" panose="02040503050406030204" pitchFamily="18" charset="0"/>
              </a:rPr>
              <a:t>Kinh tuyến là những đường thẳng cách đều nhau. Vĩ tuyến là những đường tròn cách đều nhau.</a:t>
            </a:r>
            <a:endParaRPr lang="en-US" sz="1600" b="1" dirty="0">
              <a:latin typeface="Cambria" panose="02040503050406030204" pitchFamily="18" charset="0"/>
              <a:ea typeface="Cambria" panose="02040503050406030204" pitchFamily="18" charset="0"/>
            </a:endParaRPr>
          </a:p>
          <a:p>
            <a:pPr algn="just"/>
            <a:r>
              <a:rPr lang="en-US" sz="1600" b="1" dirty="0">
                <a:latin typeface="Cambria" panose="02040503050406030204" pitchFamily="18" charset="0"/>
                <a:ea typeface="Cambria" panose="02040503050406030204" pitchFamily="18" charset="0"/>
              </a:rPr>
              <a:t>- 1.3c:</a:t>
            </a:r>
            <a:r>
              <a:rPr lang="en-US" altLang="en-US" sz="16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sz="1600" b="1" dirty="0">
                <a:latin typeface="Cambria" panose="02040503050406030204" pitchFamily="18" charset="0"/>
                <a:ea typeface="Cambria" panose="02040503050406030204" pitchFamily="18" charset="0"/>
              </a:rPr>
              <a:t> </a:t>
            </a:r>
            <a:r>
              <a:rPr lang="vi-VN" sz="1600" b="1" dirty="0">
                <a:latin typeface="Cambria" panose="02040503050406030204" pitchFamily="18" charset="0"/>
                <a:ea typeface="Cambria" panose="02040503050406030204" pitchFamily="18" charset="0"/>
              </a:rPr>
              <a:t>Kinh tuyến là những đường cong cách đều nhau. Vĩ tuyến cũng là những đường cong cách đều nhau. Kinh tuyến gốc và vĩ tuyến gốc là đường thẳng vuông góc với nhau</a:t>
            </a:r>
            <a:r>
              <a:rPr lang="vi-VN" sz="1600" dirty="0">
                <a:latin typeface="Cambria" panose="02040503050406030204" pitchFamily="18" charset="0"/>
                <a:ea typeface="Cambria" panose="02040503050406030204" pitchFamily="18" charset="0"/>
              </a:rPr>
              <a:t>.</a:t>
            </a:r>
            <a:endParaRPr lang="en-US" sz="1600"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503400" y="228603"/>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Lưới kinh vĩ tuyến của bản đồ thế giới</a:t>
            </a:r>
            <a:endParaRPr lang="en-US" sz="2400" b="1" dirty="0">
              <a:solidFill>
                <a:srgbClr val="0D30DD"/>
              </a:solidFill>
              <a:latin typeface="Cambria" pitchFamily="18" charset="0"/>
            </a:endParaRPr>
          </a:p>
        </p:txBody>
      </p:sp>
      <p:sp>
        <p:nvSpPr>
          <p:cNvPr id="25" name="Rectangle 24"/>
          <p:cNvSpPr/>
          <p:nvPr/>
        </p:nvSpPr>
        <p:spPr>
          <a:xfrm>
            <a:off x="152477" y="120519"/>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grpSp>
        <p:nvGrpSpPr>
          <p:cNvPr id="3" name="Group 2"/>
          <p:cNvGrpSpPr/>
          <p:nvPr/>
        </p:nvGrpSpPr>
        <p:grpSpPr>
          <a:xfrm>
            <a:off x="1622590" y="3124203"/>
            <a:ext cx="5845010" cy="3336292"/>
            <a:chOff x="2723490" y="4131307"/>
            <a:chExt cx="4320381" cy="1840325"/>
          </a:xfrm>
        </p:grpSpPr>
        <p:pic>
          <p:nvPicPr>
            <p:cNvPr id="5124" name="Picture 4"/>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23490" y="4131308"/>
              <a:ext cx="2358916" cy="1840324"/>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81600" y="4131307"/>
              <a:ext cx="1862271" cy="1840325"/>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326359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pic>
        <p:nvPicPr>
          <p:cNvPr id="1034" name="Picture 10" descr="http://thumbs.dreamstime.com/z/%E6%9C%89%E7%99%BD%E8%89%B2%E6%B3%A1%E5%BD%B1%E7%9A%84thinking%E6%95%99%E6%8E%88-36777654.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609659" y="1643025"/>
            <a:ext cx="6629399" cy="3014763"/>
          </a:xfrm>
          <a:prstGeom prst="wedgeRoundRectCallout">
            <a:avLst>
              <a:gd name="adj1" fmla="val 47907"/>
              <a:gd name="adj2" fmla="val 8462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762061" y="1752600"/>
            <a:ext cx="6248399" cy="2677656"/>
          </a:xfrm>
          <a:prstGeom prst="rect">
            <a:avLst/>
          </a:prstGeom>
        </p:spPr>
        <p:txBody>
          <a:bodyPr wrap="square">
            <a:spAutoFit/>
          </a:bodyPr>
          <a:lstStyle/>
          <a:p>
            <a:pPr algn="just"/>
            <a:r>
              <a:rPr lang="en-US" sz="22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Lưới kinh, vĩ tuyến của bản đồ thế giới với phép chiếu đồ hình trụ:(Hình 1.3a)</a:t>
            </a:r>
            <a:endParaRPr lang="en-US" sz="2400" b="1"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 </a:t>
            </a: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latin typeface="Cambria" panose="02040503050406030204" pitchFamily="18" charset="0"/>
                <a:ea typeface="Cambria" panose="02040503050406030204" pitchFamily="18" charset="0"/>
              </a:rPr>
              <a:t>Kinh tuyến là những đường thẳng song song cách đều nhau. </a:t>
            </a:r>
            <a:endParaRPr lang="en-US" sz="2400" b="1"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 </a:t>
            </a: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latin typeface="Cambria" panose="02040503050406030204" pitchFamily="18" charset="0"/>
                <a:ea typeface="Cambria" panose="02040503050406030204" pitchFamily="18" charset="0"/>
              </a:rPr>
              <a:t>Vĩ tuyến cũng là những đường thẳng song song và cách đều nhau. </a:t>
            </a:r>
            <a:endParaRPr lang="en-US" sz="2400" b="1" dirty="0">
              <a:latin typeface="Cambria" panose="02040503050406030204" pitchFamily="18" charset="0"/>
              <a:ea typeface="Cambria" panose="02040503050406030204" pitchFamily="18" charset="0"/>
            </a:endParaRPr>
          </a:p>
          <a:p>
            <a:pPr algn="just"/>
            <a:r>
              <a:rPr lang="en-US" sz="2400" b="1" dirty="0">
                <a:latin typeface="Cambria" panose="02040503050406030204" pitchFamily="18" charset="0"/>
                <a:ea typeface="Cambria" panose="02040503050406030204" pitchFamily="18" charset="0"/>
              </a:rPr>
              <a:t>- </a:t>
            </a: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latin typeface="Cambria" panose="02040503050406030204" pitchFamily="18" charset="0"/>
                <a:ea typeface="Cambria" panose="02040503050406030204" pitchFamily="18" charset="0"/>
              </a:rPr>
              <a:t>Các kinh, vĩ tuyến vuông góc với nhau.</a:t>
            </a:r>
          </a:p>
        </p:txBody>
      </p:sp>
      <p:sp>
        <p:nvSpPr>
          <p:cNvPr id="20" name="Rounded Rectangle 19"/>
          <p:cNvSpPr/>
          <p:nvPr/>
        </p:nvSpPr>
        <p:spPr>
          <a:xfrm>
            <a:off x="1720093" y="202780"/>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III</a:t>
            </a:r>
          </a:p>
        </p:txBody>
      </p:sp>
      <p:sp>
        <p:nvSpPr>
          <p:cNvPr id="22" name="Rectangle 21"/>
          <p:cNvSpPr/>
          <p:nvPr/>
        </p:nvSpPr>
        <p:spPr>
          <a:xfrm>
            <a:off x="152477" y="120519"/>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6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23" name="Title 1"/>
          <p:cNvSpPr txBox="1">
            <a:spLocks/>
          </p:cNvSpPr>
          <p:nvPr/>
        </p:nvSpPr>
        <p:spPr>
          <a:xfrm>
            <a:off x="2503400" y="228603"/>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Lưới kinh vĩ tuyến của bản đồ thế giới</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84256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fade">
                                      <p:cBhvr>
                                        <p:cTn id="7" dur="500"/>
                                        <p:tgtEl>
                                          <p:spTgt spid="1036"/>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36"/>
                                        </p:tgtEl>
                                        <p:attrNameLst>
                                          <p:attrName>r</p:attrName>
                                        </p:attrNameLst>
                                      </p:cBhvr>
                                    </p:animRot>
                                    <p:animRot by="-240000">
                                      <p:cBhvr>
                                        <p:cTn id="13" dur="200" fill="hold">
                                          <p:stCondLst>
                                            <p:cond delay="200"/>
                                          </p:stCondLst>
                                        </p:cTn>
                                        <p:tgtEl>
                                          <p:spTgt spid="1036"/>
                                        </p:tgtEl>
                                        <p:attrNameLst>
                                          <p:attrName>r</p:attrName>
                                        </p:attrNameLst>
                                      </p:cBhvr>
                                    </p:animRot>
                                    <p:animRot by="240000">
                                      <p:cBhvr>
                                        <p:cTn id="14" dur="200" fill="hold">
                                          <p:stCondLst>
                                            <p:cond delay="400"/>
                                          </p:stCondLst>
                                        </p:cTn>
                                        <p:tgtEl>
                                          <p:spTgt spid="1036"/>
                                        </p:tgtEl>
                                        <p:attrNameLst>
                                          <p:attrName>r</p:attrName>
                                        </p:attrNameLst>
                                      </p:cBhvr>
                                    </p:animRot>
                                    <p:animRot by="-240000">
                                      <p:cBhvr>
                                        <p:cTn id="15" dur="200" fill="hold">
                                          <p:stCondLst>
                                            <p:cond delay="600"/>
                                          </p:stCondLst>
                                        </p:cTn>
                                        <p:tgtEl>
                                          <p:spTgt spid="1036"/>
                                        </p:tgtEl>
                                        <p:attrNameLst>
                                          <p:attrName>r</p:attrName>
                                        </p:attrNameLst>
                                      </p:cBhvr>
                                    </p:animRot>
                                    <p:animRot by="120000">
                                      <p:cBhvr>
                                        <p:cTn id="16" dur="200" fill="hold">
                                          <p:stCondLst>
                                            <p:cond delay="800"/>
                                          </p:stCondLst>
                                        </p:cTn>
                                        <p:tgtEl>
                                          <p:spTgt spid="103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44"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0666" y="4687079"/>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197115" y="366642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ectangle 29"/>
          <p:cNvSpPr/>
          <p:nvPr/>
        </p:nvSpPr>
        <p:spPr>
          <a:xfrm>
            <a:off x="287958" y="2575371"/>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676400" y="2057489"/>
            <a:ext cx="5943600" cy="285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7984203" y="87391"/>
            <a:ext cx="1007398"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3240" y="400691"/>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882758" y="122226"/>
            <a:ext cx="1261242" cy="9487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     6</a:t>
            </a:r>
          </a:p>
        </p:txBody>
      </p:sp>
      <p:sp>
        <p:nvSpPr>
          <p:cNvPr id="12" name="Title 1"/>
          <p:cNvSpPr txBox="1">
            <a:spLocks/>
          </p:cNvSpPr>
          <p:nvPr/>
        </p:nvSpPr>
        <p:spPr>
          <a:xfrm>
            <a:off x="7584152" y="515276"/>
            <a:ext cx="1676400" cy="61648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400" b="1" dirty="0">
                <a:solidFill>
                  <a:schemeClr val="bg1"/>
                </a:solidFill>
                <a:effectLst>
                  <a:outerShdw blurRad="38100" dist="38100" dir="2700000" algn="tl">
                    <a:srgbClr val="000000">
                      <a:alpha val="43137"/>
                    </a:srgbClr>
                  </a:outerShdw>
                </a:effectLst>
                <a:latin typeface="Cambria" pitchFamily="18" charset="0"/>
              </a:rPr>
              <a:t>ĐỊA LÍ</a:t>
            </a:r>
          </a:p>
        </p:txBody>
      </p:sp>
      <p:sp>
        <p:nvSpPr>
          <p:cNvPr id="20" name="Title 1"/>
          <p:cNvSpPr txBox="1">
            <a:spLocks/>
          </p:cNvSpPr>
          <p:nvPr/>
        </p:nvSpPr>
        <p:spPr>
          <a:xfrm>
            <a:off x="685800" y="1333503"/>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400" b="1" dirty="0">
                <a:solidFill>
                  <a:srgbClr val="002060"/>
                </a:solidFill>
                <a:effectLst>
                  <a:outerShdw blurRad="38100" dist="38100" dir="2700000" algn="tl">
                    <a:srgbClr val="000000">
                      <a:alpha val="43137"/>
                    </a:srgbClr>
                  </a:outerShdw>
                </a:effectLst>
                <a:latin typeface="Cambria" pitchFamily="18" charset="0"/>
              </a:rPr>
              <a:t>CHƯƠNG 1. BẢN ĐỒ - PHƯƠNG TIỆN THỂ HIỆN</a:t>
            </a:r>
          </a:p>
          <a:p>
            <a:r>
              <a:rPr lang="vi-VN" sz="2400" b="1" dirty="0">
                <a:solidFill>
                  <a:srgbClr val="002060"/>
                </a:solidFill>
                <a:effectLst>
                  <a:outerShdw blurRad="38100" dist="38100" dir="2700000" algn="tl">
                    <a:srgbClr val="000000">
                      <a:alpha val="43137"/>
                    </a:srgbClr>
                  </a:outerShdw>
                </a:effectLst>
                <a:latin typeface="Cambria" pitchFamily="18" charset="0"/>
              </a:rPr>
              <a:t> BỀ MẶT TRÁI ĐẤT</a:t>
            </a:r>
            <a:endParaRPr lang="en-US" sz="2400" b="1" dirty="0">
              <a:solidFill>
                <a:srgbClr val="002060"/>
              </a:solidFill>
              <a:effectLst>
                <a:outerShdw blurRad="38100" dist="38100" dir="2700000" algn="tl">
                  <a:srgbClr val="000000">
                    <a:alpha val="43137"/>
                  </a:srgbClr>
                </a:outerShdw>
              </a:effectLst>
              <a:latin typeface="Cambria" pitchFamily="18" charset="0"/>
            </a:endParaRPr>
          </a:p>
          <a:p>
            <a:r>
              <a:rPr lang="en-US" sz="2400" b="1" dirty="0">
                <a:solidFill>
                  <a:srgbClr val="FF0000"/>
                </a:solidFill>
                <a:effectLst>
                  <a:outerShdw blurRad="38100" dist="38100" dir="2700000" algn="tl">
                    <a:srgbClr val="000000">
                      <a:alpha val="43137"/>
                    </a:srgbClr>
                  </a:outerShdw>
                </a:effectLst>
                <a:latin typeface="Cambria" pitchFamily="18" charset="0"/>
              </a:rPr>
              <a:t>BÀI 1. HỆ THỐNG KINH, VĨ TUYẾN VÀ TỌA ĐỘ ĐỊA LÍ</a:t>
            </a:r>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sp>
        <p:nvSpPr>
          <p:cNvPr id="26" name="Title 1"/>
          <p:cNvSpPr txBox="1">
            <a:spLocks/>
          </p:cNvSpPr>
          <p:nvPr/>
        </p:nvSpPr>
        <p:spPr>
          <a:xfrm>
            <a:off x="1062340" y="2751732"/>
            <a:ext cx="7377948" cy="7898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HỆ THỐNG KINH, VĨ TUYẾN</a:t>
            </a:r>
          </a:p>
        </p:txBody>
      </p:sp>
      <p:sp>
        <p:nvSpPr>
          <p:cNvPr id="27" name="Title 1"/>
          <p:cNvSpPr txBox="1">
            <a:spLocks/>
          </p:cNvSpPr>
          <p:nvPr/>
        </p:nvSpPr>
        <p:spPr>
          <a:xfrm>
            <a:off x="1035706" y="3709363"/>
            <a:ext cx="7404647" cy="8920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TỌA ĐỘ ĐỊA LÍ</a:t>
            </a:r>
          </a:p>
        </p:txBody>
      </p:sp>
      <p:sp>
        <p:nvSpPr>
          <p:cNvPr id="21" name="Title 1"/>
          <p:cNvSpPr txBox="1">
            <a:spLocks/>
          </p:cNvSpPr>
          <p:nvPr/>
        </p:nvSpPr>
        <p:spPr>
          <a:xfrm>
            <a:off x="1017772" y="4821449"/>
            <a:ext cx="7404647" cy="68782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LƯỚI KINH, VĨ TUYẾN CỦA BẢN ĐỒ THẾ GIỚI</a:t>
            </a:r>
          </a:p>
        </p:txBody>
      </p:sp>
      <p:sp>
        <p:nvSpPr>
          <p:cNvPr id="37" name="Rounded Rectangle 36"/>
          <p:cNvSpPr/>
          <p:nvPr/>
        </p:nvSpPr>
        <p:spPr>
          <a:xfrm>
            <a:off x="507959" y="2200389"/>
            <a:ext cx="8102831" cy="4420507"/>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 Same Side Corner Rectangle 41"/>
          <p:cNvSpPr/>
          <p:nvPr/>
        </p:nvSpPr>
        <p:spPr>
          <a:xfrm rot="5400000">
            <a:off x="389849" y="2678926"/>
            <a:ext cx="672560"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ound Same Side Corner Rectangle 42"/>
          <p:cNvSpPr/>
          <p:nvPr/>
        </p:nvSpPr>
        <p:spPr>
          <a:xfrm rot="5400000">
            <a:off x="320969" y="372219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itle 1"/>
          <p:cNvSpPr txBox="1">
            <a:spLocks/>
          </p:cNvSpPr>
          <p:nvPr/>
        </p:nvSpPr>
        <p:spPr>
          <a:xfrm>
            <a:off x="94210" y="2743313"/>
            <a:ext cx="1125065" cy="67766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a:t>
            </a:r>
          </a:p>
        </p:txBody>
      </p:sp>
      <p:sp>
        <p:nvSpPr>
          <p:cNvPr id="45" name="Title 1"/>
          <p:cNvSpPr txBox="1">
            <a:spLocks/>
          </p:cNvSpPr>
          <p:nvPr/>
        </p:nvSpPr>
        <p:spPr>
          <a:xfrm>
            <a:off x="94210" y="3691316"/>
            <a:ext cx="1125065" cy="7602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II</a:t>
            </a:r>
          </a:p>
        </p:txBody>
      </p:sp>
      <p:sp>
        <p:nvSpPr>
          <p:cNvPr id="46" name="Round Same Side Corner Rectangle 45"/>
          <p:cNvSpPr/>
          <p:nvPr/>
        </p:nvSpPr>
        <p:spPr>
          <a:xfrm rot="5400000">
            <a:off x="342273" y="4734969"/>
            <a:ext cx="588863"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itle 1"/>
          <p:cNvSpPr txBox="1">
            <a:spLocks/>
          </p:cNvSpPr>
          <p:nvPr/>
        </p:nvSpPr>
        <p:spPr>
          <a:xfrm>
            <a:off x="76258" y="4825412"/>
            <a:ext cx="1125065" cy="68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III</a:t>
            </a:r>
          </a:p>
        </p:txBody>
      </p:sp>
      <p:sp>
        <p:nvSpPr>
          <p:cNvPr id="49" name="Title 1"/>
          <p:cNvSpPr txBox="1">
            <a:spLocks/>
          </p:cNvSpPr>
          <p:nvPr/>
        </p:nvSpPr>
        <p:spPr>
          <a:xfrm>
            <a:off x="76258" y="582930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8" name="Content Placeholder 3"/>
          <p:cNvSpPr>
            <a:spLocks noGrp="1"/>
          </p:cNvSpPr>
          <p:nvPr>
            <p:ph idx="1"/>
          </p:nvPr>
        </p:nvSpPr>
        <p:spPr>
          <a:xfrm>
            <a:off x="345138" y="235261"/>
            <a:ext cx="7458111" cy="7921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000" b="1" dirty="0">
                <a:solidFill>
                  <a:srgbClr val="00B050"/>
                </a:solidFill>
                <a:latin typeface="Times New Roman" panose="02020603050405020304" pitchFamily="18" charset="0"/>
                <a:cs typeface="Times New Roman" panose="02020603050405020304" pitchFamily="18" charset="0"/>
              </a:rPr>
              <a:t>PHẦN HÌNH THÀNH KIẾN THỨC</a:t>
            </a:r>
          </a:p>
        </p:txBody>
      </p:sp>
    </p:spTree>
    <p:extLst>
      <p:ext uri="{BB962C8B-B14F-4D97-AF65-F5344CB8AC3E}">
        <p14:creationId xmlns:p14="http://schemas.microsoft.com/office/powerpoint/2010/main" val="136251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100"/>
                                        <p:tgtEl>
                                          <p:spTgt spid="30"/>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25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25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
                                        <p:tgtEl>
                                          <p:spTgt spid="32"/>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250"/>
                                        <p:tgtEl>
                                          <p:spTgt spid="4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25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100"/>
                                        <p:tgtEl>
                                          <p:spTgt spid="19"/>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left)">
                                      <p:cBhvr>
                                        <p:cTn id="51" dur="500"/>
                                        <p:tgtEl>
                                          <p:spTgt spid="21"/>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wipe(left)">
                                      <p:cBhvr>
                                        <p:cTn id="55" dur="250"/>
                                        <p:tgtEl>
                                          <p:spTgt spid="4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wipe(left)">
                                      <p:cBhvr>
                                        <p:cTn id="58" dur="250"/>
                                        <p:tgtEl>
                                          <p:spTgt spid="47"/>
                                        </p:tgtEl>
                                      </p:cBhvr>
                                    </p:animEffect>
                                  </p:childTnLst>
                                </p:cTn>
                              </p:par>
                              <p:par>
                                <p:cTn id="59" presetID="22" presetClass="entr" presetSubtype="8" fill="hold" grpId="0" nodeType="withEffect" nodePh="1">
                                  <p:stCondLst>
                                    <p:cond delay="0"/>
                                  </p:stCondLst>
                                  <p:endCondLst>
                                    <p:cond evt="begin" delay="0">
                                      <p:tn val="59"/>
                                    </p:cond>
                                  </p:endCondLst>
                                  <p:childTnLst>
                                    <p:set>
                                      <p:cBhvr>
                                        <p:cTn id="60" dur="1" fill="hold">
                                          <p:stCondLst>
                                            <p:cond delay="0"/>
                                          </p:stCondLst>
                                        </p:cTn>
                                        <p:tgtEl>
                                          <p:spTgt spid="49"/>
                                        </p:tgtEl>
                                        <p:attrNameLst>
                                          <p:attrName>style.visibility</p:attrName>
                                        </p:attrNameLst>
                                      </p:cBhvr>
                                      <p:to>
                                        <p:strVal val="visible"/>
                                      </p:to>
                                    </p:set>
                                    <p:animEffect transition="in" filter="wipe(left)">
                                      <p:cBhvr>
                                        <p:cTn id="61"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P spid="30" grpId="0" animBg="1"/>
      <p:bldP spid="20" grpId="0"/>
      <p:bldP spid="26" grpId="0"/>
      <p:bldP spid="27" grpId="0"/>
      <p:bldP spid="21" grpId="0"/>
      <p:bldP spid="37" grpId="0" animBg="1"/>
      <p:bldP spid="42" grpId="0" animBg="1"/>
      <p:bldP spid="43" grpId="0" animBg="1"/>
      <p:bldP spid="44" grpId="0"/>
      <p:bldP spid="45" grpId="0"/>
      <p:bldP spid="46" grpId="0" animBg="1"/>
      <p:bldP spid="47" grpId="0"/>
      <p:bldP spid="4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3" y="202780"/>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828800"/>
            <a:ext cx="4474760" cy="1752600"/>
          </a:xfrm>
          <a:prstGeom prst="wedgeRoundRectCallout">
            <a:avLst>
              <a:gd name="adj1" fmla="val 23909"/>
              <a:gd name="adj2" fmla="val 830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202"/>
            <a:ext cx="3875966" cy="16001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600" y="2057515"/>
            <a:ext cx="3352800" cy="1200329"/>
          </a:xfrm>
          <a:prstGeom prst="rect">
            <a:avLst/>
          </a:prstGeom>
        </p:spPr>
        <p:txBody>
          <a:bodyPr wrap="square">
            <a:spAutoFit/>
          </a:bodyPr>
          <a:lstStyle/>
          <a:p>
            <a:pPr algn="ctr"/>
            <a:r>
              <a:rPr lang="vi-VN" b="1" i="1" dirty="0">
                <a:solidFill>
                  <a:srgbClr val="FF0000"/>
                </a:solidFill>
                <a:latin typeface="Cambria" panose="02040503050406030204" pitchFamily="18" charset="0"/>
                <a:ea typeface="Cambria" panose="02040503050406030204" pitchFamily="18" charset="0"/>
              </a:rPr>
              <a:t>Dựa vào </a:t>
            </a:r>
            <a:r>
              <a:rPr lang="en-US" b="1" i="1" dirty="0" err="1">
                <a:solidFill>
                  <a:srgbClr val="FF0000"/>
                </a:solidFill>
                <a:latin typeface="Cambria" panose="02040503050406030204" pitchFamily="18" charset="0"/>
                <a:ea typeface="Cambria" panose="02040503050406030204" pitchFamily="18" charset="0"/>
              </a:rPr>
              <a:t>hình</a:t>
            </a:r>
            <a:r>
              <a:rPr lang="en-US" b="1" i="1" dirty="0">
                <a:solidFill>
                  <a:srgbClr val="FF0000"/>
                </a:solidFill>
                <a:latin typeface="Cambria" panose="02040503050406030204" pitchFamily="18" charset="0"/>
                <a:ea typeface="Cambria" panose="02040503050406030204" pitchFamily="18" charset="0"/>
              </a:rPr>
              <a:t> 1.4 </a:t>
            </a:r>
            <a:r>
              <a:rPr lang="en-US" b="1" i="1" dirty="0" err="1">
                <a:solidFill>
                  <a:srgbClr val="FF0000"/>
                </a:solidFill>
                <a:latin typeface="Cambria" panose="02040503050406030204" pitchFamily="18" charset="0"/>
                <a:ea typeface="Cambria" panose="02040503050406030204" pitchFamily="18" charset="0"/>
              </a:rPr>
              <a:t>em</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hãy</a:t>
            </a:r>
            <a:r>
              <a:rPr lang="en-US" b="1" i="1" dirty="0">
                <a:solidFill>
                  <a:srgbClr val="FF0000"/>
                </a:solidFill>
                <a:latin typeface="Cambria" panose="02040503050406030204" pitchFamily="18" charset="0"/>
                <a:ea typeface="Cambria" panose="02040503050406030204" pitchFamily="18" charset="0"/>
              </a:rPr>
              <a:t> </a:t>
            </a:r>
            <a:r>
              <a:rPr lang="vi-VN" b="1" i="1" dirty="0">
                <a:solidFill>
                  <a:srgbClr val="FF0000"/>
                </a:solidFill>
                <a:latin typeface="Cambria" panose="02040503050406030204" pitchFamily="18" charset="0"/>
                <a:ea typeface="Cambria" panose="02040503050406030204" pitchFamily="18" charset="0"/>
              </a:rPr>
              <a:t>Tìm trên bản đồ các vĩ tuyến vòng cực Bắc và vòng cực Nam, chí tuyến Bắc và chí tuyến Nam</a:t>
            </a:r>
            <a:r>
              <a:rPr lang="vi-VN" i="1" dirty="0">
                <a:solidFill>
                  <a:srgbClr val="FF0000"/>
                </a:solidFill>
                <a:latin typeface="Cambria" panose="02040503050406030204" pitchFamily="18" charset="0"/>
                <a:ea typeface="Cambria" panose="02040503050406030204" pitchFamily="18" charset="0"/>
              </a:rPr>
              <a:t>.</a:t>
            </a:r>
            <a:endParaRPr lang="en-US" dirty="0">
              <a:solidFill>
                <a:srgbClr val="FF0000"/>
              </a:solidFill>
              <a:latin typeface="Cambria" panose="02040503050406030204" pitchFamily="18" charset="0"/>
              <a:ea typeface="Cambria" panose="02040503050406030204" pitchFamily="18" charset="0"/>
            </a:endParaRPr>
          </a:p>
        </p:txBody>
      </p:sp>
      <p:sp>
        <p:nvSpPr>
          <p:cNvPr id="17" name="Rectangle 16"/>
          <p:cNvSpPr/>
          <p:nvPr/>
        </p:nvSpPr>
        <p:spPr>
          <a:xfrm>
            <a:off x="4724400" y="2057642"/>
            <a:ext cx="3962400" cy="1323439"/>
          </a:xfrm>
          <a:prstGeom prst="rect">
            <a:avLst/>
          </a:prstGeom>
        </p:spPr>
        <p:txBody>
          <a:bodyPr wrap="square">
            <a:spAutoFit/>
          </a:bodyPr>
          <a:lstStyle/>
          <a:p>
            <a:pPr algn="just"/>
            <a:r>
              <a:rPr lang="en-US" sz="2000" b="1" dirty="0">
                <a:latin typeface="Cambria" panose="02040503050406030204" pitchFamily="18" charset="0"/>
                <a:ea typeface="Cambria" panose="02040503050406030204" pitchFamily="18" charset="0"/>
              </a:rPr>
              <a:t>- </a:t>
            </a:r>
            <a:r>
              <a:rPr lang="en-US" altLang="en-US" sz="20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b="1" dirty="0" err="1">
                <a:latin typeface="Cambria" panose="02040503050406030204" pitchFamily="18" charset="0"/>
                <a:ea typeface="Cambria" panose="02040503050406030204" pitchFamily="18" charset="0"/>
              </a:rPr>
              <a:t>Vòng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cực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Bắc</a:t>
            </a:r>
            <a:r>
              <a:rPr lang="en-US" sz="2000" b="1" dirty="0">
                <a:latin typeface="Cambria" panose="02040503050406030204" pitchFamily="18" charset="0"/>
                <a:ea typeface="Cambria" panose="02040503050406030204" pitchFamily="18" charset="0"/>
              </a:rPr>
              <a:t>: 66</a:t>
            </a:r>
            <a:r>
              <a:rPr lang="en-US" sz="2000" b="1" baseline="30000" dirty="0">
                <a:latin typeface="Cambria" panose="02040503050406030204" pitchFamily="18" charset="0"/>
                <a:ea typeface="Cambria" panose="02040503050406030204" pitchFamily="18" charset="0"/>
              </a:rPr>
              <a:t>0</a:t>
            </a:r>
            <a:r>
              <a:rPr lang="en-US" sz="2000" b="1" dirty="0">
                <a:latin typeface="Cambria" panose="02040503050406030204" pitchFamily="18" charset="0"/>
                <a:ea typeface="Cambria" panose="02040503050406030204" pitchFamily="18" charset="0"/>
              </a:rPr>
              <a:t>33’B, </a:t>
            </a:r>
            <a:r>
              <a:rPr lang="en-US" sz="2000" b="1" dirty="0" err="1">
                <a:latin typeface="Cambria" panose="02040503050406030204" pitchFamily="18" charset="0"/>
                <a:ea typeface="Cambria" panose="02040503050406030204" pitchFamily="18" charset="0"/>
              </a:rPr>
              <a:t>vòng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cực</a:t>
            </a:r>
            <a:r>
              <a:rPr lang="en-US" sz="2000" b="1" dirty="0">
                <a:latin typeface="Cambria" panose="02040503050406030204" pitchFamily="18" charset="0"/>
                <a:ea typeface="Cambria" panose="02040503050406030204" pitchFamily="18" charset="0"/>
              </a:rPr>
              <a:t> Nam: 66</a:t>
            </a:r>
            <a:r>
              <a:rPr lang="en-US" sz="2000" b="1" baseline="30000" dirty="0">
                <a:latin typeface="Cambria" panose="02040503050406030204" pitchFamily="18" charset="0"/>
                <a:ea typeface="Cambria" panose="02040503050406030204" pitchFamily="18" charset="0"/>
              </a:rPr>
              <a:t>0</a:t>
            </a:r>
            <a:r>
              <a:rPr lang="en-US" sz="2000" b="1" dirty="0">
                <a:latin typeface="Cambria" panose="02040503050406030204" pitchFamily="18" charset="0"/>
                <a:ea typeface="Cambria" panose="02040503050406030204" pitchFamily="18" charset="0"/>
              </a:rPr>
              <a:t>33’N.</a:t>
            </a:r>
          </a:p>
          <a:p>
            <a:pPr algn="just"/>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Chí</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tuyến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Bắc</a:t>
            </a:r>
            <a:r>
              <a:rPr lang="en-US" sz="2000" b="1" dirty="0">
                <a:latin typeface="Cambria" panose="02040503050406030204" pitchFamily="18" charset="0"/>
                <a:ea typeface="Cambria" panose="02040503050406030204" pitchFamily="18" charset="0"/>
              </a:rPr>
              <a:t>:  23</a:t>
            </a:r>
            <a:r>
              <a:rPr lang="en-US" sz="2000" b="1" baseline="30000" dirty="0">
                <a:latin typeface="Cambria" panose="02040503050406030204" pitchFamily="18" charset="0"/>
                <a:ea typeface="Cambria" panose="02040503050406030204" pitchFamily="18" charset="0"/>
              </a:rPr>
              <a:t>0</a:t>
            </a:r>
            <a:r>
              <a:rPr lang="en-US" sz="2000" b="1" dirty="0">
                <a:latin typeface="Cambria" panose="02040503050406030204" pitchFamily="18" charset="0"/>
                <a:ea typeface="Cambria" panose="02040503050406030204" pitchFamily="18" charset="0"/>
              </a:rPr>
              <a:t>27’B, </a:t>
            </a:r>
            <a:r>
              <a:rPr lang="en-US" sz="2000" b="1" dirty="0" err="1">
                <a:latin typeface="Cambria" panose="02040503050406030204" pitchFamily="18" charset="0"/>
                <a:ea typeface="Cambria" panose="02040503050406030204" pitchFamily="18" charset="0"/>
              </a:rPr>
              <a:t>chí</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tuyến</a:t>
            </a:r>
            <a:r>
              <a:rPr lang="en-US" sz="2000" b="1" dirty="0">
                <a:latin typeface="Cambria" panose="02040503050406030204" pitchFamily="18" charset="0"/>
                <a:ea typeface="Cambria" panose="02040503050406030204" pitchFamily="18" charset="0"/>
              </a:rPr>
              <a:t> Nam: 23</a:t>
            </a:r>
            <a:r>
              <a:rPr lang="en-US" sz="2000" b="1" baseline="30000" dirty="0">
                <a:latin typeface="Cambria" panose="02040503050406030204" pitchFamily="18" charset="0"/>
                <a:ea typeface="Cambria" panose="02040503050406030204" pitchFamily="18" charset="0"/>
              </a:rPr>
              <a:t>0</a:t>
            </a:r>
            <a:r>
              <a:rPr lang="en-US" sz="2000" b="1" dirty="0">
                <a:latin typeface="Cambria" panose="02040503050406030204" pitchFamily="18" charset="0"/>
                <a:ea typeface="Cambria" panose="02040503050406030204" pitchFamily="18" charset="0"/>
              </a:rPr>
              <a:t>27’N. </a:t>
            </a:r>
            <a:endParaRPr lang="vi-VN" sz="2000" b="1"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503400" y="228603"/>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Luyện</a:t>
            </a:r>
            <a:r>
              <a:rPr lang="en-US" sz="2400" b="1" dirty="0">
                <a:solidFill>
                  <a:srgbClr val="0D30DD"/>
                </a:solidFill>
                <a:latin typeface="Cambria" pitchFamily="18" charset="0"/>
              </a:rPr>
              <a:t> </a:t>
            </a:r>
            <a:r>
              <a:rPr lang="en-US" sz="2400" b="1" dirty="0" err="1">
                <a:solidFill>
                  <a:srgbClr val="0D30DD"/>
                </a:solidFill>
                <a:latin typeface="Cambria" pitchFamily="18" charset="0"/>
              </a:rPr>
              <a:t>tập</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vận</a:t>
            </a:r>
            <a:r>
              <a:rPr lang="en-US" sz="2400" b="1" dirty="0">
                <a:solidFill>
                  <a:srgbClr val="0D30DD"/>
                </a:solidFill>
                <a:latin typeface="Cambria" pitchFamily="18" charset="0"/>
              </a:rPr>
              <a:t> </a:t>
            </a:r>
            <a:r>
              <a:rPr lang="en-US" sz="2400" b="1" dirty="0" err="1">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77" y="120519"/>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26" name="Text Box 9"/>
          <p:cNvSpPr txBox="1">
            <a:spLocks noChangeArrowheads="1"/>
          </p:cNvSpPr>
          <p:nvPr/>
        </p:nvSpPr>
        <p:spPr bwMode="auto">
          <a:xfrm>
            <a:off x="289399" y="1219401"/>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83025" y="3909189"/>
            <a:ext cx="4522576" cy="2720211"/>
          </a:xfrm>
          <a:prstGeom prst="rect">
            <a:avLst/>
          </a:prstGeom>
          <a:noFill/>
          <a:ln>
            <a:solidFill>
              <a:srgbClr val="00FF00"/>
            </a:solidFill>
          </a:ln>
        </p:spPr>
      </p:pic>
    </p:spTree>
    <p:extLst>
      <p:ext uri="{BB962C8B-B14F-4D97-AF65-F5344CB8AC3E}">
        <p14:creationId xmlns:p14="http://schemas.microsoft.com/office/powerpoint/2010/main" val="1468341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50" dur="500"/>
                                        <p:tgtEl>
                                          <p:spTgt spid="1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55"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5"/>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sz="27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5"/>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3" y="202780"/>
            <a:ext cx="7183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IV</a:t>
            </a:r>
          </a:p>
        </p:txBody>
      </p:sp>
      <p:pic>
        <p:nvPicPr>
          <p:cNvPr id="1032" name="Picture 8" descr="http://rs826.pbsrc.com/albums/zz186/willisnowell/Gifs/question_marks_bubbling_md_clr.gif~c2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343400" y="1905000"/>
            <a:ext cx="4474760" cy="1752600"/>
          </a:xfrm>
          <a:prstGeom prst="wedgeRoundRectCallout">
            <a:avLst>
              <a:gd name="adj1" fmla="val 23909"/>
              <a:gd name="adj2" fmla="val 830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4" name="Cloud Callout 13"/>
          <p:cNvSpPr/>
          <p:nvPr/>
        </p:nvSpPr>
        <p:spPr>
          <a:xfrm>
            <a:off x="315034" y="1905202"/>
            <a:ext cx="3875966" cy="1600199"/>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85990" y="2184978"/>
            <a:ext cx="3075503" cy="1015663"/>
          </a:xfrm>
          <a:prstGeom prst="rect">
            <a:avLst/>
          </a:prstGeom>
        </p:spPr>
        <p:txBody>
          <a:bodyPr wrap="square">
            <a:spAutoFit/>
          </a:bodyPr>
          <a:lstStyle/>
          <a:p>
            <a:pPr algn="ctr"/>
            <a:r>
              <a:rPr lang="vi-VN" sz="2000" b="1" i="1" dirty="0">
                <a:solidFill>
                  <a:srgbClr val="FF0000"/>
                </a:solidFill>
                <a:latin typeface="Cambria" panose="02040503050406030204" pitchFamily="18" charset="0"/>
                <a:ea typeface="Cambria" panose="02040503050406030204" pitchFamily="18" charset="0"/>
              </a:rPr>
              <a:t>Dựa vào </a:t>
            </a:r>
            <a:r>
              <a:rPr lang="en-US" sz="2000" b="1" i="1" dirty="0" err="1">
                <a:solidFill>
                  <a:srgbClr val="FF0000"/>
                </a:solidFill>
                <a:latin typeface="Cambria" panose="02040503050406030204" pitchFamily="18" charset="0"/>
                <a:ea typeface="Cambria" panose="02040503050406030204" pitchFamily="18" charset="0"/>
              </a:rPr>
              <a:t>hình</a:t>
            </a:r>
            <a:r>
              <a:rPr lang="en-US" sz="2000" b="1" i="1" dirty="0">
                <a:solidFill>
                  <a:srgbClr val="FF0000"/>
                </a:solidFill>
                <a:latin typeface="Cambria" panose="02040503050406030204" pitchFamily="18" charset="0"/>
                <a:ea typeface="Cambria" panose="02040503050406030204" pitchFamily="18" charset="0"/>
              </a:rPr>
              <a:t> 1.4 </a:t>
            </a:r>
            <a:r>
              <a:rPr lang="en-US" sz="2000" b="1" i="1" dirty="0" err="1">
                <a:solidFill>
                  <a:srgbClr val="FF0000"/>
                </a:solidFill>
                <a:latin typeface="Cambria" panose="02040503050406030204" pitchFamily="18" charset="0"/>
                <a:ea typeface="Cambria" panose="02040503050406030204" pitchFamily="18" charset="0"/>
              </a:rPr>
              <a:t>em</a:t>
            </a:r>
            <a:r>
              <a:rPr lang="en-US" sz="2000" b="1" i="1" dirty="0">
                <a:solidFill>
                  <a:srgbClr val="FF0000"/>
                </a:solidFill>
                <a:latin typeface="Cambria" panose="02040503050406030204" pitchFamily="18" charset="0"/>
                <a:ea typeface="Cambria" panose="02040503050406030204" pitchFamily="18" charset="0"/>
              </a:rPr>
              <a:t> </a:t>
            </a:r>
            <a:r>
              <a:rPr lang="en-US" sz="2000" b="1" i="1" dirty="0" err="1">
                <a:solidFill>
                  <a:srgbClr val="FF0000"/>
                </a:solidFill>
                <a:latin typeface="Cambria" panose="02040503050406030204" pitchFamily="18" charset="0"/>
                <a:ea typeface="Cambria" panose="02040503050406030204" pitchFamily="18" charset="0"/>
              </a:rPr>
              <a:t>hãy</a:t>
            </a:r>
            <a:r>
              <a:rPr lang="en-US" sz="2000" b="1" i="1" dirty="0">
                <a:solidFill>
                  <a:srgbClr val="FF0000"/>
                </a:solidFill>
                <a:latin typeface="Cambria" panose="02040503050406030204" pitchFamily="18" charset="0"/>
                <a:ea typeface="Cambria" panose="02040503050406030204" pitchFamily="18" charset="0"/>
              </a:rPr>
              <a:t> </a:t>
            </a:r>
            <a:r>
              <a:rPr lang="vi-VN" sz="2000" b="1" i="1" dirty="0">
                <a:solidFill>
                  <a:srgbClr val="FF0000"/>
                </a:solidFill>
                <a:latin typeface="Cambria" panose="02040503050406030204" pitchFamily="18" charset="0"/>
                <a:ea typeface="Cambria" panose="02040503050406030204" pitchFamily="18" charset="0"/>
              </a:rPr>
              <a:t>Xác định tọa độ địa lí của các điểm A, B, C, D.</a:t>
            </a:r>
            <a:endParaRPr lang="en-US" sz="2000" b="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503400" y="228603"/>
            <a:ext cx="656442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Luyện</a:t>
            </a:r>
            <a:r>
              <a:rPr lang="en-US" sz="2400" b="1" dirty="0">
                <a:solidFill>
                  <a:srgbClr val="0D30DD"/>
                </a:solidFill>
                <a:latin typeface="Cambria" pitchFamily="18" charset="0"/>
              </a:rPr>
              <a:t> </a:t>
            </a:r>
            <a:r>
              <a:rPr lang="en-US" sz="2400" b="1" dirty="0" err="1">
                <a:solidFill>
                  <a:srgbClr val="0D30DD"/>
                </a:solidFill>
                <a:latin typeface="Cambria" pitchFamily="18" charset="0"/>
              </a:rPr>
              <a:t>tập</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vận</a:t>
            </a:r>
            <a:r>
              <a:rPr lang="en-US" sz="2400" b="1" dirty="0">
                <a:solidFill>
                  <a:srgbClr val="0D30DD"/>
                </a:solidFill>
                <a:latin typeface="Cambria" pitchFamily="18" charset="0"/>
              </a:rPr>
              <a:t> </a:t>
            </a:r>
            <a:r>
              <a:rPr lang="en-US" sz="2400" b="1" dirty="0" err="1">
                <a:solidFill>
                  <a:srgbClr val="0D30DD"/>
                </a:solidFill>
                <a:latin typeface="Cambria" pitchFamily="18" charset="0"/>
              </a:rPr>
              <a:t>dụng</a:t>
            </a:r>
            <a:endParaRPr lang="en-US" sz="2400" b="1" dirty="0">
              <a:solidFill>
                <a:srgbClr val="0D30DD"/>
              </a:solidFill>
              <a:latin typeface="Cambria" pitchFamily="18" charset="0"/>
            </a:endParaRPr>
          </a:p>
        </p:txBody>
      </p:sp>
      <p:sp>
        <p:nvSpPr>
          <p:cNvPr id="25" name="Rectangle 24"/>
          <p:cNvSpPr/>
          <p:nvPr/>
        </p:nvSpPr>
        <p:spPr>
          <a:xfrm>
            <a:off x="152477" y="120519"/>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4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26" name="Text Box 9"/>
          <p:cNvSpPr txBox="1">
            <a:spLocks noChangeArrowheads="1"/>
          </p:cNvSpPr>
          <p:nvPr/>
        </p:nvSpPr>
        <p:spPr bwMode="auto">
          <a:xfrm>
            <a:off x="289399" y="1219401"/>
            <a:ext cx="3901737" cy="461665"/>
          </a:xfrm>
          <a:prstGeom prst="rect">
            <a:avLst/>
          </a:prstGeom>
          <a:solidFill>
            <a:srgbClr val="FFFF99"/>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pPr>
            <a:r>
              <a:rPr lang="en-US" sz="2400" b="1" dirty="0">
                <a:solidFill>
                  <a:srgbClr val="CC0000"/>
                </a:solidFill>
                <a:latin typeface="Times New Roman" pitchFamily="18" charset="0"/>
                <a:cs typeface="Times New Roman" pitchFamily="18" charset="0"/>
              </a:rPr>
              <a:t>1.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6"/>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83025" y="3909189"/>
            <a:ext cx="4522576" cy="2720211"/>
          </a:xfrm>
          <a:prstGeom prst="rect">
            <a:avLst/>
          </a:prstGeom>
          <a:noFill/>
          <a:ln>
            <a:noFill/>
          </a:ln>
        </p:spPr>
      </p:pic>
      <p:pic>
        <p:nvPicPr>
          <p:cNvPr id="614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6318" y="1981200"/>
            <a:ext cx="1311788" cy="160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30743" y="1981203"/>
            <a:ext cx="1373605" cy="1623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2 Minute Timer with Music for Kids! Countdown Videos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7755172" y="113361"/>
            <a:ext cx="1036837" cy="1059859"/>
          </a:xfrm>
          <a:prstGeom prst="rect">
            <a:avLst/>
          </a:prstGeom>
        </p:spPr>
      </p:pic>
    </p:spTree>
    <p:extLst>
      <p:ext uri="{BB962C8B-B14F-4D97-AF65-F5344CB8AC3E}">
        <p14:creationId xmlns:p14="http://schemas.microsoft.com/office/powerpoint/2010/main" val="3084474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148"/>
                                        </p:tgtEl>
                                        <p:attrNameLst>
                                          <p:attrName>style.visibility</p:attrName>
                                        </p:attrNameLst>
                                      </p:cBhvr>
                                      <p:to>
                                        <p:strVal val="visible"/>
                                      </p:to>
                                    </p:set>
                                    <p:animEffect transition="in" filter="randombar(horizontal)">
                                      <p:cBhvr>
                                        <p:cTn id="47" dur="500"/>
                                        <p:tgtEl>
                                          <p:spTgt spid="6148"/>
                                        </p:tgtEl>
                                      </p:cBhvr>
                                    </p:animEffect>
                                  </p:childTnLst>
                                </p:cTn>
                              </p:par>
                              <p:par>
                                <p:cTn id="48" presetID="14" presetClass="entr" presetSubtype="10" fill="hold" nodeType="withEffect">
                                  <p:stCondLst>
                                    <p:cond delay="0"/>
                                  </p:stCondLst>
                                  <p:childTnLst>
                                    <p:set>
                                      <p:cBhvr>
                                        <p:cTn id="49" dur="1" fill="hold">
                                          <p:stCondLst>
                                            <p:cond delay="0"/>
                                          </p:stCondLst>
                                        </p:cTn>
                                        <p:tgtEl>
                                          <p:spTgt spid="6147"/>
                                        </p:tgtEl>
                                        <p:attrNameLst>
                                          <p:attrName>style.visibility</p:attrName>
                                        </p:attrNameLst>
                                      </p:cBhvr>
                                      <p:to>
                                        <p:strVal val="visible"/>
                                      </p:to>
                                    </p:set>
                                    <p:animEffect transition="in" filter="randombar(horizontal)">
                                      <p:cBhvr>
                                        <p:cTn id="50"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2"/>
                                        </p:tgtEl>
                                      </p:cBhvr>
                                    </p:cmd>
                                  </p:childTnLst>
                                </p:cTn>
                              </p:par>
                            </p:childTnLst>
                          </p:cTn>
                        </p:par>
                      </p:childTnLst>
                    </p:cTn>
                  </p:par>
                </p:childTnLst>
              </p:cTn>
              <p:nextCondLst>
                <p:cond evt="onClick" delay="0">
                  <p:tgtEl>
                    <p:spTgt spid="2"/>
                  </p:tgtEl>
                </p:cond>
              </p:nextCondLst>
            </p:seq>
            <p:video>
              <p:cMediaNode vol="80000">
                <p:cTn id="56" fill="hold" display="0">
                  <p:stCondLst>
                    <p:cond delay="indefinite"/>
                  </p:stCondLst>
                </p:cTn>
                <p:tgtEl>
                  <p:spTgt spid="2"/>
                </p:tgtEl>
              </p:cMediaNode>
            </p:video>
          </p:childTnLst>
        </p:cTn>
      </p:par>
    </p:tnLst>
    <p:bldLst>
      <p:bldP spid="24" grpId="0" animBg="1"/>
      <p:bldP spid="14"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4" y="0"/>
            <a:ext cx="9144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solidFill>
                <a:prstClr val="white"/>
              </a:solidFill>
            </a:endParaRPr>
          </a:p>
        </p:txBody>
      </p:sp>
      <p:sp>
        <p:nvSpPr>
          <p:cNvPr id="6" name="Round Diagonal Corner Rectangle 5"/>
          <p:cNvSpPr/>
          <p:nvPr/>
        </p:nvSpPr>
        <p:spPr>
          <a:xfrm>
            <a:off x="-26194" y="95249"/>
            <a:ext cx="3938588" cy="654051"/>
          </a:xfrm>
          <a:prstGeom prst="round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000" b="1" dirty="0">
                <a:solidFill>
                  <a:srgbClr val="C00000"/>
                </a:solidFill>
                <a:latin typeface="Times New Roman" pitchFamily="18" charset="0"/>
                <a:cs typeface="Times New Roman" pitchFamily="18" charset="0"/>
              </a:rPr>
              <a:t>2. </a:t>
            </a:r>
            <a:r>
              <a:rPr lang="en-US" sz="2000" b="1" dirty="0" err="1">
                <a:solidFill>
                  <a:srgbClr val="C00000"/>
                </a:solidFill>
                <a:latin typeface="Times New Roman" pitchFamily="18" charset="0"/>
                <a:cs typeface="Times New Roman" pitchFamily="18" charset="0"/>
              </a:rPr>
              <a:t>Hoạt</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động</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vận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dụng</a:t>
            </a:r>
            <a:r>
              <a:rPr lang="en-US" sz="2000" b="1" dirty="0">
                <a:solidFill>
                  <a:srgbClr val="C00000"/>
                </a:solidFill>
                <a:latin typeface="Times New Roman" pitchFamily="18" charset="0"/>
                <a:cs typeface="Times New Roman" pitchFamily="18" charset="0"/>
              </a:rPr>
              <a:t> </a:t>
            </a:r>
            <a:r>
              <a:rPr lang="vi-VN" sz="2000" b="1" dirty="0">
                <a:solidFill>
                  <a:srgbClr val="C00000"/>
                </a:solidFill>
                <a:latin typeface="Times New Roman" pitchFamily="18" charset="0"/>
                <a:cs typeface="Times New Roman" pitchFamily="18" charset="0"/>
              </a:rPr>
              <a:t> </a:t>
            </a:r>
            <a:endParaRPr lang="en-US" sz="1100" b="1" dirty="0">
              <a:solidFill>
                <a:srgbClr val="C00000"/>
              </a:solidFill>
              <a:latin typeface="Times New Roman" pitchFamily="18" charset="0"/>
              <a:cs typeface="Times New Roman" pitchFamily="18" charset="0"/>
            </a:endParaRPr>
          </a:p>
        </p:txBody>
      </p:sp>
      <p:sp>
        <p:nvSpPr>
          <p:cNvPr id="3" name="Flowchart: Sequential Access Storage 2"/>
          <p:cNvSpPr/>
          <p:nvPr/>
        </p:nvSpPr>
        <p:spPr>
          <a:xfrm>
            <a:off x="177405" y="1905003"/>
            <a:ext cx="3531394" cy="3616324"/>
          </a:xfrm>
          <a:prstGeom prst="flowChartMagneticTap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000" b="1" dirty="0">
                <a:solidFill>
                  <a:srgbClr val="C00000"/>
                </a:solidFill>
                <a:latin typeface="Times New Roman" panose="02020603050405020304" pitchFamily="18" charset="0"/>
                <a:cs typeface="Times New Roman" panose="02020603050405020304" pitchFamily="18" charset="0"/>
              </a:rPr>
              <a:t>Dựa vào bản đồ hành chính Việt Nam, em hãy xác định và ghi ra toạ độ địa lí trên đất liền bốn điểm cực: cực Bắc, cực Nam, cực Đông và cực Tây của lãnh thổ nước ta</a:t>
            </a:r>
          </a:p>
        </p:txBody>
      </p:sp>
      <p:sp>
        <p:nvSpPr>
          <p:cNvPr id="7" name="Explosion 1 6"/>
          <p:cNvSpPr/>
          <p:nvPr/>
        </p:nvSpPr>
        <p:spPr>
          <a:xfrm>
            <a:off x="2514601" y="749316"/>
            <a:ext cx="1881188" cy="1958975"/>
          </a:xfrm>
          <a:prstGeom prst="irregularSeal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000" b="1" dirty="0">
                <a:solidFill>
                  <a:srgbClr val="C00000"/>
                </a:solidFill>
                <a:latin typeface="Times New Roman"/>
              </a:rPr>
              <a:t>Hoạt động cá nhân</a:t>
            </a:r>
          </a:p>
        </p:txBody>
      </p:sp>
      <p:pic>
        <p:nvPicPr>
          <p:cNvPr id="49158" name="Picture 2" descr="Xác định trên bản đồ: Các điểm cực của phần đất liền nước ta, tên một số  quần đảo xa bờ của nước ta. Chúng thuộc tỉnh, thành phố nào? | Họ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14801" y="95251"/>
            <a:ext cx="4931570" cy="6057900"/>
          </a:xfrm>
          <a:noFill/>
        </p:spPr>
      </p:pic>
      <p:sp>
        <p:nvSpPr>
          <p:cNvPr id="10" name="Round Diagonal Corner Rectangle 9"/>
          <p:cNvSpPr/>
          <p:nvPr/>
        </p:nvSpPr>
        <p:spPr>
          <a:xfrm>
            <a:off x="5179219" y="6153237"/>
            <a:ext cx="3690938" cy="371475"/>
          </a:xfrm>
          <a:prstGeom prst="round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err="1">
                <a:solidFill>
                  <a:srgbClr val="C00000"/>
                </a:solidFill>
                <a:latin typeface="Times New Roman" pitchFamily="18" charset="0"/>
                <a:cs typeface="Times New Roman" pitchFamily="18" charset="0"/>
              </a:rPr>
              <a:t>Bản</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đồ</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hành</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chính</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Việt</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nam</a:t>
            </a:r>
            <a:endParaRPr lang="en-US" sz="1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71365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2085805" y="1583281"/>
            <a:ext cx="2297738" cy="1064235"/>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US" sz="1600" b="1" dirty="0">
                <a:solidFill>
                  <a:srgbClr val="FF0000"/>
                </a:solidFill>
                <a:latin typeface="Times New Roman" panose="02020603050405020304" pitchFamily="18" charset="0"/>
                <a:cs typeface="Times New Roman" panose="02020603050405020304" pitchFamily="18" charset="0"/>
              </a:rPr>
              <a:t>HOẠT ĐỘNG VẬN DỤNG</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685811" y="3271213"/>
            <a:ext cx="4944533" cy="369332"/>
          </a:xfrm>
          <a:prstGeom prst="rect">
            <a:avLst/>
          </a:prstGeom>
        </p:spPr>
        <p:txBody>
          <a:bodyPr wrap="square">
            <a:spAutoFit/>
          </a:bodyPr>
          <a:lstStyle/>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Bắc</a:t>
            </a:r>
            <a:r>
              <a:rPr lang="en-US" dirty="0">
                <a:solidFill>
                  <a:srgbClr val="000000"/>
                </a:solidFill>
                <a:latin typeface="Times New Roman" panose="02020603050405020304" pitchFamily="18" charset="0"/>
              </a:rPr>
              <a:t>:</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825" y="490001"/>
            <a:ext cx="4039713" cy="5730251"/>
          </a:xfrm>
          <a:prstGeom prst="rect">
            <a:avLst/>
          </a:prstGeom>
        </p:spPr>
      </p:pic>
      <p:sp>
        <p:nvSpPr>
          <p:cNvPr id="7" name="Hình Bầu dục 133">
            <a:extLst>
              <a:ext uri="{FF2B5EF4-FFF2-40B4-BE49-F238E27FC236}">
                <a16:creationId xmlns:a16="http://schemas.microsoft.com/office/drawing/2014/main" id="{2C110BCD-C4D0-4A04-8618-9A22D340B236}"/>
              </a:ext>
            </a:extLst>
          </p:cNvPr>
          <p:cNvSpPr/>
          <p:nvPr/>
        </p:nvSpPr>
        <p:spPr>
          <a:xfrm>
            <a:off x="5571066" y="575808"/>
            <a:ext cx="118534" cy="1580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Up Arrow 7"/>
          <p:cNvSpPr/>
          <p:nvPr/>
        </p:nvSpPr>
        <p:spPr>
          <a:xfrm>
            <a:off x="5590030" y="690875"/>
            <a:ext cx="93134" cy="5384800"/>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5706534" y="584345"/>
            <a:ext cx="2861734" cy="1408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808186" y="691399"/>
            <a:ext cx="928459" cy="369332"/>
          </a:xfrm>
          <a:prstGeom prst="rect">
            <a:avLst/>
          </a:prstGeom>
          <a:ln/>
        </p:spPr>
        <p:style>
          <a:lnRef idx="1">
            <a:schemeClr val="accent5"/>
          </a:lnRef>
          <a:fillRef idx="2">
            <a:schemeClr val="accent5"/>
          </a:fillRef>
          <a:effectRef idx="1">
            <a:schemeClr val="accent5"/>
          </a:effectRef>
          <a:fontRef idx="minor">
            <a:schemeClr val="dk1"/>
          </a:fontRef>
        </p:style>
        <p:txBody>
          <a:bodyPr wrap="none">
            <a:spAutoFit/>
          </a:bodyPr>
          <a:lstStyle/>
          <a:p>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a:t>
            </a:r>
            <a:endParaRPr lang="en-US" dirty="0">
              <a:solidFill>
                <a:prstClr val="black"/>
              </a:solidFill>
            </a:endParaRPr>
          </a:p>
        </p:txBody>
      </p:sp>
      <p:sp>
        <p:nvSpPr>
          <p:cNvPr id="12" name="Rectangle 11"/>
          <p:cNvSpPr/>
          <p:nvPr/>
        </p:nvSpPr>
        <p:spPr>
          <a:xfrm>
            <a:off x="4682264" y="5579631"/>
            <a:ext cx="1056700" cy="369332"/>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solidFill>
                  <a:prstClr val="black"/>
                </a:solidFill>
                <a:latin typeface="Times New Roman" panose="02020603050405020304" pitchFamily="18" charset="0"/>
              </a:rPr>
              <a:t>105</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sp>
        <p:nvSpPr>
          <p:cNvPr id="13" name="Rectangle 12"/>
          <p:cNvSpPr/>
          <p:nvPr/>
        </p:nvSpPr>
        <p:spPr>
          <a:xfrm>
            <a:off x="1802362" y="3244223"/>
            <a:ext cx="1178528" cy="369332"/>
          </a:xfrm>
          <a:prstGeom prst="rect">
            <a:avLst/>
          </a:prstGeom>
        </p:spPr>
        <p:txBody>
          <a:bodyPr wrap="none">
            <a:spAutoFit/>
          </a:bodyPr>
          <a:lstStyle/>
          <a:p>
            <a:pPr algn="just"/>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4" name="Rectangle 13"/>
          <p:cNvSpPr/>
          <p:nvPr/>
        </p:nvSpPr>
        <p:spPr>
          <a:xfrm>
            <a:off x="2940363" y="3198609"/>
            <a:ext cx="1133644" cy="369332"/>
          </a:xfrm>
          <a:prstGeom prst="rect">
            <a:avLst/>
          </a:prstGeom>
        </p:spPr>
        <p:txBody>
          <a:bodyPr wrap="none">
            <a:spAutoFit/>
          </a:bodyPr>
          <a:lstStyle/>
          <a:p>
            <a:pPr algn="just"/>
            <a:r>
              <a:rPr lang="en-US" dirty="0">
                <a:solidFill>
                  <a:prstClr val="black"/>
                </a:solidFill>
                <a:latin typeface="Times New Roman" panose="02020603050405020304" pitchFamily="18" charset="0"/>
              </a:rPr>
              <a:t>105</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6" y="-579349"/>
            <a:ext cx="2536825" cy="23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815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 presetClass="emph" presetSubtype="2" repeatCount="indefinite" fill="hold" nodeType="withEffect">
                                  <p:stCondLst>
                                    <p:cond delay="0"/>
                                  </p:stCondLst>
                                  <p:childTnLst>
                                    <p:animClr clrSpc="rgb" dir="cw">
                                      <p:cBhvr>
                                        <p:cTn id="11" dur="500" fill="hold"/>
                                        <p:tgtEl>
                                          <p:spTgt spid="7"/>
                                        </p:tgtEl>
                                        <p:attrNameLst>
                                          <p:attrName>fillcolor</p:attrName>
                                        </p:attrNameLst>
                                      </p:cBhvr>
                                      <p:to>
                                        <a:srgbClr val="FFFF00"/>
                                      </p:to>
                                    </p:animClr>
                                    <p:set>
                                      <p:cBhvr>
                                        <p:cTn id="12" dur="500" fill="hold"/>
                                        <p:tgtEl>
                                          <p:spTgt spid="7"/>
                                        </p:tgtEl>
                                        <p:attrNameLst>
                                          <p:attrName>fill.type</p:attrName>
                                        </p:attrNameLst>
                                      </p:cBhvr>
                                      <p:to>
                                        <p:strVal val="solid"/>
                                      </p:to>
                                    </p:set>
                                    <p:set>
                                      <p:cBhvr>
                                        <p:cTn id="13" dur="500" fill="hold"/>
                                        <p:tgtEl>
                                          <p:spTgt spid="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anim calcmode="lin" valueType="num">
                                      <p:cBhvr>
                                        <p:cTn id="19"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80">
                                          <p:stCondLst>
                                            <p:cond delay="0"/>
                                          </p:stCondLst>
                                        </p:cTn>
                                        <p:tgtEl>
                                          <p:spTgt spid="11"/>
                                        </p:tgtEl>
                                      </p:cBhvr>
                                    </p:animEffect>
                                    <p:anim calcmode="lin" valueType="num">
                                      <p:cBhvr>
                                        <p:cTn id="4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7" dur="26">
                                          <p:stCondLst>
                                            <p:cond delay="650"/>
                                          </p:stCondLst>
                                        </p:cTn>
                                        <p:tgtEl>
                                          <p:spTgt spid="11"/>
                                        </p:tgtEl>
                                      </p:cBhvr>
                                      <p:to x="100000" y="60000"/>
                                    </p:animScale>
                                    <p:animScale>
                                      <p:cBhvr>
                                        <p:cTn id="48" dur="166" decel="50000">
                                          <p:stCondLst>
                                            <p:cond delay="676"/>
                                          </p:stCondLst>
                                        </p:cTn>
                                        <p:tgtEl>
                                          <p:spTgt spid="11"/>
                                        </p:tgtEl>
                                      </p:cBhvr>
                                      <p:to x="100000" y="100000"/>
                                    </p:animScale>
                                    <p:animScale>
                                      <p:cBhvr>
                                        <p:cTn id="49" dur="26">
                                          <p:stCondLst>
                                            <p:cond delay="1312"/>
                                          </p:stCondLst>
                                        </p:cTn>
                                        <p:tgtEl>
                                          <p:spTgt spid="11"/>
                                        </p:tgtEl>
                                      </p:cBhvr>
                                      <p:to x="100000" y="80000"/>
                                    </p:animScale>
                                    <p:animScale>
                                      <p:cBhvr>
                                        <p:cTn id="50" dur="166" decel="50000">
                                          <p:stCondLst>
                                            <p:cond delay="1338"/>
                                          </p:stCondLst>
                                        </p:cTn>
                                        <p:tgtEl>
                                          <p:spTgt spid="11"/>
                                        </p:tgtEl>
                                      </p:cBhvr>
                                      <p:to x="100000" y="100000"/>
                                    </p:animScale>
                                    <p:animScale>
                                      <p:cBhvr>
                                        <p:cTn id="51" dur="26">
                                          <p:stCondLst>
                                            <p:cond delay="1642"/>
                                          </p:stCondLst>
                                        </p:cTn>
                                        <p:tgtEl>
                                          <p:spTgt spid="11"/>
                                        </p:tgtEl>
                                      </p:cBhvr>
                                      <p:to x="100000" y="90000"/>
                                    </p:animScale>
                                    <p:animScale>
                                      <p:cBhvr>
                                        <p:cTn id="52" dur="166" decel="50000">
                                          <p:stCondLst>
                                            <p:cond delay="1668"/>
                                          </p:stCondLst>
                                        </p:cTn>
                                        <p:tgtEl>
                                          <p:spTgt spid="11"/>
                                        </p:tgtEl>
                                      </p:cBhvr>
                                      <p:to x="100000" y="100000"/>
                                    </p:animScale>
                                    <p:animScale>
                                      <p:cBhvr>
                                        <p:cTn id="53" dur="26">
                                          <p:stCondLst>
                                            <p:cond delay="1808"/>
                                          </p:stCondLst>
                                        </p:cTn>
                                        <p:tgtEl>
                                          <p:spTgt spid="11"/>
                                        </p:tgtEl>
                                      </p:cBhvr>
                                      <p:to x="100000" y="95000"/>
                                    </p:animScale>
                                    <p:animScale>
                                      <p:cBhvr>
                                        <p:cTn id="54" dur="166" decel="50000">
                                          <p:stCondLst>
                                            <p:cond delay="1834"/>
                                          </p:stCondLst>
                                        </p:cTn>
                                        <p:tgtEl>
                                          <p:spTgt spid="11"/>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580">
                                          <p:stCondLst>
                                            <p:cond delay="0"/>
                                          </p:stCondLst>
                                        </p:cTn>
                                        <p:tgtEl>
                                          <p:spTgt spid="13"/>
                                        </p:tgtEl>
                                      </p:cBhvr>
                                    </p:animEffect>
                                    <p:anim calcmode="lin" valueType="num">
                                      <p:cBhvr>
                                        <p:cTn id="5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3" dur="26">
                                          <p:stCondLst>
                                            <p:cond delay="650"/>
                                          </p:stCondLst>
                                        </p:cTn>
                                        <p:tgtEl>
                                          <p:spTgt spid="13"/>
                                        </p:tgtEl>
                                      </p:cBhvr>
                                      <p:to x="100000" y="60000"/>
                                    </p:animScale>
                                    <p:animScale>
                                      <p:cBhvr>
                                        <p:cTn id="64" dur="166" decel="50000">
                                          <p:stCondLst>
                                            <p:cond delay="676"/>
                                          </p:stCondLst>
                                        </p:cTn>
                                        <p:tgtEl>
                                          <p:spTgt spid="13"/>
                                        </p:tgtEl>
                                      </p:cBhvr>
                                      <p:to x="100000" y="100000"/>
                                    </p:animScale>
                                    <p:animScale>
                                      <p:cBhvr>
                                        <p:cTn id="65" dur="26">
                                          <p:stCondLst>
                                            <p:cond delay="1312"/>
                                          </p:stCondLst>
                                        </p:cTn>
                                        <p:tgtEl>
                                          <p:spTgt spid="13"/>
                                        </p:tgtEl>
                                      </p:cBhvr>
                                      <p:to x="100000" y="80000"/>
                                    </p:animScale>
                                    <p:animScale>
                                      <p:cBhvr>
                                        <p:cTn id="66" dur="166" decel="50000">
                                          <p:stCondLst>
                                            <p:cond delay="1338"/>
                                          </p:stCondLst>
                                        </p:cTn>
                                        <p:tgtEl>
                                          <p:spTgt spid="13"/>
                                        </p:tgtEl>
                                      </p:cBhvr>
                                      <p:to x="100000" y="100000"/>
                                    </p:animScale>
                                    <p:animScale>
                                      <p:cBhvr>
                                        <p:cTn id="67" dur="26">
                                          <p:stCondLst>
                                            <p:cond delay="1642"/>
                                          </p:stCondLst>
                                        </p:cTn>
                                        <p:tgtEl>
                                          <p:spTgt spid="13"/>
                                        </p:tgtEl>
                                      </p:cBhvr>
                                      <p:to x="100000" y="90000"/>
                                    </p:animScale>
                                    <p:animScale>
                                      <p:cBhvr>
                                        <p:cTn id="68" dur="166" decel="50000">
                                          <p:stCondLst>
                                            <p:cond delay="1668"/>
                                          </p:stCondLst>
                                        </p:cTn>
                                        <p:tgtEl>
                                          <p:spTgt spid="13"/>
                                        </p:tgtEl>
                                      </p:cBhvr>
                                      <p:to x="100000" y="100000"/>
                                    </p:animScale>
                                    <p:animScale>
                                      <p:cBhvr>
                                        <p:cTn id="69" dur="26">
                                          <p:stCondLst>
                                            <p:cond delay="1808"/>
                                          </p:stCondLst>
                                        </p:cTn>
                                        <p:tgtEl>
                                          <p:spTgt spid="13"/>
                                        </p:tgtEl>
                                      </p:cBhvr>
                                      <p:to x="100000" y="95000"/>
                                    </p:animScale>
                                    <p:animScale>
                                      <p:cBhvr>
                                        <p:cTn id="70" dur="166" decel="50000">
                                          <p:stCondLst>
                                            <p:cond delay="1834"/>
                                          </p:stCondLst>
                                        </p:cTn>
                                        <p:tgtEl>
                                          <p:spTgt spid="13"/>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734" y="1219200"/>
            <a:ext cx="5220939" cy="5157653"/>
          </a:xfrm>
          <a:prstGeom prst="rect">
            <a:avLst/>
          </a:prstGeom>
        </p:spPr>
      </p:pic>
      <p:sp>
        <p:nvSpPr>
          <p:cNvPr id="5" name="Rectangle: Single Corner Snipped 3">
            <a:extLst>
              <a:ext uri="{FF2B5EF4-FFF2-40B4-BE49-F238E27FC236}">
                <a16:creationId xmlns:a16="http://schemas.microsoft.com/office/drawing/2014/main" id="{C42450BC-14E2-42AD-9252-E588179599E3}"/>
              </a:ext>
            </a:extLst>
          </p:cNvPr>
          <p:cNvSpPr/>
          <p:nvPr/>
        </p:nvSpPr>
        <p:spPr>
          <a:xfrm rot="10800000">
            <a:off x="90892" y="110326"/>
            <a:ext cx="2613674" cy="1421175"/>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Tree>
    <p:extLst>
      <p:ext uri="{BB962C8B-B14F-4D97-AF65-F5344CB8AC3E}">
        <p14:creationId xmlns:p14="http://schemas.microsoft.com/office/powerpoint/2010/main" val="1256598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589396" y="1498345"/>
            <a:ext cx="2297738" cy="1064235"/>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US" sz="1600" b="1" dirty="0">
                <a:solidFill>
                  <a:srgbClr val="FF0000"/>
                </a:solidFill>
                <a:latin typeface="Times New Roman" panose="02020603050405020304" pitchFamily="18" charset="0"/>
                <a:cs typeface="Times New Roman" panose="02020603050405020304" pitchFamily="18" charset="0"/>
              </a:rPr>
              <a:t>HOẠT ĐỘNG VẬN DỤNG</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3400" y="3243856"/>
            <a:ext cx="4572000" cy="646331"/>
          </a:xfrm>
          <a:prstGeom prst="rect">
            <a:avLst/>
          </a:prstGeom>
        </p:spPr>
        <p:txBody>
          <a:bodyPr>
            <a:spAutoFit/>
          </a:bodyPr>
          <a:lstStyle/>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Bắc</a:t>
            </a:r>
            <a:r>
              <a:rPr lang="en-US" dirty="0">
                <a:solidFill>
                  <a:srgbClr val="000000"/>
                </a:solidFill>
                <a:latin typeface="Times New Roman" panose="02020603050405020304" pitchFamily="18" charset="0"/>
              </a:rPr>
              <a:t>:</a:t>
            </a:r>
            <a:endParaRPr lang="en-US" dirty="0">
              <a:solidFill>
                <a:prstClr val="black"/>
              </a:solidFill>
            </a:endParaRPr>
          </a:p>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Nam:</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825" y="489927"/>
            <a:ext cx="4039713" cy="5730252"/>
          </a:xfrm>
          <a:prstGeom prst="rect">
            <a:avLst/>
          </a:prstGeom>
        </p:spPr>
      </p:pic>
      <p:sp>
        <p:nvSpPr>
          <p:cNvPr id="7" name="Hình Bầu dục 133">
            <a:extLst>
              <a:ext uri="{FF2B5EF4-FFF2-40B4-BE49-F238E27FC236}">
                <a16:creationId xmlns:a16="http://schemas.microsoft.com/office/drawing/2014/main" id="{2C110BCD-C4D0-4A04-8618-9A22D340B236}"/>
              </a:ext>
            </a:extLst>
          </p:cNvPr>
          <p:cNvSpPr/>
          <p:nvPr/>
        </p:nvSpPr>
        <p:spPr>
          <a:xfrm>
            <a:off x="5436516" y="5870004"/>
            <a:ext cx="118534" cy="1580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802362" y="3244223"/>
            <a:ext cx="1178528" cy="369332"/>
          </a:xfrm>
          <a:prstGeom prst="rect">
            <a:avLst/>
          </a:prstGeom>
        </p:spPr>
        <p:txBody>
          <a:bodyPr wrap="none">
            <a:spAutoFit/>
          </a:bodyPr>
          <a:lstStyle/>
          <a:p>
            <a:pPr algn="just"/>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4" name="Rectangle 13"/>
          <p:cNvSpPr/>
          <p:nvPr/>
        </p:nvSpPr>
        <p:spPr>
          <a:xfrm>
            <a:off x="2962717" y="3215189"/>
            <a:ext cx="1133644" cy="369332"/>
          </a:xfrm>
          <a:prstGeom prst="rect">
            <a:avLst/>
          </a:prstGeom>
        </p:spPr>
        <p:txBody>
          <a:bodyPr wrap="none">
            <a:spAutoFit/>
          </a:bodyPr>
          <a:lstStyle/>
          <a:p>
            <a:pPr algn="just"/>
            <a:r>
              <a:rPr lang="en-US" dirty="0">
                <a:solidFill>
                  <a:prstClr val="black"/>
                </a:solidFill>
                <a:latin typeface="Times New Roman" panose="02020603050405020304" pitchFamily="18" charset="0"/>
              </a:rPr>
              <a:t>105</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sp>
        <p:nvSpPr>
          <p:cNvPr id="6" name="Rectangle 5"/>
          <p:cNvSpPr/>
          <p:nvPr/>
        </p:nvSpPr>
        <p:spPr>
          <a:xfrm>
            <a:off x="4467110" y="5736997"/>
            <a:ext cx="113364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just"/>
            <a:r>
              <a:rPr lang="en-US" dirty="0">
                <a:solidFill>
                  <a:prstClr val="black"/>
                </a:solidFill>
                <a:latin typeface="Times New Roman" panose="02020603050405020304" pitchFamily="18" charset="0"/>
              </a:rPr>
              <a:t>104</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p>
        </p:txBody>
      </p:sp>
      <p:sp>
        <p:nvSpPr>
          <p:cNvPr id="9" name="Rectangle 8"/>
          <p:cNvSpPr/>
          <p:nvPr/>
        </p:nvSpPr>
        <p:spPr>
          <a:xfrm>
            <a:off x="1951994" y="3567002"/>
            <a:ext cx="1063112" cy="369332"/>
          </a:xfrm>
          <a:prstGeom prst="rect">
            <a:avLst/>
          </a:prstGeom>
        </p:spPr>
        <p:txBody>
          <a:bodyPr wrap="none">
            <a:spAutoFit/>
          </a:bodyPr>
          <a:lstStyle/>
          <a:p>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8</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34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5" name="Rectangle 14"/>
          <p:cNvSpPr/>
          <p:nvPr/>
        </p:nvSpPr>
        <p:spPr>
          <a:xfrm>
            <a:off x="6128239" y="5351657"/>
            <a:ext cx="1063112"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8</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34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6" name="Rectangle 15"/>
          <p:cNvSpPr/>
          <p:nvPr/>
        </p:nvSpPr>
        <p:spPr>
          <a:xfrm>
            <a:off x="2971807" y="3567002"/>
            <a:ext cx="1133644" cy="369332"/>
          </a:xfrm>
          <a:prstGeom prst="rect">
            <a:avLst/>
          </a:prstGeom>
        </p:spPr>
        <p:txBody>
          <a:bodyPr wrap="none">
            <a:spAutoFit/>
          </a:bodyPr>
          <a:lstStyle/>
          <a:p>
            <a:pPr algn="just"/>
            <a:r>
              <a:rPr lang="en-US" dirty="0">
                <a:solidFill>
                  <a:prstClr val="black"/>
                </a:solidFill>
                <a:latin typeface="Times New Roman" panose="02020603050405020304" pitchFamily="18" charset="0"/>
              </a:rPr>
              <a:t>104</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p>
        </p:txBody>
      </p:sp>
      <p:sp>
        <p:nvSpPr>
          <p:cNvPr id="17" name="Up Arrow 16"/>
          <p:cNvSpPr/>
          <p:nvPr/>
        </p:nvSpPr>
        <p:spPr>
          <a:xfrm>
            <a:off x="5436516" y="753100"/>
            <a:ext cx="118535" cy="527494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p:cNvSpPr/>
          <p:nvPr/>
        </p:nvSpPr>
        <p:spPr>
          <a:xfrm>
            <a:off x="5555050" y="5921665"/>
            <a:ext cx="2946854" cy="18466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8" y="4059490"/>
            <a:ext cx="2423805" cy="2584513"/>
          </a:xfrm>
          <a:prstGeom prst="rect">
            <a:avLst/>
          </a:prstGeom>
        </p:spPr>
      </p:pic>
    </p:spTree>
    <p:extLst>
      <p:ext uri="{BB962C8B-B14F-4D97-AF65-F5344CB8AC3E}">
        <p14:creationId xmlns:p14="http://schemas.microsoft.com/office/powerpoint/2010/main" val="3425215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 presetClass="emph" presetSubtype="2" repeatCount="indefinite" fill="hold" nodeType="withEffect">
                                  <p:stCondLst>
                                    <p:cond delay="0"/>
                                  </p:stCondLst>
                                  <p:childTnLst>
                                    <p:animClr clrSpc="rgb" dir="cw">
                                      <p:cBhvr>
                                        <p:cTn id="11" dur="500" fill="hold"/>
                                        <p:tgtEl>
                                          <p:spTgt spid="7"/>
                                        </p:tgtEl>
                                        <p:attrNameLst>
                                          <p:attrName>fillcolor</p:attrName>
                                        </p:attrNameLst>
                                      </p:cBhvr>
                                      <p:to>
                                        <a:srgbClr val="FFFF00"/>
                                      </p:to>
                                    </p:animClr>
                                    <p:set>
                                      <p:cBhvr>
                                        <p:cTn id="12" dur="500" fill="hold"/>
                                        <p:tgtEl>
                                          <p:spTgt spid="7"/>
                                        </p:tgtEl>
                                        <p:attrNameLst>
                                          <p:attrName>fill.type</p:attrName>
                                        </p:attrNameLst>
                                      </p:cBhvr>
                                      <p:to>
                                        <p:strVal val="solid"/>
                                      </p:to>
                                    </p:set>
                                    <p:set>
                                      <p:cBhvr>
                                        <p:cTn id="13" dur="500" fill="hold"/>
                                        <p:tgtEl>
                                          <p:spTgt spid="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p:bldP spid="15" grpId="0" animBg="1"/>
      <p:bldP spid="16" grpId="0"/>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9606" y="666865"/>
            <a:ext cx="5304865" cy="5531203"/>
          </a:xfrm>
        </p:spPr>
      </p:pic>
      <p:sp>
        <p:nvSpPr>
          <p:cNvPr id="5" name="Rectangle: Single Corner Snipped 3">
            <a:extLst>
              <a:ext uri="{FF2B5EF4-FFF2-40B4-BE49-F238E27FC236}">
                <a16:creationId xmlns:a16="http://schemas.microsoft.com/office/drawing/2014/main" id="{C42450BC-14E2-42AD-9252-E588179599E3}"/>
              </a:ext>
            </a:extLst>
          </p:cNvPr>
          <p:cNvSpPr/>
          <p:nvPr/>
        </p:nvSpPr>
        <p:spPr>
          <a:xfrm rot="10800000">
            <a:off x="2511384" y="-1"/>
            <a:ext cx="859665" cy="587801"/>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6" name="TextBox 5">
            <a:extLst>
              <a:ext uri="{FF2B5EF4-FFF2-40B4-BE49-F238E27FC236}">
                <a16:creationId xmlns:a16="http://schemas.microsoft.com/office/drawing/2014/main" id="{E5D64960-E779-483B-8E3A-91D181FE35F6}"/>
              </a:ext>
            </a:extLst>
          </p:cNvPr>
          <p:cNvSpPr txBox="1"/>
          <p:nvPr/>
        </p:nvSpPr>
        <p:spPr>
          <a:xfrm>
            <a:off x="2587283" y="34353"/>
            <a:ext cx="2415540" cy="461665"/>
          </a:xfrm>
          <a:prstGeom prst="rect">
            <a:avLst/>
          </a:prstGeom>
          <a:noFill/>
        </p:spPr>
        <p:txBody>
          <a:bodyPr wrap="square" rtlCol="0">
            <a:spAutoFit/>
          </a:bodyPr>
          <a:lstStyle/>
          <a:p>
            <a:r>
              <a:rPr lang="en-US" sz="2400" b="1" dirty="0">
                <a:solidFill>
                  <a:prstClr val="white"/>
                </a:solidFill>
                <a:latin typeface="Times New Roman" panose="02020603050405020304" pitchFamily="18" charset="0"/>
                <a:cs typeface="Times New Roman" panose="02020603050405020304" pitchFamily="18" charset="0"/>
              </a:rPr>
              <a:t>BÀI 1</a:t>
            </a:r>
          </a:p>
        </p:txBody>
      </p:sp>
      <p:sp>
        <p:nvSpPr>
          <p:cNvPr id="7" name="TextBox 6">
            <a:extLst>
              <a:ext uri="{FF2B5EF4-FFF2-40B4-BE49-F238E27FC236}">
                <a16:creationId xmlns:a16="http://schemas.microsoft.com/office/drawing/2014/main" id="{DB86AF7C-A218-46C3-B579-EBC3341BFB65}"/>
              </a:ext>
            </a:extLst>
          </p:cNvPr>
          <p:cNvSpPr txBox="1"/>
          <p:nvPr/>
        </p:nvSpPr>
        <p:spPr>
          <a:xfrm>
            <a:off x="2935388" y="16055"/>
            <a:ext cx="60198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HỆ THỐNG KINH, VĨ TUYẾN. TỌA ĐỘ ĐỊA LÍ</a:t>
            </a:r>
          </a:p>
        </p:txBody>
      </p:sp>
    </p:spTree>
    <p:extLst>
      <p:ext uri="{BB962C8B-B14F-4D97-AF65-F5344CB8AC3E}">
        <p14:creationId xmlns:p14="http://schemas.microsoft.com/office/powerpoint/2010/main" val="227913721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589396" y="1498345"/>
            <a:ext cx="2297738" cy="1064235"/>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US" sz="1600" b="1" dirty="0">
                <a:solidFill>
                  <a:srgbClr val="FF0000"/>
                </a:solidFill>
                <a:latin typeface="Times New Roman" panose="02020603050405020304" pitchFamily="18" charset="0"/>
                <a:cs typeface="Times New Roman" panose="02020603050405020304" pitchFamily="18" charset="0"/>
              </a:rPr>
              <a:t>HOẠT ĐỘNG VẬN DỤNG</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04800" y="3271213"/>
            <a:ext cx="5325533" cy="923330"/>
          </a:xfrm>
          <a:prstGeom prst="rect">
            <a:avLst/>
          </a:prstGeom>
        </p:spPr>
        <p:txBody>
          <a:bodyPr wrap="square">
            <a:spAutoFit/>
          </a:bodyPr>
          <a:lstStyle/>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Bắc</a:t>
            </a:r>
            <a:r>
              <a:rPr lang="en-US" dirty="0">
                <a:solidFill>
                  <a:srgbClr val="000000"/>
                </a:solidFill>
                <a:latin typeface="Times New Roman" panose="02020603050405020304" pitchFamily="18" charset="0"/>
              </a:rPr>
              <a:t>:</a:t>
            </a:r>
            <a:endParaRPr lang="en-US" dirty="0">
              <a:solidFill>
                <a:prstClr val="black"/>
              </a:solidFill>
            </a:endParaRPr>
          </a:p>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Nam: </a:t>
            </a:r>
            <a:r>
              <a:rPr lang="vi-VN"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8</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34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104</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p>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Đông</a:t>
            </a:r>
            <a:r>
              <a:rPr lang="en-US" dirty="0">
                <a:solidFill>
                  <a:srgbClr val="000000"/>
                </a:solidFill>
                <a:latin typeface="Times New Roman" panose="02020603050405020304" pitchFamily="18" charset="0"/>
              </a:rPr>
              <a:t>:</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396" y="575975"/>
            <a:ext cx="4039713" cy="5730252"/>
          </a:xfrm>
          <a:prstGeom prst="rect">
            <a:avLst/>
          </a:prstGeom>
        </p:spPr>
      </p:pic>
      <p:sp>
        <p:nvSpPr>
          <p:cNvPr id="7" name="Hình Bầu dục 133">
            <a:extLst>
              <a:ext uri="{FF2B5EF4-FFF2-40B4-BE49-F238E27FC236}">
                <a16:creationId xmlns:a16="http://schemas.microsoft.com/office/drawing/2014/main" id="{2C110BCD-C4D0-4A04-8618-9A22D340B236}"/>
              </a:ext>
            </a:extLst>
          </p:cNvPr>
          <p:cNvSpPr/>
          <p:nvPr/>
        </p:nvSpPr>
        <p:spPr>
          <a:xfrm>
            <a:off x="6687237" y="4794220"/>
            <a:ext cx="118534" cy="1580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802362" y="3244223"/>
            <a:ext cx="1178528" cy="369332"/>
          </a:xfrm>
          <a:prstGeom prst="rect">
            <a:avLst/>
          </a:prstGeom>
        </p:spPr>
        <p:txBody>
          <a:bodyPr wrap="none">
            <a:spAutoFit/>
          </a:bodyPr>
          <a:lstStyle/>
          <a:p>
            <a:pPr algn="just"/>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4" name="Rectangle 13"/>
          <p:cNvSpPr/>
          <p:nvPr/>
        </p:nvSpPr>
        <p:spPr>
          <a:xfrm>
            <a:off x="2983381" y="3244223"/>
            <a:ext cx="1133644" cy="369332"/>
          </a:xfrm>
          <a:prstGeom prst="rect">
            <a:avLst/>
          </a:prstGeom>
        </p:spPr>
        <p:txBody>
          <a:bodyPr wrap="none">
            <a:spAutoFit/>
          </a:bodyPr>
          <a:lstStyle/>
          <a:p>
            <a:pPr algn="just"/>
            <a:r>
              <a:rPr lang="en-US" dirty="0">
                <a:solidFill>
                  <a:prstClr val="black"/>
                </a:solidFill>
                <a:latin typeface="Times New Roman" panose="02020603050405020304" pitchFamily="18" charset="0"/>
              </a:rPr>
              <a:t>105</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sp>
        <p:nvSpPr>
          <p:cNvPr id="6" name="Rectangle 5"/>
          <p:cNvSpPr/>
          <p:nvPr/>
        </p:nvSpPr>
        <p:spPr>
          <a:xfrm>
            <a:off x="3310810" y="3852201"/>
            <a:ext cx="1133644" cy="369332"/>
          </a:xfrm>
          <a:prstGeom prst="rect">
            <a:avLst/>
          </a:prstGeom>
        </p:spPr>
        <p:txBody>
          <a:bodyPr wrap="none">
            <a:spAutoFit/>
          </a:bodyPr>
          <a:lstStyle/>
          <a:p>
            <a:r>
              <a:rPr lang="en-US" dirty="0">
                <a:solidFill>
                  <a:prstClr val="black"/>
                </a:solidFill>
                <a:latin typeface="Times New Roman" panose="02020603050405020304" pitchFamily="18" charset="0"/>
              </a:rPr>
              <a:t>109</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sp>
        <p:nvSpPr>
          <p:cNvPr id="8" name="Rectangle 7"/>
          <p:cNvSpPr/>
          <p:nvPr/>
        </p:nvSpPr>
        <p:spPr>
          <a:xfrm>
            <a:off x="1905000" y="3825211"/>
            <a:ext cx="1178528" cy="369332"/>
          </a:xfrm>
          <a:prstGeom prst="rect">
            <a:avLst/>
          </a:prstGeom>
        </p:spPr>
        <p:txBody>
          <a:bodyPr wrap="none">
            <a:spAutoFit/>
          </a:bodyPr>
          <a:lstStyle/>
          <a:p>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12</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9" name="Rectangle 8"/>
          <p:cNvSpPr/>
          <p:nvPr/>
        </p:nvSpPr>
        <p:spPr>
          <a:xfrm>
            <a:off x="6933764" y="5064025"/>
            <a:ext cx="117852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12</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2" name="Rectangle 11"/>
          <p:cNvSpPr/>
          <p:nvPr/>
        </p:nvSpPr>
        <p:spPr>
          <a:xfrm>
            <a:off x="5344041" y="4036867"/>
            <a:ext cx="113364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solidFill>
                  <a:prstClr val="black"/>
                </a:solidFill>
                <a:latin typeface="Times New Roman" panose="02020603050405020304" pitchFamily="18" charset="0"/>
              </a:rPr>
              <a:t>109</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sp>
        <p:nvSpPr>
          <p:cNvPr id="10" name="Up Arrow 9"/>
          <p:cNvSpPr/>
          <p:nvPr/>
        </p:nvSpPr>
        <p:spPr>
          <a:xfrm>
            <a:off x="6646581" y="833719"/>
            <a:ext cx="199901" cy="396045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ight Arrow 10"/>
          <p:cNvSpPr/>
          <p:nvPr/>
        </p:nvSpPr>
        <p:spPr>
          <a:xfrm>
            <a:off x="6751792" y="4731217"/>
            <a:ext cx="1855979" cy="2591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10" y="-114209"/>
            <a:ext cx="2440625" cy="1807053"/>
          </a:xfrm>
          <a:prstGeom prst="rect">
            <a:avLst/>
          </a:prstGeom>
        </p:spPr>
      </p:pic>
    </p:spTree>
    <p:extLst>
      <p:ext uri="{BB962C8B-B14F-4D97-AF65-F5344CB8AC3E}">
        <p14:creationId xmlns:p14="http://schemas.microsoft.com/office/powerpoint/2010/main" val="1808098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 presetClass="emph" presetSubtype="2" repeatCount="indefinite" fill="hold" nodeType="withEffect">
                                  <p:stCondLst>
                                    <p:cond delay="0"/>
                                  </p:stCondLst>
                                  <p:childTnLst>
                                    <p:animClr clrSpc="rgb" dir="cw">
                                      <p:cBhvr>
                                        <p:cTn id="11" dur="500" fill="hold"/>
                                        <p:tgtEl>
                                          <p:spTgt spid="7"/>
                                        </p:tgtEl>
                                        <p:attrNameLst>
                                          <p:attrName>fillcolor</p:attrName>
                                        </p:attrNameLst>
                                      </p:cBhvr>
                                      <p:to>
                                        <a:srgbClr val="FFFF00"/>
                                      </p:to>
                                    </p:animClr>
                                    <p:set>
                                      <p:cBhvr>
                                        <p:cTn id="12" dur="500" fill="hold"/>
                                        <p:tgtEl>
                                          <p:spTgt spid="7"/>
                                        </p:tgtEl>
                                        <p:attrNameLst>
                                          <p:attrName>fill.type</p:attrName>
                                        </p:attrNameLst>
                                      </p:cBhvr>
                                      <p:to>
                                        <p:strVal val="solid"/>
                                      </p:to>
                                    </p:set>
                                    <p:set>
                                      <p:cBhvr>
                                        <p:cTn id="13" dur="500" fill="hold"/>
                                        <p:tgtEl>
                                          <p:spTgt spid="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80">
                                          <p:stCondLst>
                                            <p:cond delay="0"/>
                                          </p:stCondLst>
                                        </p:cTn>
                                        <p:tgtEl>
                                          <p:spTgt spid="12"/>
                                        </p:tgtEl>
                                      </p:cBhvr>
                                    </p:animEffect>
                                    <p:anim calcmode="lin" valueType="num">
                                      <p:cBhvr>
                                        <p:cTn id="5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55" dur="26">
                                          <p:stCondLst>
                                            <p:cond delay="650"/>
                                          </p:stCondLst>
                                        </p:cTn>
                                        <p:tgtEl>
                                          <p:spTgt spid="12"/>
                                        </p:tgtEl>
                                      </p:cBhvr>
                                      <p:to x="100000" y="60000"/>
                                    </p:animScale>
                                    <p:animScale>
                                      <p:cBhvr>
                                        <p:cTn id="56" dur="166" decel="50000">
                                          <p:stCondLst>
                                            <p:cond delay="676"/>
                                          </p:stCondLst>
                                        </p:cTn>
                                        <p:tgtEl>
                                          <p:spTgt spid="12"/>
                                        </p:tgtEl>
                                      </p:cBhvr>
                                      <p:to x="100000" y="100000"/>
                                    </p:animScale>
                                    <p:animScale>
                                      <p:cBhvr>
                                        <p:cTn id="57" dur="26">
                                          <p:stCondLst>
                                            <p:cond delay="1312"/>
                                          </p:stCondLst>
                                        </p:cTn>
                                        <p:tgtEl>
                                          <p:spTgt spid="12"/>
                                        </p:tgtEl>
                                      </p:cBhvr>
                                      <p:to x="100000" y="80000"/>
                                    </p:animScale>
                                    <p:animScale>
                                      <p:cBhvr>
                                        <p:cTn id="58" dur="166" decel="50000">
                                          <p:stCondLst>
                                            <p:cond delay="1338"/>
                                          </p:stCondLst>
                                        </p:cTn>
                                        <p:tgtEl>
                                          <p:spTgt spid="12"/>
                                        </p:tgtEl>
                                      </p:cBhvr>
                                      <p:to x="100000" y="100000"/>
                                    </p:animScale>
                                    <p:animScale>
                                      <p:cBhvr>
                                        <p:cTn id="59" dur="26">
                                          <p:stCondLst>
                                            <p:cond delay="1642"/>
                                          </p:stCondLst>
                                        </p:cTn>
                                        <p:tgtEl>
                                          <p:spTgt spid="12"/>
                                        </p:tgtEl>
                                      </p:cBhvr>
                                      <p:to x="100000" y="90000"/>
                                    </p:animScale>
                                    <p:animScale>
                                      <p:cBhvr>
                                        <p:cTn id="60" dur="166" decel="50000">
                                          <p:stCondLst>
                                            <p:cond delay="1668"/>
                                          </p:stCondLst>
                                        </p:cTn>
                                        <p:tgtEl>
                                          <p:spTgt spid="12"/>
                                        </p:tgtEl>
                                      </p:cBhvr>
                                      <p:to x="100000" y="100000"/>
                                    </p:animScale>
                                    <p:animScale>
                                      <p:cBhvr>
                                        <p:cTn id="61" dur="26">
                                          <p:stCondLst>
                                            <p:cond delay="1808"/>
                                          </p:stCondLst>
                                        </p:cTn>
                                        <p:tgtEl>
                                          <p:spTgt spid="12"/>
                                        </p:tgtEl>
                                      </p:cBhvr>
                                      <p:to x="100000" y="95000"/>
                                    </p:animScale>
                                    <p:animScale>
                                      <p:cBhvr>
                                        <p:cTn id="62" dur="166" decel="50000">
                                          <p:stCondLst>
                                            <p:cond delay="1834"/>
                                          </p:stCondLst>
                                        </p:cTn>
                                        <p:tgtEl>
                                          <p:spTgt spid="12"/>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down)">
                                      <p:cBhvr>
                                        <p:cTn id="65" dur="580">
                                          <p:stCondLst>
                                            <p:cond delay="0"/>
                                          </p:stCondLst>
                                        </p:cTn>
                                        <p:tgtEl>
                                          <p:spTgt spid="6"/>
                                        </p:tgtEl>
                                      </p:cBhvr>
                                    </p:animEffect>
                                    <p:anim calcmode="lin" valueType="num">
                                      <p:cBhvr>
                                        <p:cTn id="6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1" dur="26">
                                          <p:stCondLst>
                                            <p:cond delay="650"/>
                                          </p:stCondLst>
                                        </p:cTn>
                                        <p:tgtEl>
                                          <p:spTgt spid="6"/>
                                        </p:tgtEl>
                                      </p:cBhvr>
                                      <p:to x="100000" y="60000"/>
                                    </p:animScale>
                                    <p:animScale>
                                      <p:cBhvr>
                                        <p:cTn id="72" dur="166" decel="50000">
                                          <p:stCondLst>
                                            <p:cond delay="676"/>
                                          </p:stCondLst>
                                        </p:cTn>
                                        <p:tgtEl>
                                          <p:spTgt spid="6"/>
                                        </p:tgtEl>
                                      </p:cBhvr>
                                      <p:to x="100000" y="100000"/>
                                    </p:animScale>
                                    <p:animScale>
                                      <p:cBhvr>
                                        <p:cTn id="73" dur="26">
                                          <p:stCondLst>
                                            <p:cond delay="1312"/>
                                          </p:stCondLst>
                                        </p:cTn>
                                        <p:tgtEl>
                                          <p:spTgt spid="6"/>
                                        </p:tgtEl>
                                      </p:cBhvr>
                                      <p:to x="100000" y="80000"/>
                                    </p:animScale>
                                    <p:animScale>
                                      <p:cBhvr>
                                        <p:cTn id="74" dur="166" decel="50000">
                                          <p:stCondLst>
                                            <p:cond delay="1338"/>
                                          </p:stCondLst>
                                        </p:cTn>
                                        <p:tgtEl>
                                          <p:spTgt spid="6"/>
                                        </p:tgtEl>
                                      </p:cBhvr>
                                      <p:to x="100000" y="100000"/>
                                    </p:animScale>
                                    <p:animScale>
                                      <p:cBhvr>
                                        <p:cTn id="75" dur="26">
                                          <p:stCondLst>
                                            <p:cond delay="1642"/>
                                          </p:stCondLst>
                                        </p:cTn>
                                        <p:tgtEl>
                                          <p:spTgt spid="6"/>
                                        </p:tgtEl>
                                      </p:cBhvr>
                                      <p:to x="100000" y="90000"/>
                                    </p:animScale>
                                    <p:animScale>
                                      <p:cBhvr>
                                        <p:cTn id="76" dur="166" decel="50000">
                                          <p:stCondLst>
                                            <p:cond delay="1668"/>
                                          </p:stCondLst>
                                        </p:cTn>
                                        <p:tgtEl>
                                          <p:spTgt spid="6"/>
                                        </p:tgtEl>
                                      </p:cBhvr>
                                      <p:to x="100000" y="100000"/>
                                    </p:animScale>
                                    <p:animScale>
                                      <p:cBhvr>
                                        <p:cTn id="77" dur="26">
                                          <p:stCondLst>
                                            <p:cond delay="1808"/>
                                          </p:stCondLst>
                                        </p:cTn>
                                        <p:tgtEl>
                                          <p:spTgt spid="6"/>
                                        </p:tgtEl>
                                      </p:cBhvr>
                                      <p:to x="100000" y="95000"/>
                                    </p:animScale>
                                    <p:animScale>
                                      <p:cBhvr>
                                        <p:cTn id="7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9" grpId="0" animBg="1"/>
      <p:bldP spid="12"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198" y="943148"/>
            <a:ext cx="5886427" cy="5229111"/>
          </a:xfrm>
        </p:spPr>
      </p:pic>
      <p:sp>
        <p:nvSpPr>
          <p:cNvPr id="5" name="Rectangle: Single Corner Snipped 3">
            <a:extLst>
              <a:ext uri="{FF2B5EF4-FFF2-40B4-BE49-F238E27FC236}">
                <a16:creationId xmlns:a16="http://schemas.microsoft.com/office/drawing/2014/main" id="{C42450BC-14E2-42AD-9252-E588179599E3}"/>
              </a:ext>
            </a:extLst>
          </p:cNvPr>
          <p:cNvSpPr/>
          <p:nvPr/>
        </p:nvSpPr>
        <p:spPr>
          <a:xfrm rot="10800000">
            <a:off x="2511384" y="-1"/>
            <a:ext cx="859665" cy="587801"/>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6" name="TextBox 5">
            <a:extLst>
              <a:ext uri="{FF2B5EF4-FFF2-40B4-BE49-F238E27FC236}">
                <a16:creationId xmlns:a16="http://schemas.microsoft.com/office/drawing/2014/main" id="{E5D64960-E779-483B-8E3A-91D181FE35F6}"/>
              </a:ext>
            </a:extLst>
          </p:cNvPr>
          <p:cNvSpPr txBox="1"/>
          <p:nvPr/>
        </p:nvSpPr>
        <p:spPr>
          <a:xfrm>
            <a:off x="2587283" y="34330"/>
            <a:ext cx="2415540" cy="461665"/>
          </a:xfrm>
          <a:prstGeom prst="rect">
            <a:avLst/>
          </a:prstGeom>
          <a:noFill/>
        </p:spPr>
        <p:txBody>
          <a:bodyPr wrap="square" rtlCol="0">
            <a:spAutoFit/>
          </a:bodyPr>
          <a:lstStyle/>
          <a:p>
            <a:r>
              <a:rPr lang="en-US" sz="2400" b="1" dirty="0">
                <a:solidFill>
                  <a:prstClr val="white"/>
                </a:solidFill>
                <a:latin typeface="Times New Roman" panose="02020603050405020304" pitchFamily="18" charset="0"/>
                <a:cs typeface="Times New Roman" panose="02020603050405020304" pitchFamily="18" charset="0"/>
              </a:rPr>
              <a:t>BÀI 1</a:t>
            </a:r>
          </a:p>
        </p:txBody>
      </p:sp>
      <p:sp>
        <p:nvSpPr>
          <p:cNvPr id="7" name="TextBox 6">
            <a:extLst>
              <a:ext uri="{FF2B5EF4-FFF2-40B4-BE49-F238E27FC236}">
                <a16:creationId xmlns:a16="http://schemas.microsoft.com/office/drawing/2014/main" id="{DB86AF7C-A218-46C3-B579-EBC3341BFB65}"/>
              </a:ext>
            </a:extLst>
          </p:cNvPr>
          <p:cNvSpPr txBox="1"/>
          <p:nvPr/>
        </p:nvSpPr>
        <p:spPr>
          <a:xfrm>
            <a:off x="2935388" y="16055"/>
            <a:ext cx="60198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HỆ THỐNG KINH, VĨ TUYẾN. TỌA ĐỘ ĐỊA LÍ</a:t>
            </a:r>
          </a:p>
        </p:txBody>
      </p:sp>
    </p:spTree>
    <p:extLst>
      <p:ext uri="{BB962C8B-B14F-4D97-AF65-F5344CB8AC3E}">
        <p14:creationId xmlns:p14="http://schemas.microsoft.com/office/powerpoint/2010/main" val="2185194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p:cNvSpPr>
            <a:spLocks noGrp="1"/>
          </p:cNvSpPr>
          <p:nvPr>
            <p:ph idx="1"/>
          </p:nvPr>
        </p:nvSpPr>
        <p:spPr>
          <a:xfrm>
            <a:off x="589396" y="1498345"/>
            <a:ext cx="2297738" cy="1064235"/>
          </a:xfrm>
          <a:prstGeom prst="rightArrow">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indent="0" algn="ctr">
              <a:buNone/>
            </a:pPr>
            <a:r>
              <a:rPr lang="en-US" sz="1600" b="1" dirty="0">
                <a:solidFill>
                  <a:srgbClr val="FF0000"/>
                </a:solidFill>
                <a:latin typeface="Times New Roman" panose="02020603050405020304" pitchFamily="18" charset="0"/>
                <a:cs typeface="Times New Roman" panose="02020603050405020304" pitchFamily="18" charset="0"/>
              </a:rPr>
              <a:t>HOẠT ĐỘNG VẬN DỤNG</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28628" y="3271220"/>
            <a:ext cx="5401733" cy="1200329"/>
          </a:xfrm>
          <a:prstGeom prst="rect">
            <a:avLst/>
          </a:prstGeom>
        </p:spPr>
        <p:txBody>
          <a:bodyPr wrap="square">
            <a:spAutoFit/>
          </a:bodyPr>
          <a:lstStyle/>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Bắc</a:t>
            </a:r>
            <a:r>
              <a:rPr lang="en-US" dirty="0">
                <a:solidFill>
                  <a:srgbClr val="000000"/>
                </a:solidFill>
                <a:latin typeface="Times New Roman" panose="02020603050405020304" pitchFamily="18" charset="0"/>
              </a:rPr>
              <a:t>:</a:t>
            </a:r>
            <a:endParaRPr lang="en-US" dirty="0">
              <a:solidFill>
                <a:prstClr val="black"/>
              </a:solidFill>
            </a:endParaRPr>
          </a:p>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Nam: </a:t>
            </a:r>
            <a:r>
              <a:rPr lang="vi-VN"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8</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34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104</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p>
          <a:p>
            <a:pPr algn="just"/>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Cực</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Đông</a:t>
            </a:r>
            <a:r>
              <a:rPr lang="en-US" dirty="0">
                <a:solidFill>
                  <a:srgbClr val="000000"/>
                </a:solidFill>
                <a:latin typeface="Times New Roman" panose="02020603050405020304" pitchFamily="18" charset="0"/>
              </a:rPr>
              <a:t>: </a:t>
            </a:r>
            <a:r>
              <a:rPr lang="vi-VN" dirty="0">
                <a:solidFill>
                  <a:srgbClr val="000000"/>
                </a:solidFill>
                <a:latin typeface="Times New Roman" panose="02020603050405020304" pitchFamily="18" charset="0"/>
              </a:rPr>
              <a:t>      </a:t>
            </a:r>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12</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40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109</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24</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a:p>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Cực</a:t>
            </a:r>
            <a:r>
              <a:rPr lang="en-US" dirty="0">
                <a:solidFill>
                  <a:srgbClr val="000000"/>
                </a:solidFill>
                <a:latin typeface="Times New Roman" panose="02020603050405020304" pitchFamily="18" charset="0"/>
                <a:ea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rPr>
              <a:t>Tây</a:t>
            </a:r>
            <a:r>
              <a:rPr lang="en-US" dirty="0">
                <a:solidFill>
                  <a:srgbClr val="000000"/>
                </a:solidFill>
                <a:latin typeface="Times New Roman" panose="02020603050405020304" pitchFamily="18" charset="0"/>
                <a:ea typeface="Times New Roman" panose="02020603050405020304" pitchFamily="18" charset="0"/>
              </a:rPr>
              <a:t>:</a:t>
            </a:r>
            <a:endParaRPr lang="en-US" dirty="0">
              <a:solidFill>
                <a:prstClr val="black"/>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825" y="489927"/>
            <a:ext cx="4039713" cy="5730252"/>
          </a:xfrm>
          <a:prstGeom prst="rect">
            <a:avLst/>
          </a:prstGeom>
        </p:spPr>
      </p:pic>
      <p:sp>
        <p:nvSpPr>
          <p:cNvPr id="7" name="Hình Bầu dục 133">
            <a:extLst>
              <a:ext uri="{FF2B5EF4-FFF2-40B4-BE49-F238E27FC236}">
                <a16:creationId xmlns:a16="http://schemas.microsoft.com/office/drawing/2014/main" id="{2C110BCD-C4D0-4A04-8618-9A22D340B236}"/>
              </a:ext>
            </a:extLst>
          </p:cNvPr>
          <p:cNvSpPr/>
          <p:nvPr/>
        </p:nvSpPr>
        <p:spPr>
          <a:xfrm>
            <a:off x="4637124" y="920464"/>
            <a:ext cx="118534" cy="15804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1802362" y="3244223"/>
            <a:ext cx="1178528" cy="369332"/>
          </a:xfrm>
          <a:prstGeom prst="rect">
            <a:avLst/>
          </a:prstGeom>
        </p:spPr>
        <p:txBody>
          <a:bodyPr wrap="none">
            <a:spAutoFit/>
          </a:bodyPr>
          <a:lstStyle/>
          <a:p>
            <a:pPr algn="just"/>
            <a:r>
              <a:rPr lang="en-US" dirty="0">
                <a:solidFill>
                  <a:srgbClr val="000000"/>
                </a:solidFill>
                <a:latin typeface="Times New Roman" panose="02020603050405020304" pitchFamily="18" charset="0"/>
              </a:rPr>
              <a:t>(</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23</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B ,</a:t>
            </a:r>
            <a:r>
              <a:rPr lang="en-US" dirty="0">
                <a:solidFill>
                  <a:prstClr val="black"/>
                </a:solidFill>
                <a:latin typeface="Times New Roman" panose="02020603050405020304" pitchFamily="18" charset="0"/>
              </a:rPr>
              <a:t> </a:t>
            </a:r>
            <a:endParaRPr lang="en-US" dirty="0">
              <a:solidFill>
                <a:prstClr val="black"/>
              </a:solidFill>
            </a:endParaRPr>
          </a:p>
        </p:txBody>
      </p:sp>
      <p:sp>
        <p:nvSpPr>
          <p:cNvPr id="14" name="Rectangle 13"/>
          <p:cNvSpPr/>
          <p:nvPr/>
        </p:nvSpPr>
        <p:spPr>
          <a:xfrm>
            <a:off x="2929466" y="3207757"/>
            <a:ext cx="1133644" cy="369332"/>
          </a:xfrm>
          <a:prstGeom prst="rect">
            <a:avLst/>
          </a:prstGeom>
        </p:spPr>
        <p:txBody>
          <a:bodyPr wrap="none">
            <a:spAutoFit/>
          </a:bodyPr>
          <a:lstStyle/>
          <a:p>
            <a:pPr algn="just"/>
            <a:r>
              <a:rPr lang="en-US" dirty="0">
                <a:solidFill>
                  <a:prstClr val="black"/>
                </a:solidFill>
                <a:latin typeface="Times New Roman" panose="02020603050405020304" pitchFamily="18" charset="0"/>
              </a:rPr>
              <a:t>105</a:t>
            </a:r>
            <a:r>
              <a:rPr lang="en-US" baseline="30000" dirty="0">
                <a:solidFill>
                  <a:prstClr val="black"/>
                </a:solidFill>
                <a:latin typeface="Times New Roman" panose="02020603050405020304" pitchFamily="18" charset="0"/>
              </a:rPr>
              <a:t>o</a:t>
            </a:r>
            <a:r>
              <a:rPr lang="en-US" dirty="0">
                <a:solidFill>
                  <a:prstClr val="black"/>
                </a:solidFill>
                <a:latin typeface="Times New Roman" panose="02020603050405020304" pitchFamily="18" charset="0"/>
              </a:rPr>
              <a:t>20</a:t>
            </a:r>
            <a:r>
              <a:rPr lang="en-US" baseline="30000" dirty="0">
                <a:solidFill>
                  <a:prstClr val="black"/>
                </a:solidFill>
                <a:latin typeface="Times New Roman" panose="02020603050405020304" pitchFamily="18" charset="0"/>
              </a:rPr>
              <a:t>’</a:t>
            </a:r>
            <a:r>
              <a:rPr lang="en-US" dirty="0">
                <a:solidFill>
                  <a:srgbClr val="000000"/>
                </a:solidFill>
                <a:latin typeface="Times New Roman" panose="02020603050405020304" pitchFamily="18" charset="0"/>
              </a:rPr>
              <a:t>Đ)</a:t>
            </a:r>
            <a:endParaRPr lang="en-US" dirty="0">
              <a:solidFill>
                <a:prstClr val="black"/>
              </a:solidFill>
            </a:endParaRPr>
          </a:p>
        </p:txBody>
      </p:sp>
      <p:sp>
        <p:nvSpPr>
          <p:cNvPr id="6" name="Rectangle 5"/>
          <p:cNvSpPr/>
          <p:nvPr/>
        </p:nvSpPr>
        <p:spPr>
          <a:xfrm>
            <a:off x="3082894" y="4102216"/>
            <a:ext cx="1133644" cy="369332"/>
          </a:xfrm>
          <a:prstGeom prst="rect">
            <a:avLst/>
          </a:prstGeom>
        </p:spPr>
        <p:txBody>
          <a:bodyPr wrap="none">
            <a:spAutoFit/>
          </a:bodyPr>
          <a:lstStyle/>
          <a:p>
            <a:r>
              <a:rPr lang="en-US" dirty="0">
                <a:solidFill>
                  <a:prstClr val="black"/>
                </a:solidFill>
                <a:latin typeface="Times New Roman" panose="02020603050405020304" pitchFamily="18" charset="0"/>
                <a:ea typeface="Times New Roman" panose="02020603050405020304" pitchFamily="18" charset="0"/>
              </a:rPr>
              <a:t>102</a:t>
            </a:r>
            <a:r>
              <a:rPr lang="en-US" baseline="30000" dirty="0">
                <a:solidFill>
                  <a:prstClr val="black"/>
                </a:solidFill>
                <a:latin typeface="Times New Roman" panose="02020603050405020304" pitchFamily="18" charset="0"/>
                <a:ea typeface="Times New Roman" panose="02020603050405020304" pitchFamily="18" charset="0"/>
              </a:rPr>
              <a:t>o</a:t>
            </a:r>
            <a:r>
              <a:rPr lang="en-US" dirty="0">
                <a:solidFill>
                  <a:prstClr val="black"/>
                </a:solidFill>
                <a:latin typeface="Times New Roman" panose="02020603050405020304" pitchFamily="18" charset="0"/>
                <a:ea typeface="Times New Roman" panose="02020603050405020304" pitchFamily="18" charset="0"/>
              </a:rPr>
              <a:t>09</a:t>
            </a:r>
            <a:r>
              <a:rPr lang="en-US" baseline="30000" dirty="0">
                <a:solidFill>
                  <a:prstClr val="black"/>
                </a:solidFill>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Đ)</a:t>
            </a:r>
            <a:endParaRPr lang="en-US" dirty="0">
              <a:solidFill>
                <a:prstClr val="black"/>
              </a:solidFill>
            </a:endParaRPr>
          </a:p>
        </p:txBody>
      </p:sp>
      <p:sp>
        <p:nvSpPr>
          <p:cNvPr id="8" name="Rectangle 7"/>
          <p:cNvSpPr/>
          <p:nvPr/>
        </p:nvSpPr>
        <p:spPr>
          <a:xfrm>
            <a:off x="1949678" y="4102211"/>
            <a:ext cx="1178528" cy="369332"/>
          </a:xfrm>
          <a:prstGeom prst="rect">
            <a:avLst/>
          </a:prstGeom>
        </p:spPr>
        <p:txBody>
          <a:bodyPr wrap="none">
            <a:spAutoFit/>
          </a:bodyPr>
          <a:lstStyle/>
          <a:p>
            <a:r>
              <a:rPr lang="en-US" dirty="0">
                <a:solidFill>
                  <a:srgbClr val="000000"/>
                </a:solidFill>
                <a:latin typeface="Times New Roman" panose="02020603050405020304" pitchFamily="18" charset="0"/>
                <a:ea typeface="Times New Roman" panose="02020603050405020304" pitchFamily="18" charset="0"/>
              </a:rPr>
              <a:t>(</a:t>
            </a:r>
            <a:r>
              <a:rPr lang="en-US" dirty="0">
                <a:solidFill>
                  <a:prstClr val="black"/>
                </a:solidFill>
                <a:latin typeface="Times New Roman" panose="02020603050405020304" pitchFamily="18" charset="0"/>
                <a:ea typeface="Times New Roman" panose="02020603050405020304" pitchFamily="18" charset="0"/>
              </a:rPr>
              <a:t>22</a:t>
            </a:r>
            <a:r>
              <a:rPr lang="en-US" baseline="30000" dirty="0">
                <a:solidFill>
                  <a:prstClr val="black"/>
                </a:solidFill>
                <a:latin typeface="Times New Roman" panose="02020603050405020304" pitchFamily="18" charset="0"/>
                <a:ea typeface="Times New Roman" panose="02020603050405020304" pitchFamily="18" charset="0"/>
              </a:rPr>
              <a:t>o</a:t>
            </a:r>
            <a:r>
              <a:rPr lang="en-US" dirty="0">
                <a:solidFill>
                  <a:prstClr val="black"/>
                </a:solidFill>
                <a:latin typeface="Times New Roman" panose="02020603050405020304" pitchFamily="18" charset="0"/>
                <a:ea typeface="Times New Roman" panose="02020603050405020304" pitchFamily="18" charset="0"/>
              </a:rPr>
              <a:t>22</a:t>
            </a:r>
            <a:r>
              <a:rPr lang="en-US" baseline="30000" dirty="0">
                <a:solidFill>
                  <a:prstClr val="black"/>
                </a:solidFill>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B ,</a:t>
            </a:r>
            <a:r>
              <a:rPr lang="en-US" dirty="0">
                <a:solidFill>
                  <a:prstClr val="black"/>
                </a:solidFill>
                <a:latin typeface="Times New Roman" panose="02020603050405020304" pitchFamily="18" charset="0"/>
                <a:ea typeface="Times New Roman" panose="02020603050405020304" pitchFamily="18" charset="0"/>
              </a:rPr>
              <a:t> </a:t>
            </a:r>
            <a:endParaRPr lang="en-US" dirty="0">
              <a:solidFill>
                <a:prstClr val="black"/>
              </a:solidFill>
            </a:endParaRPr>
          </a:p>
        </p:txBody>
      </p:sp>
      <p:sp>
        <p:nvSpPr>
          <p:cNvPr id="11" name="Rectangle 10"/>
          <p:cNvSpPr/>
          <p:nvPr/>
        </p:nvSpPr>
        <p:spPr>
          <a:xfrm>
            <a:off x="4712623" y="537632"/>
            <a:ext cx="117852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solidFill>
                  <a:srgbClr val="000000"/>
                </a:solidFill>
                <a:latin typeface="Times New Roman" panose="02020603050405020304" pitchFamily="18" charset="0"/>
                <a:ea typeface="Times New Roman" panose="02020603050405020304" pitchFamily="18" charset="0"/>
              </a:rPr>
              <a:t>(</a:t>
            </a:r>
            <a:r>
              <a:rPr lang="en-US" dirty="0">
                <a:solidFill>
                  <a:prstClr val="black"/>
                </a:solidFill>
                <a:latin typeface="Times New Roman" panose="02020603050405020304" pitchFamily="18" charset="0"/>
                <a:ea typeface="Times New Roman" panose="02020603050405020304" pitchFamily="18" charset="0"/>
              </a:rPr>
              <a:t>22</a:t>
            </a:r>
            <a:r>
              <a:rPr lang="en-US" baseline="30000" dirty="0">
                <a:solidFill>
                  <a:prstClr val="black"/>
                </a:solidFill>
                <a:latin typeface="Times New Roman" panose="02020603050405020304" pitchFamily="18" charset="0"/>
                <a:ea typeface="Times New Roman" panose="02020603050405020304" pitchFamily="18" charset="0"/>
              </a:rPr>
              <a:t>o</a:t>
            </a:r>
            <a:r>
              <a:rPr lang="en-US" dirty="0">
                <a:solidFill>
                  <a:prstClr val="black"/>
                </a:solidFill>
                <a:latin typeface="Times New Roman" panose="02020603050405020304" pitchFamily="18" charset="0"/>
                <a:ea typeface="Times New Roman" panose="02020603050405020304" pitchFamily="18" charset="0"/>
              </a:rPr>
              <a:t>22</a:t>
            </a:r>
            <a:r>
              <a:rPr lang="en-US" baseline="30000" dirty="0">
                <a:solidFill>
                  <a:prstClr val="black"/>
                </a:solidFill>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B ,</a:t>
            </a:r>
            <a:r>
              <a:rPr lang="en-US" dirty="0">
                <a:solidFill>
                  <a:prstClr val="black"/>
                </a:solidFill>
                <a:latin typeface="Times New Roman" panose="02020603050405020304" pitchFamily="18" charset="0"/>
                <a:ea typeface="Times New Roman" panose="02020603050405020304" pitchFamily="18" charset="0"/>
              </a:rPr>
              <a:t> </a:t>
            </a:r>
            <a:endParaRPr lang="en-US" dirty="0">
              <a:solidFill>
                <a:prstClr val="black"/>
              </a:solidFill>
            </a:endParaRPr>
          </a:p>
        </p:txBody>
      </p:sp>
      <p:sp>
        <p:nvSpPr>
          <p:cNvPr id="12" name="Rectangle 11"/>
          <p:cNvSpPr/>
          <p:nvPr/>
        </p:nvSpPr>
        <p:spPr>
          <a:xfrm>
            <a:off x="3649716" y="1805526"/>
            <a:ext cx="1133644"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solidFill>
                  <a:prstClr val="black"/>
                </a:solidFill>
                <a:latin typeface="Times New Roman" panose="02020603050405020304" pitchFamily="18" charset="0"/>
                <a:ea typeface="Times New Roman" panose="02020603050405020304" pitchFamily="18" charset="0"/>
              </a:rPr>
              <a:t>102</a:t>
            </a:r>
            <a:r>
              <a:rPr lang="en-US" baseline="30000" dirty="0">
                <a:solidFill>
                  <a:prstClr val="black"/>
                </a:solidFill>
                <a:latin typeface="Times New Roman" panose="02020603050405020304" pitchFamily="18" charset="0"/>
                <a:ea typeface="Times New Roman" panose="02020603050405020304" pitchFamily="18" charset="0"/>
              </a:rPr>
              <a:t>o</a:t>
            </a:r>
            <a:r>
              <a:rPr lang="en-US" dirty="0">
                <a:solidFill>
                  <a:prstClr val="black"/>
                </a:solidFill>
                <a:latin typeface="Times New Roman" panose="02020603050405020304" pitchFamily="18" charset="0"/>
                <a:ea typeface="Times New Roman" panose="02020603050405020304" pitchFamily="18" charset="0"/>
              </a:rPr>
              <a:t>09</a:t>
            </a:r>
            <a:r>
              <a:rPr lang="en-US" baseline="30000" dirty="0">
                <a:solidFill>
                  <a:prstClr val="black"/>
                </a:solidFill>
                <a:latin typeface="Times New Roman" panose="02020603050405020304" pitchFamily="18" charset="0"/>
                <a:ea typeface="Times New Roman" panose="02020603050405020304" pitchFamily="18" charset="0"/>
              </a:rPr>
              <a:t>’</a:t>
            </a:r>
            <a:r>
              <a:rPr lang="en-US" dirty="0">
                <a:solidFill>
                  <a:srgbClr val="000000"/>
                </a:solidFill>
                <a:latin typeface="Times New Roman" panose="02020603050405020304" pitchFamily="18" charset="0"/>
                <a:ea typeface="Times New Roman" panose="02020603050405020304" pitchFamily="18" charset="0"/>
              </a:rPr>
              <a:t>Đ)</a:t>
            </a:r>
            <a:endParaRPr lang="en-US" dirty="0">
              <a:solidFill>
                <a:prstClr val="black"/>
              </a:solidFill>
            </a:endParaRPr>
          </a:p>
        </p:txBody>
      </p:sp>
      <p:sp>
        <p:nvSpPr>
          <p:cNvPr id="9" name="Up Arrow 8"/>
          <p:cNvSpPr/>
          <p:nvPr/>
        </p:nvSpPr>
        <p:spPr>
          <a:xfrm>
            <a:off x="4635458" y="1078505"/>
            <a:ext cx="144552" cy="4997171"/>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ight Arrow 9"/>
          <p:cNvSpPr/>
          <p:nvPr/>
        </p:nvSpPr>
        <p:spPr>
          <a:xfrm>
            <a:off x="4755681" y="906964"/>
            <a:ext cx="3892871" cy="1806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1915"/>
            <a:ext cx="3124200" cy="1622115"/>
          </a:xfrm>
          <a:prstGeom prst="rect">
            <a:avLst/>
          </a:prstGeom>
        </p:spPr>
      </p:pic>
    </p:spTree>
    <p:extLst>
      <p:ext uri="{BB962C8B-B14F-4D97-AF65-F5344CB8AC3E}">
        <p14:creationId xmlns:p14="http://schemas.microsoft.com/office/powerpoint/2010/main" val="16418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 presetClass="emph" presetSubtype="2" repeatCount="indefinite" fill="hold" nodeType="withEffect">
                                  <p:stCondLst>
                                    <p:cond delay="0"/>
                                  </p:stCondLst>
                                  <p:childTnLst>
                                    <p:animClr clrSpc="rgb" dir="cw">
                                      <p:cBhvr>
                                        <p:cTn id="11" dur="500" fill="hold"/>
                                        <p:tgtEl>
                                          <p:spTgt spid="7"/>
                                        </p:tgtEl>
                                        <p:attrNameLst>
                                          <p:attrName>fillcolor</p:attrName>
                                        </p:attrNameLst>
                                      </p:cBhvr>
                                      <p:to>
                                        <a:srgbClr val="FFFF00"/>
                                      </p:to>
                                    </p:animClr>
                                    <p:set>
                                      <p:cBhvr>
                                        <p:cTn id="12" dur="500" fill="hold"/>
                                        <p:tgtEl>
                                          <p:spTgt spid="7"/>
                                        </p:tgtEl>
                                        <p:attrNameLst>
                                          <p:attrName>fill.type</p:attrName>
                                        </p:attrNameLst>
                                      </p:cBhvr>
                                      <p:to>
                                        <p:strVal val="solid"/>
                                      </p:to>
                                    </p:set>
                                    <p:set>
                                      <p:cBhvr>
                                        <p:cTn id="13" dur="500" fill="hold"/>
                                        <p:tgtEl>
                                          <p:spTgt spid="7"/>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1000"/>
                                        <p:tgtEl>
                                          <p:spTgt spid="2">
                                            <p:txEl>
                                              <p:pRg st="3" end="3"/>
                                            </p:txEl>
                                          </p:spTgt>
                                        </p:tgtEl>
                                      </p:cBhvr>
                                    </p:animEffect>
                                    <p:anim calcmode="lin" valueType="num">
                                      <p:cBhvr>
                                        <p:cTn id="1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80">
                                          <p:stCondLst>
                                            <p:cond delay="0"/>
                                          </p:stCondLst>
                                        </p:cTn>
                                        <p:tgtEl>
                                          <p:spTgt spid="11"/>
                                        </p:tgtEl>
                                      </p:cBhvr>
                                    </p:animEffect>
                                    <p:anim calcmode="lin" valueType="num">
                                      <p:cBhvr>
                                        <p:cTn id="4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7" dur="26">
                                          <p:stCondLst>
                                            <p:cond delay="650"/>
                                          </p:stCondLst>
                                        </p:cTn>
                                        <p:tgtEl>
                                          <p:spTgt spid="11"/>
                                        </p:tgtEl>
                                      </p:cBhvr>
                                      <p:to x="100000" y="60000"/>
                                    </p:animScale>
                                    <p:animScale>
                                      <p:cBhvr>
                                        <p:cTn id="48" dur="166" decel="50000">
                                          <p:stCondLst>
                                            <p:cond delay="676"/>
                                          </p:stCondLst>
                                        </p:cTn>
                                        <p:tgtEl>
                                          <p:spTgt spid="11"/>
                                        </p:tgtEl>
                                      </p:cBhvr>
                                      <p:to x="100000" y="100000"/>
                                    </p:animScale>
                                    <p:animScale>
                                      <p:cBhvr>
                                        <p:cTn id="49" dur="26">
                                          <p:stCondLst>
                                            <p:cond delay="1312"/>
                                          </p:stCondLst>
                                        </p:cTn>
                                        <p:tgtEl>
                                          <p:spTgt spid="11"/>
                                        </p:tgtEl>
                                      </p:cBhvr>
                                      <p:to x="100000" y="80000"/>
                                    </p:animScale>
                                    <p:animScale>
                                      <p:cBhvr>
                                        <p:cTn id="50" dur="166" decel="50000">
                                          <p:stCondLst>
                                            <p:cond delay="1338"/>
                                          </p:stCondLst>
                                        </p:cTn>
                                        <p:tgtEl>
                                          <p:spTgt spid="11"/>
                                        </p:tgtEl>
                                      </p:cBhvr>
                                      <p:to x="100000" y="100000"/>
                                    </p:animScale>
                                    <p:animScale>
                                      <p:cBhvr>
                                        <p:cTn id="51" dur="26">
                                          <p:stCondLst>
                                            <p:cond delay="1642"/>
                                          </p:stCondLst>
                                        </p:cTn>
                                        <p:tgtEl>
                                          <p:spTgt spid="11"/>
                                        </p:tgtEl>
                                      </p:cBhvr>
                                      <p:to x="100000" y="90000"/>
                                    </p:animScale>
                                    <p:animScale>
                                      <p:cBhvr>
                                        <p:cTn id="52" dur="166" decel="50000">
                                          <p:stCondLst>
                                            <p:cond delay="1668"/>
                                          </p:stCondLst>
                                        </p:cTn>
                                        <p:tgtEl>
                                          <p:spTgt spid="11"/>
                                        </p:tgtEl>
                                      </p:cBhvr>
                                      <p:to x="100000" y="100000"/>
                                    </p:animScale>
                                    <p:animScale>
                                      <p:cBhvr>
                                        <p:cTn id="53" dur="26">
                                          <p:stCondLst>
                                            <p:cond delay="1808"/>
                                          </p:stCondLst>
                                        </p:cTn>
                                        <p:tgtEl>
                                          <p:spTgt spid="11"/>
                                        </p:tgtEl>
                                      </p:cBhvr>
                                      <p:to x="100000" y="95000"/>
                                    </p:animScale>
                                    <p:animScale>
                                      <p:cBhvr>
                                        <p:cTn id="54" dur="166" decel="50000">
                                          <p:stCondLst>
                                            <p:cond delay="1834"/>
                                          </p:stCondLst>
                                        </p:cTn>
                                        <p:tgtEl>
                                          <p:spTgt spid="11"/>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down)">
                                      <p:cBhvr>
                                        <p:cTn id="75" dur="580">
                                          <p:stCondLst>
                                            <p:cond delay="0"/>
                                          </p:stCondLst>
                                        </p:cTn>
                                        <p:tgtEl>
                                          <p:spTgt spid="9"/>
                                        </p:tgtEl>
                                      </p:cBhvr>
                                    </p:animEffect>
                                    <p:anim calcmode="lin" valueType="num">
                                      <p:cBhvr>
                                        <p:cTn id="7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1" dur="26">
                                          <p:stCondLst>
                                            <p:cond delay="650"/>
                                          </p:stCondLst>
                                        </p:cTn>
                                        <p:tgtEl>
                                          <p:spTgt spid="9"/>
                                        </p:tgtEl>
                                      </p:cBhvr>
                                      <p:to x="100000" y="60000"/>
                                    </p:animScale>
                                    <p:animScale>
                                      <p:cBhvr>
                                        <p:cTn id="82" dur="166" decel="50000">
                                          <p:stCondLst>
                                            <p:cond delay="676"/>
                                          </p:stCondLst>
                                        </p:cTn>
                                        <p:tgtEl>
                                          <p:spTgt spid="9"/>
                                        </p:tgtEl>
                                      </p:cBhvr>
                                      <p:to x="100000" y="100000"/>
                                    </p:animScale>
                                    <p:animScale>
                                      <p:cBhvr>
                                        <p:cTn id="83" dur="26">
                                          <p:stCondLst>
                                            <p:cond delay="1312"/>
                                          </p:stCondLst>
                                        </p:cTn>
                                        <p:tgtEl>
                                          <p:spTgt spid="9"/>
                                        </p:tgtEl>
                                      </p:cBhvr>
                                      <p:to x="100000" y="80000"/>
                                    </p:animScale>
                                    <p:animScale>
                                      <p:cBhvr>
                                        <p:cTn id="84" dur="166" decel="50000">
                                          <p:stCondLst>
                                            <p:cond delay="1338"/>
                                          </p:stCondLst>
                                        </p:cTn>
                                        <p:tgtEl>
                                          <p:spTgt spid="9"/>
                                        </p:tgtEl>
                                      </p:cBhvr>
                                      <p:to x="100000" y="100000"/>
                                    </p:animScale>
                                    <p:animScale>
                                      <p:cBhvr>
                                        <p:cTn id="85" dur="26">
                                          <p:stCondLst>
                                            <p:cond delay="1642"/>
                                          </p:stCondLst>
                                        </p:cTn>
                                        <p:tgtEl>
                                          <p:spTgt spid="9"/>
                                        </p:tgtEl>
                                      </p:cBhvr>
                                      <p:to x="100000" y="90000"/>
                                    </p:animScale>
                                    <p:animScale>
                                      <p:cBhvr>
                                        <p:cTn id="86" dur="166" decel="50000">
                                          <p:stCondLst>
                                            <p:cond delay="1668"/>
                                          </p:stCondLst>
                                        </p:cTn>
                                        <p:tgtEl>
                                          <p:spTgt spid="9"/>
                                        </p:tgtEl>
                                      </p:cBhvr>
                                      <p:to x="100000" y="100000"/>
                                    </p:animScale>
                                    <p:animScale>
                                      <p:cBhvr>
                                        <p:cTn id="87" dur="26">
                                          <p:stCondLst>
                                            <p:cond delay="1808"/>
                                          </p:stCondLst>
                                        </p:cTn>
                                        <p:tgtEl>
                                          <p:spTgt spid="9"/>
                                        </p:tgtEl>
                                      </p:cBhvr>
                                      <p:to x="100000" y="95000"/>
                                    </p:animScale>
                                    <p:animScale>
                                      <p:cBhvr>
                                        <p:cTn id="88" dur="166" decel="50000">
                                          <p:stCondLst>
                                            <p:cond delay="1834"/>
                                          </p:stCondLst>
                                        </p:cTn>
                                        <p:tgtEl>
                                          <p:spTgt spid="9"/>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wipe(down)">
                                      <p:cBhvr>
                                        <p:cTn id="91" dur="580">
                                          <p:stCondLst>
                                            <p:cond delay="0"/>
                                          </p:stCondLst>
                                        </p:cTn>
                                        <p:tgtEl>
                                          <p:spTgt spid="12"/>
                                        </p:tgtEl>
                                      </p:cBhvr>
                                    </p:animEffect>
                                    <p:anim calcmode="lin" valueType="num">
                                      <p:cBhvr>
                                        <p:cTn id="9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7" dur="26">
                                          <p:stCondLst>
                                            <p:cond delay="650"/>
                                          </p:stCondLst>
                                        </p:cTn>
                                        <p:tgtEl>
                                          <p:spTgt spid="12"/>
                                        </p:tgtEl>
                                      </p:cBhvr>
                                      <p:to x="100000" y="60000"/>
                                    </p:animScale>
                                    <p:animScale>
                                      <p:cBhvr>
                                        <p:cTn id="98" dur="166" decel="50000">
                                          <p:stCondLst>
                                            <p:cond delay="676"/>
                                          </p:stCondLst>
                                        </p:cTn>
                                        <p:tgtEl>
                                          <p:spTgt spid="12"/>
                                        </p:tgtEl>
                                      </p:cBhvr>
                                      <p:to x="100000" y="100000"/>
                                    </p:animScale>
                                    <p:animScale>
                                      <p:cBhvr>
                                        <p:cTn id="99" dur="26">
                                          <p:stCondLst>
                                            <p:cond delay="1312"/>
                                          </p:stCondLst>
                                        </p:cTn>
                                        <p:tgtEl>
                                          <p:spTgt spid="12"/>
                                        </p:tgtEl>
                                      </p:cBhvr>
                                      <p:to x="100000" y="80000"/>
                                    </p:animScale>
                                    <p:animScale>
                                      <p:cBhvr>
                                        <p:cTn id="100" dur="166" decel="50000">
                                          <p:stCondLst>
                                            <p:cond delay="1338"/>
                                          </p:stCondLst>
                                        </p:cTn>
                                        <p:tgtEl>
                                          <p:spTgt spid="12"/>
                                        </p:tgtEl>
                                      </p:cBhvr>
                                      <p:to x="100000" y="100000"/>
                                    </p:animScale>
                                    <p:animScale>
                                      <p:cBhvr>
                                        <p:cTn id="101" dur="26">
                                          <p:stCondLst>
                                            <p:cond delay="1642"/>
                                          </p:stCondLst>
                                        </p:cTn>
                                        <p:tgtEl>
                                          <p:spTgt spid="12"/>
                                        </p:tgtEl>
                                      </p:cBhvr>
                                      <p:to x="100000" y="90000"/>
                                    </p:animScale>
                                    <p:animScale>
                                      <p:cBhvr>
                                        <p:cTn id="102" dur="166" decel="50000">
                                          <p:stCondLst>
                                            <p:cond delay="1668"/>
                                          </p:stCondLst>
                                        </p:cTn>
                                        <p:tgtEl>
                                          <p:spTgt spid="12"/>
                                        </p:tgtEl>
                                      </p:cBhvr>
                                      <p:to x="100000" y="100000"/>
                                    </p:animScale>
                                    <p:animScale>
                                      <p:cBhvr>
                                        <p:cTn id="103" dur="26">
                                          <p:stCondLst>
                                            <p:cond delay="1808"/>
                                          </p:stCondLst>
                                        </p:cTn>
                                        <p:tgtEl>
                                          <p:spTgt spid="12"/>
                                        </p:tgtEl>
                                      </p:cBhvr>
                                      <p:to x="100000" y="95000"/>
                                    </p:animScale>
                                    <p:animScale>
                                      <p:cBhvr>
                                        <p:cTn id="104" dur="166" decel="50000">
                                          <p:stCondLst>
                                            <p:cond delay="1834"/>
                                          </p:stCondLst>
                                        </p:cTn>
                                        <p:tgtEl>
                                          <p:spTgt spid="12"/>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6"/>
                                        </p:tgtEl>
                                        <p:attrNameLst>
                                          <p:attrName>style.visibility</p:attrName>
                                        </p:attrNameLst>
                                      </p:cBhvr>
                                      <p:to>
                                        <p:strVal val="visible"/>
                                      </p:to>
                                    </p:set>
                                    <p:animEffect transition="in" filter="wipe(down)">
                                      <p:cBhvr>
                                        <p:cTn id="107" dur="580">
                                          <p:stCondLst>
                                            <p:cond delay="0"/>
                                          </p:stCondLst>
                                        </p:cTn>
                                        <p:tgtEl>
                                          <p:spTgt spid="6"/>
                                        </p:tgtEl>
                                      </p:cBhvr>
                                    </p:animEffect>
                                    <p:anim calcmode="lin" valueType="num">
                                      <p:cBhvr>
                                        <p:cTn id="10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13" dur="26">
                                          <p:stCondLst>
                                            <p:cond delay="650"/>
                                          </p:stCondLst>
                                        </p:cTn>
                                        <p:tgtEl>
                                          <p:spTgt spid="6"/>
                                        </p:tgtEl>
                                      </p:cBhvr>
                                      <p:to x="100000" y="60000"/>
                                    </p:animScale>
                                    <p:animScale>
                                      <p:cBhvr>
                                        <p:cTn id="114" dur="166" decel="50000">
                                          <p:stCondLst>
                                            <p:cond delay="676"/>
                                          </p:stCondLst>
                                        </p:cTn>
                                        <p:tgtEl>
                                          <p:spTgt spid="6"/>
                                        </p:tgtEl>
                                      </p:cBhvr>
                                      <p:to x="100000" y="100000"/>
                                    </p:animScale>
                                    <p:animScale>
                                      <p:cBhvr>
                                        <p:cTn id="115" dur="26">
                                          <p:stCondLst>
                                            <p:cond delay="1312"/>
                                          </p:stCondLst>
                                        </p:cTn>
                                        <p:tgtEl>
                                          <p:spTgt spid="6"/>
                                        </p:tgtEl>
                                      </p:cBhvr>
                                      <p:to x="100000" y="80000"/>
                                    </p:animScale>
                                    <p:animScale>
                                      <p:cBhvr>
                                        <p:cTn id="116" dur="166" decel="50000">
                                          <p:stCondLst>
                                            <p:cond delay="1338"/>
                                          </p:stCondLst>
                                        </p:cTn>
                                        <p:tgtEl>
                                          <p:spTgt spid="6"/>
                                        </p:tgtEl>
                                      </p:cBhvr>
                                      <p:to x="100000" y="100000"/>
                                    </p:animScale>
                                    <p:animScale>
                                      <p:cBhvr>
                                        <p:cTn id="117" dur="26">
                                          <p:stCondLst>
                                            <p:cond delay="1642"/>
                                          </p:stCondLst>
                                        </p:cTn>
                                        <p:tgtEl>
                                          <p:spTgt spid="6"/>
                                        </p:tgtEl>
                                      </p:cBhvr>
                                      <p:to x="100000" y="90000"/>
                                    </p:animScale>
                                    <p:animScale>
                                      <p:cBhvr>
                                        <p:cTn id="118" dur="166" decel="50000">
                                          <p:stCondLst>
                                            <p:cond delay="1668"/>
                                          </p:stCondLst>
                                        </p:cTn>
                                        <p:tgtEl>
                                          <p:spTgt spid="6"/>
                                        </p:tgtEl>
                                      </p:cBhvr>
                                      <p:to x="100000" y="100000"/>
                                    </p:animScale>
                                    <p:animScale>
                                      <p:cBhvr>
                                        <p:cTn id="119" dur="26">
                                          <p:stCondLst>
                                            <p:cond delay="1808"/>
                                          </p:stCondLst>
                                        </p:cTn>
                                        <p:tgtEl>
                                          <p:spTgt spid="6"/>
                                        </p:tgtEl>
                                      </p:cBhvr>
                                      <p:to x="100000" y="95000"/>
                                    </p:animScale>
                                    <p:animScale>
                                      <p:cBhvr>
                                        <p:cTn id="1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P spid="11" grpId="0" animBg="1"/>
      <p:bldP spid="12"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346" y="10183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4" name="Cloud Callout 13"/>
          <p:cNvSpPr/>
          <p:nvPr/>
        </p:nvSpPr>
        <p:spPr>
          <a:xfrm>
            <a:off x="380474" y="1299019"/>
            <a:ext cx="7152566" cy="19812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812360" y="1676400"/>
            <a:ext cx="5867210" cy="646331"/>
          </a:xfrm>
          <a:prstGeom prst="rect">
            <a:avLst/>
          </a:prstGeom>
        </p:spPr>
        <p:txBody>
          <a:bodyPr wrap="square">
            <a:spAutoFit/>
          </a:bodyPr>
          <a:lstStyle/>
          <a:p>
            <a:pPr algn="ctr"/>
            <a:r>
              <a:rPr lang="en-US" b="1" i="1" dirty="0" err="1">
                <a:solidFill>
                  <a:srgbClr val="FF0000"/>
                </a:solidFill>
                <a:latin typeface="Cambria" panose="02040503050406030204" pitchFamily="18" charset="0"/>
                <a:ea typeface="Cambria" panose="02040503050406030204" pitchFamily="18" charset="0"/>
              </a:rPr>
              <a:t>Quan</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sát</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hình</a:t>
            </a:r>
            <a:r>
              <a:rPr lang="en-US" b="1" i="1" dirty="0">
                <a:solidFill>
                  <a:srgbClr val="FF0000"/>
                </a:solidFill>
                <a:latin typeface="Cambria" panose="02040503050406030204" pitchFamily="18" charset="0"/>
                <a:ea typeface="Cambria" panose="02040503050406030204" pitchFamily="18" charset="0"/>
              </a:rPr>
              <a:t> 1.1, </a:t>
            </a:r>
            <a:r>
              <a:rPr lang="en-US" b="1" i="1" dirty="0" err="1">
                <a:solidFill>
                  <a:srgbClr val="FF0000"/>
                </a:solidFill>
                <a:latin typeface="Cambria" panose="02040503050406030204" pitchFamily="18" charset="0"/>
                <a:ea typeface="Cambria" panose="02040503050406030204" pitchFamily="18" charset="0"/>
              </a:rPr>
              <a:t>em</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hãy</a:t>
            </a:r>
            <a:r>
              <a:rPr lang="en-US" b="1" i="1" dirty="0">
                <a:solidFill>
                  <a:srgbClr val="FF0000"/>
                </a:solidFill>
                <a:latin typeface="Cambria" panose="02040503050406030204" pitchFamily="18" charset="0"/>
                <a:ea typeface="Cambria" panose="02040503050406030204" pitchFamily="18" charset="0"/>
              </a:rPr>
              <a:t> </a:t>
            </a:r>
            <a:r>
              <a:rPr lang="vi-VN" b="1" i="1" dirty="0">
                <a:solidFill>
                  <a:srgbClr val="FF0000"/>
                </a:solidFill>
                <a:latin typeface="Cambria" panose="02040503050406030204" pitchFamily="18" charset="0"/>
                <a:ea typeface="Cambria" panose="02040503050406030204" pitchFamily="18" charset="0"/>
              </a:rPr>
              <a:t>xác định trên quả Địa cầu kinh tuyến</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và</a:t>
            </a:r>
            <a:r>
              <a:rPr lang="vi-VN" b="1" i="1" dirty="0">
                <a:solidFill>
                  <a:srgbClr val="FF0000"/>
                </a:solidFill>
                <a:latin typeface="Cambria" panose="02040503050406030204" pitchFamily="18" charset="0"/>
                <a:ea typeface="Cambria" panose="02040503050406030204" pitchFamily="18" charset="0"/>
              </a:rPr>
              <a:t> </a:t>
            </a:r>
            <a:r>
              <a:rPr lang="en-US" b="1" i="1" dirty="0">
                <a:solidFill>
                  <a:srgbClr val="FF0000"/>
                </a:solidFill>
                <a:latin typeface="Cambria" panose="02040503050406030204" pitchFamily="18" charset="0"/>
                <a:ea typeface="Cambria" panose="02040503050406030204" pitchFamily="18" charset="0"/>
              </a:rPr>
              <a:t>n</a:t>
            </a:r>
            <a:r>
              <a:rPr lang="vi-VN" b="1" i="1" dirty="0">
                <a:solidFill>
                  <a:srgbClr val="FF0000"/>
                </a:solidFill>
                <a:latin typeface="Cambria" panose="02040503050406030204" pitchFamily="18" charset="0"/>
                <a:ea typeface="Cambria" panose="02040503050406030204" pitchFamily="18" charset="0"/>
              </a:rPr>
              <a:t>êu khái niệm  </a:t>
            </a:r>
            <a:r>
              <a:rPr lang="vi-VN" b="1" i="1" dirty="0">
                <a:solidFill>
                  <a:srgbClr val="0070C0"/>
                </a:solidFill>
                <a:latin typeface="Cambria" panose="02040503050406030204" pitchFamily="18" charset="0"/>
                <a:ea typeface="Cambria" panose="02040503050406030204" pitchFamily="18" charset="0"/>
              </a:rPr>
              <a:t>Kinh tuyến là gì</a:t>
            </a:r>
            <a:r>
              <a:rPr lang="vi-VN" b="1" i="1" dirty="0">
                <a:solidFill>
                  <a:srgbClr val="FF0000"/>
                </a:solidFill>
                <a:latin typeface="Cambria" panose="02040503050406030204" pitchFamily="18" charset="0"/>
                <a:ea typeface="Cambria" panose="02040503050406030204" pitchFamily="18" charset="0"/>
              </a:rPr>
              <a:t>? </a:t>
            </a: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0225" y="3276690"/>
            <a:ext cx="5595111" cy="3323687"/>
          </a:xfrm>
          <a:prstGeom prst="rect">
            <a:avLst/>
          </a:prstGeom>
          <a:noFill/>
          <a:ln>
            <a:solidFill>
              <a:srgbClr val="00FF00"/>
            </a:solidFill>
          </a:ln>
        </p:spPr>
      </p:pic>
    </p:spTree>
    <p:extLst>
      <p:ext uri="{BB962C8B-B14F-4D97-AF65-F5344CB8AC3E}">
        <p14:creationId xmlns:p14="http://schemas.microsoft.com/office/powerpoint/2010/main" val="327795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4196" y="706048"/>
            <a:ext cx="5335610" cy="4954141"/>
          </a:xfrm>
        </p:spPr>
      </p:pic>
      <p:sp>
        <p:nvSpPr>
          <p:cNvPr id="5" name="Rectangle: Single Corner Snipped 3">
            <a:extLst>
              <a:ext uri="{FF2B5EF4-FFF2-40B4-BE49-F238E27FC236}">
                <a16:creationId xmlns:a16="http://schemas.microsoft.com/office/drawing/2014/main" id="{C42450BC-14E2-42AD-9252-E588179599E3}"/>
              </a:ext>
            </a:extLst>
          </p:cNvPr>
          <p:cNvSpPr/>
          <p:nvPr/>
        </p:nvSpPr>
        <p:spPr>
          <a:xfrm rot="10800000">
            <a:off x="2511384" y="-1"/>
            <a:ext cx="859665" cy="587801"/>
          </a:xfrm>
          <a:prstGeom prst="snip1Rect">
            <a:avLst/>
          </a:prstGeom>
          <a:solidFill>
            <a:srgbClr val="4DD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FF00"/>
              </a:solidFill>
            </a:endParaRPr>
          </a:p>
        </p:txBody>
      </p:sp>
      <p:sp>
        <p:nvSpPr>
          <p:cNvPr id="6" name="TextBox 5">
            <a:extLst>
              <a:ext uri="{FF2B5EF4-FFF2-40B4-BE49-F238E27FC236}">
                <a16:creationId xmlns:a16="http://schemas.microsoft.com/office/drawing/2014/main" id="{E5D64960-E779-483B-8E3A-91D181FE35F6}"/>
              </a:ext>
            </a:extLst>
          </p:cNvPr>
          <p:cNvSpPr txBox="1"/>
          <p:nvPr/>
        </p:nvSpPr>
        <p:spPr>
          <a:xfrm>
            <a:off x="2587283" y="34301"/>
            <a:ext cx="2415540" cy="461665"/>
          </a:xfrm>
          <a:prstGeom prst="rect">
            <a:avLst/>
          </a:prstGeom>
          <a:noFill/>
        </p:spPr>
        <p:txBody>
          <a:bodyPr wrap="square" rtlCol="0">
            <a:spAutoFit/>
          </a:bodyPr>
          <a:lstStyle/>
          <a:p>
            <a:r>
              <a:rPr lang="en-US" sz="2400" b="1" dirty="0">
                <a:solidFill>
                  <a:prstClr val="white"/>
                </a:solidFill>
                <a:latin typeface="Times New Roman" panose="02020603050405020304" pitchFamily="18" charset="0"/>
                <a:cs typeface="Times New Roman" panose="02020603050405020304" pitchFamily="18" charset="0"/>
              </a:rPr>
              <a:t>BÀI 1</a:t>
            </a:r>
          </a:p>
        </p:txBody>
      </p:sp>
      <p:sp>
        <p:nvSpPr>
          <p:cNvPr id="7" name="TextBox 6">
            <a:extLst>
              <a:ext uri="{FF2B5EF4-FFF2-40B4-BE49-F238E27FC236}">
                <a16:creationId xmlns:a16="http://schemas.microsoft.com/office/drawing/2014/main" id="{DB86AF7C-A218-46C3-B579-EBC3341BFB65}"/>
              </a:ext>
            </a:extLst>
          </p:cNvPr>
          <p:cNvSpPr txBox="1"/>
          <p:nvPr/>
        </p:nvSpPr>
        <p:spPr>
          <a:xfrm>
            <a:off x="2935388" y="16055"/>
            <a:ext cx="6019800"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HỆ THỐNG KINH, VĨ TUYẾN. TỌA ĐỘ ĐỊA LÍ</a:t>
            </a:r>
          </a:p>
        </p:txBody>
      </p:sp>
    </p:spTree>
    <p:extLst>
      <p:ext uri="{BB962C8B-B14F-4D97-AF65-F5344CB8AC3E}">
        <p14:creationId xmlns:p14="http://schemas.microsoft.com/office/powerpoint/2010/main" val="2550204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94" y="0"/>
            <a:ext cx="9144000" cy="68580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dirty="0">
              <a:solidFill>
                <a:prstClr val="white"/>
              </a:solidFill>
            </a:endParaRPr>
          </a:p>
        </p:txBody>
      </p:sp>
      <p:sp>
        <p:nvSpPr>
          <p:cNvPr id="6" name="Round Diagonal Corner Rectangle 5"/>
          <p:cNvSpPr/>
          <p:nvPr/>
        </p:nvSpPr>
        <p:spPr>
          <a:xfrm>
            <a:off x="-26194" y="95249"/>
            <a:ext cx="3644504" cy="654051"/>
          </a:xfrm>
          <a:prstGeom prst="round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C00000"/>
                </a:solidFill>
                <a:latin typeface="Times New Roman" pitchFamily="18" charset="0"/>
                <a:cs typeface="Times New Roman" pitchFamily="18" charset="0"/>
              </a:rPr>
              <a:t>Nội</a:t>
            </a:r>
            <a:r>
              <a:rPr lang="en-US" sz="2800" b="1" dirty="0">
                <a:solidFill>
                  <a:srgbClr val="C00000"/>
                </a:solidFill>
                <a:latin typeface="Times New Roman" pitchFamily="18" charset="0"/>
                <a:cs typeface="Times New Roman" pitchFamily="18" charset="0"/>
              </a:rPr>
              <a:t> dung </a:t>
            </a:r>
            <a:r>
              <a:rPr lang="en-US" sz="2800" b="1" dirty="0" err="1">
                <a:solidFill>
                  <a:srgbClr val="C00000"/>
                </a:solidFill>
                <a:latin typeface="Times New Roman" pitchFamily="18" charset="0"/>
                <a:cs typeface="Times New Roman" pitchFamily="18" charset="0"/>
              </a:rPr>
              <a:t>đánh</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giá</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vd</a:t>
            </a:r>
            <a:endParaRPr lang="en-US" sz="2800" b="1" dirty="0">
              <a:solidFill>
                <a:srgbClr val="C00000"/>
              </a:solidFill>
              <a:latin typeface="Times New Roman" pitchFamily="18" charset="0"/>
              <a:cs typeface="Times New Roman" pitchFamily="18" charset="0"/>
            </a:endParaRPr>
          </a:p>
        </p:txBody>
      </p:sp>
      <p:sp>
        <p:nvSpPr>
          <p:cNvPr id="3" name="Flowchart: Sequential Access Storage 2"/>
          <p:cNvSpPr/>
          <p:nvPr/>
        </p:nvSpPr>
        <p:spPr>
          <a:xfrm>
            <a:off x="137056" y="1600200"/>
            <a:ext cx="4282677" cy="2902776"/>
          </a:xfrm>
          <a:prstGeom prst="flowChartMagneticTap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1600" dirty="0">
                <a:solidFill>
                  <a:prstClr val="white"/>
                </a:solidFill>
                <a:latin typeface="Times New Roman" panose="02020603050405020304" pitchFamily="18" charset="0"/>
                <a:cs typeface="Times New Roman" panose="02020603050405020304" pitchFamily="18" charset="0"/>
              </a:rPr>
              <a:t>* Cực Bắc: (23</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23′B, 105</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19’ Đ)</a:t>
            </a:r>
          </a:p>
          <a:p>
            <a:pPr>
              <a:defRPr/>
            </a:pPr>
            <a:r>
              <a:rPr lang="vi-VN" sz="1600" dirty="0">
                <a:solidFill>
                  <a:prstClr val="white"/>
                </a:solidFill>
                <a:latin typeface="Times New Roman" panose="02020603050405020304" pitchFamily="18" charset="0"/>
                <a:cs typeface="Times New Roman" panose="02020603050405020304" pitchFamily="18" charset="0"/>
              </a:rPr>
              <a:t>* Cực Nam: (8</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33′B, 104</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49′ Đ)</a:t>
            </a:r>
          </a:p>
          <a:p>
            <a:pPr>
              <a:defRPr/>
            </a:pPr>
            <a:r>
              <a:rPr lang="vi-VN" sz="1600" dirty="0">
                <a:solidFill>
                  <a:prstClr val="white"/>
                </a:solidFill>
                <a:latin typeface="Times New Roman" panose="02020603050405020304" pitchFamily="18" charset="0"/>
                <a:cs typeface="Times New Roman" panose="02020603050405020304" pitchFamily="18" charset="0"/>
              </a:rPr>
              <a:t>* Cực Đông: (12</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38′B, 109</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27′ Đ)</a:t>
            </a:r>
          </a:p>
          <a:p>
            <a:pPr>
              <a:defRPr/>
            </a:pPr>
            <a:r>
              <a:rPr lang="vi-VN" sz="1600" dirty="0">
                <a:solidFill>
                  <a:prstClr val="white"/>
                </a:solidFill>
                <a:latin typeface="Times New Roman" panose="02020603050405020304" pitchFamily="18" charset="0"/>
                <a:cs typeface="Times New Roman" panose="02020603050405020304" pitchFamily="18" charset="0"/>
              </a:rPr>
              <a:t>* Cực Tây: (22</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24′B, 102</a:t>
            </a:r>
            <a:r>
              <a:rPr lang="vi-VN" sz="1600" baseline="30000" dirty="0">
                <a:solidFill>
                  <a:prstClr val="white"/>
                </a:solidFill>
                <a:latin typeface="Times New Roman" panose="02020603050405020304" pitchFamily="18" charset="0"/>
                <a:cs typeface="Times New Roman" panose="02020603050405020304" pitchFamily="18" charset="0"/>
              </a:rPr>
              <a:t>0</a:t>
            </a:r>
            <a:r>
              <a:rPr lang="vi-VN" sz="1600" dirty="0">
                <a:solidFill>
                  <a:prstClr val="white"/>
                </a:solidFill>
                <a:latin typeface="Times New Roman" panose="02020603050405020304" pitchFamily="18" charset="0"/>
                <a:cs typeface="Times New Roman" panose="02020603050405020304" pitchFamily="18" charset="0"/>
              </a:rPr>
              <a:t>08′ Đ)</a:t>
            </a:r>
          </a:p>
        </p:txBody>
      </p:sp>
      <p:pic>
        <p:nvPicPr>
          <p:cNvPr id="50181" name="Picture 2" descr="Xác định trên bản đồ: Các điểm cực của phần đất liền nước ta, tên một số  quần đảo xa bờ của nước ta. Chúng thuộc tỉnh, thành phố nào? | Họ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67251" y="95251"/>
            <a:ext cx="4779169" cy="6057900"/>
          </a:xfrm>
          <a:noFill/>
        </p:spPr>
      </p:pic>
      <p:sp>
        <p:nvSpPr>
          <p:cNvPr id="10" name="Round Diagonal Corner Rectangle 9"/>
          <p:cNvSpPr/>
          <p:nvPr/>
        </p:nvSpPr>
        <p:spPr>
          <a:xfrm>
            <a:off x="5179219" y="6153225"/>
            <a:ext cx="3690938" cy="371475"/>
          </a:xfrm>
          <a:prstGeom prst="round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err="1">
                <a:solidFill>
                  <a:srgbClr val="C00000"/>
                </a:solidFill>
                <a:latin typeface="Times New Roman" pitchFamily="18" charset="0"/>
                <a:cs typeface="Times New Roman" pitchFamily="18" charset="0"/>
              </a:rPr>
              <a:t>Bản</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đồ</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hành</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chính</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Việt</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nam</a:t>
            </a:r>
            <a:endParaRPr lang="en-US" sz="1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60470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228600" y="134433"/>
            <a:ext cx="6400800" cy="6035675"/>
          </a:xfrm>
          <a:prstGeom prst="rect">
            <a:avLst/>
          </a:prstGeom>
          <a:noFill/>
          <a:ln w="9525">
            <a:noFill/>
            <a:round/>
            <a:headEnd/>
            <a:tailEnd/>
          </a:ln>
        </p:spPr>
      </p:pic>
      <p:sp>
        <p:nvSpPr>
          <p:cNvPr id="11275" name="Text Box 11"/>
          <p:cNvSpPr txBox="1">
            <a:spLocks noChangeArrowheads="1"/>
          </p:cNvSpPr>
          <p:nvPr/>
        </p:nvSpPr>
        <p:spPr bwMode="auto">
          <a:xfrm>
            <a:off x="6934200" y="304882"/>
            <a:ext cx="2057400" cy="3649333"/>
          </a:xfrm>
          <a:prstGeom prst="rect">
            <a:avLst/>
          </a:prstGeom>
          <a:solidFill>
            <a:srgbClr val="FFFFFF"/>
          </a:solidFill>
          <a:ln w="9525">
            <a:solidFill>
              <a:srgbClr val="000099"/>
            </a:solidFill>
            <a:round/>
            <a:headEnd/>
            <a:tailEnd/>
          </a:ln>
        </p:spPr>
        <p:txBody>
          <a:bodyPr wrap="square" lIns="90000" tIns="46800" rIns="90000" bIns="46800">
            <a:spAutoFit/>
          </a:bodyPr>
          <a:lstStyle/>
          <a:p>
            <a:pPr>
              <a:lnSpc>
                <a:spcPct val="150000"/>
              </a:lnSpc>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200" b="1" i="1" dirty="0">
                <a:solidFill>
                  <a:srgbClr val="0000FF"/>
                </a:solidFill>
                <a:latin typeface="Times New Roman" pitchFamily="18" charset="0"/>
              </a:rPr>
              <a:t>Các đường nối liền điểm cực Bắc và Nam trên bề m</a:t>
            </a:r>
            <a:r>
              <a:rPr lang="vi-VN" altLang="en-US" sz="2200" b="1" i="1" dirty="0">
                <a:solidFill>
                  <a:srgbClr val="0000FF"/>
                </a:solidFill>
                <a:latin typeface="Times New Roman" pitchFamily="18" charset="0"/>
              </a:rPr>
              <a:t>ặ</a:t>
            </a:r>
            <a:r>
              <a:rPr lang="en-US" altLang="en-US" sz="2200" b="1" i="1" dirty="0">
                <a:solidFill>
                  <a:srgbClr val="0000FF"/>
                </a:solidFill>
                <a:latin typeface="Times New Roman" pitchFamily="18" charset="0"/>
              </a:rPr>
              <a:t>t qu</a:t>
            </a:r>
            <a:r>
              <a:rPr lang="vi-VN" altLang="en-US" sz="2200" b="1" i="1" dirty="0">
                <a:solidFill>
                  <a:srgbClr val="0000FF"/>
                </a:solidFill>
                <a:latin typeface="Times New Roman" pitchFamily="18" charset="0"/>
              </a:rPr>
              <a:t>ả</a:t>
            </a:r>
            <a:r>
              <a:rPr lang="en-US" altLang="en-US" sz="2200" b="1" i="1" dirty="0">
                <a:solidFill>
                  <a:srgbClr val="0000FF"/>
                </a:solidFill>
                <a:latin typeface="Times New Roman" pitchFamily="18" charset="0"/>
              </a:rPr>
              <a:t> địa cầu là những đường gì?</a:t>
            </a:r>
          </a:p>
        </p:txBody>
      </p:sp>
      <p:sp>
        <p:nvSpPr>
          <p:cNvPr id="11278" name="Line 14"/>
          <p:cNvSpPr>
            <a:spLocks noChangeShapeType="1"/>
          </p:cNvSpPr>
          <p:nvPr/>
        </p:nvSpPr>
        <p:spPr bwMode="auto">
          <a:xfrm flipH="1" flipV="1">
            <a:off x="2286022" y="4038600"/>
            <a:ext cx="5029199" cy="304800"/>
          </a:xfrm>
          <a:prstGeom prst="line">
            <a:avLst/>
          </a:prstGeom>
          <a:noFill/>
          <a:ln w="28440" cap="sq">
            <a:solidFill>
              <a:srgbClr val="000000"/>
            </a:solidFill>
            <a:miter lim="800000"/>
            <a:headEnd/>
            <a:tailEnd type="triangle" w="med" len="med"/>
          </a:ln>
        </p:spPr>
        <p:txBody>
          <a:bodyPr/>
          <a:lstStyle/>
          <a:p>
            <a:endParaRPr lang="en-US">
              <a:solidFill>
                <a:prstClr val="black"/>
              </a:solidFill>
            </a:endParaRPr>
          </a:p>
        </p:txBody>
      </p:sp>
      <p:sp>
        <p:nvSpPr>
          <p:cNvPr id="21" name="Line 14"/>
          <p:cNvSpPr>
            <a:spLocks noChangeShapeType="1"/>
          </p:cNvSpPr>
          <p:nvPr/>
        </p:nvSpPr>
        <p:spPr bwMode="auto">
          <a:xfrm flipH="1" flipV="1">
            <a:off x="5181597" y="3581400"/>
            <a:ext cx="2133602" cy="762000"/>
          </a:xfrm>
          <a:prstGeom prst="line">
            <a:avLst/>
          </a:prstGeom>
          <a:noFill/>
          <a:ln w="28440" cap="sq">
            <a:solidFill>
              <a:srgbClr val="000000"/>
            </a:solidFill>
            <a:miter lim="800000"/>
            <a:headEnd/>
            <a:tailEnd type="triangle" w="med" len="med"/>
          </a:ln>
        </p:spPr>
        <p:txBody>
          <a:bodyPr/>
          <a:lstStyle/>
          <a:p>
            <a:endParaRPr lang="en-US">
              <a:solidFill>
                <a:prstClr val="black"/>
              </a:solidFill>
            </a:endParaRPr>
          </a:p>
        </p:txBody>
      </p:sp>
      <p:sp>
        <p:nvSpPr>
          <p:cNvPr id="22" name="Line 14"/>
          <p:cNvSpPr>
            <a:spLocks noChangeShapeType="1"/>
          </p:cNvSpPr>
          <p:nvPr/>
        </p:nvSpPr>
        <p:spPr bwMode="auto">
          <a:xfrm flipH="1" flipV="1">
            <a:off x="4038612" y="3657600"/>
            <a:ext cx="3352801" cy="685800"/>
          </a:xfrm>
          <a:prstGeom prst="line">
            <a:avLst/>
          </a:prstGeom>
          <a:noFill/>
          <a:ln w="28440" cap="sq">
            <a:solidFill>
              <a:srgbClr val="000000"/>
            </a:solidFill>
            <a:miter lim="800000"/>
            <a:headEnd/>
            <a:tailEnd type="triangle" w="med" len="med"/>
          </a:ln>
        </p:spPr>
        <p:txBody>
          <a:bodyPr/>
          <a:lstStyle/>
          <a:p>
            <a:endParaRPr lang="en-US">
              <a:solidFill>
                <a:prstClr val="black"/>
              </a:solidFill>
            </a:endParaRPr>
          </a:p>
        </p:txBody>
      </p:sp>
      <p:sp>
        <p:nvSpPr>
          <p:cNvPr id="27" name="Rectangle 13"/>
          <p:cNvSpPr>
            <a:spLocks noChangeArrowheads="1"/>
          </p:cNvSpPr>
          <p:nvPr/>
        </p:nvSpPr>
        <p:spPr bwMode="auto">
          <a:xfrm>
            <a:off x="7315200" y="4114800"/>
            <a:ext cx="1295400" cy="381000"/>
          </a:xfrm>
          <a:prstGeom prst="rect">
            <a:avLst/>
          </a:prstGeom>
          <a:solidFill>
            <a:srgbClr val="FFFFFF"/>
          </a:solid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Kinh tuyến</a:t>
            </a:r>
          </a:p>
        </p:txBody>
      </p:sp>
    </p:spTree>
    <p:extLst>
      <p:ext uri="{BB962C8B-B14F-4D97-AF65-F5344CB8AC3E}">
        <p14:creationId xmlns:p14="http://schemas.microsoft.com/office/powerpoint/2010/main" val="4260587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calcmode="lin" valueType="num">
                                      <p:cBhvr>
                                        <p:cTn id="7" dur="1000" fill="hold"/>
                                        <p:tgtEl>
                                          <p:spTgt spid="11275"/>
                                        </p:tgtEl>
                                        <p:attrNameLst>
                                          <p:attrName>ppt_x</p:attrName>
                                        </p:attrNameLst>
                                      </p:cBhvr>
                                      <p:tavLst>
                                        <p:tav tm="0">
                                          <p:val>
                                            <p:strVal val="#ppt_x-.2"/>
                                          </p:val>
                                        </p:tav>
                                        <p:tav tm="100000">
                                          <p:val>
                                            <p:strVal val="#ppt_x"/>
                                          </p:val>
                                        </p:tav>
                                      </p:tavLst>
                                    </p:anim>
                                    <p:anim calcmode="lin" valueType="num">
                                      <p:cBhvr>
                                        <p:cTn id="8" dur="1000" fill="hold"/>
                                        <p:tgtEl>
                                          <p:spTgt spid="112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7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1275"/>
                                        </p:tgtEl>
                                        <p:attrNameLst>
                                          <p:attrName>ppt_x</p:attrName>
                                        </p:attrNameLst>
                                      </p:cBhvr>
                                      <p:tavLst>
                                        <p:tav tm="0">
                                          <p:val>
                                            <p:strVal val="ppt_x"/>
                                          </p:val>
                                        </p:tav>
                                        <p:tav tm="100000">
                                          <p:val>
                                            <p:strVal val="ppt_x-.2"/>
                                          </p:val>
                                        </p:tav>
                                      </p:tavLst>
                                    </p:anim>
                                    <p:anim calcmode="lin" valueType="num">
                                      <p:cBhvr>
                                        <p:cTn id="14" dur="1000"/>
                                        <p:tgtEl>
                                          <p:spTgt spid="11275"/>
                                        </p:tgtEl>
                                        <p:attrNameLst>
                                          <p:attrName>ppt_y</p:attrName>
                                        </p:attrNameLst>
                                      </p:cBhvr>
                                      <p:tavLst>
                                        <p:tav tm="0">
                                          <p:val>
                                            <p:strVal val="ppt_y"/>
                                          </p:val>
                                        </p:tav>
                                        <p:tav tm="100000">
                                          <p:val>
                                            <p:strVal val="ppt_y"/>
                                          </p:val>
                                        </p:tav>
                                      </p:tavLst>
                                    </p:anim>
                                    <p:animEffect transition="out" filter="fade">
                                      <p:cBhvr>
                                        <p:cTn id="15" dur="1000"/>
                                        <p:tgtEl>
                                          <p:spTgt spid="11275"/>
                                        </p:tgtEl>
                                      </p:cBhvr>
                                    </p:animEffect>
                                    <p:set>
                                      <p:cBhvr>
                                        <p:cTn id="16" dur="1" fill="hold">
                                          <p:stCondLst>
                                            <p:cond delay="999"/>
                                          </p:stCondLst>
                                        </p:cTn>
                                        <p:tgtEl>
                                          <p:spTgt spid="1127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ppt_x</p:attrName>
                                        </p:attrNameLst>
                                      </p:cBhvr>
                                      <p:tavLst>
                                        <p:tav tm="0">
                                          <p:val>
                                            <p:strVal val="#ppt_x-.2"/>
                                          </p:val>
                                        </p:tav>
                                        <p:tav tm="100000">
                                          <p:val>
                                            <p:strVal val="#ppt_x"/>
                                          </p:val>
                                        </p:tav>
                                      </p:tavLst>
                                    </p:anim>
                                    <p:anim calcmode="lin" valueType="num">
                                      <p:cBhvr>
                                        <p:cTn id="22"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2"/>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1000" fill="hold"/>
                                        <p:tgtEl>
                                          <p:spTgt spid="27"/>
                                        </p:tgtEl>
                                        <p:attrNameLst>
                                          <p:attrName>ppt_x</p:attrName>
                                        </p:attrNameLst>
                                      </p:cBhvr>
                                      <p:tavLst>
                                        <p:tav tm="0">
                                          <p:val>
                                            <p:strVal val="#ppt_x-.2"/>
                                          </p:val>
                                        </p:tav>
                                        <p:tav tm="100000">
                                          <p:val>
                                            <p:strVal val="#ppt_x"/>
                                          </p:val>
                                        </p:tav>
                                      </p:tavLst>
                                    </p:anim>
                                    <p:anim calcmode="lin" valueType="num">
                                      <p:cBhvr>
                                        <p:cTn id="27" dur="1000" fill="hold"/>
                                        <p:tgtEl>
                                          <p:spTgt spid="27"/>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7"/>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ppt_x</p:attrName>
                                        </p:attrNameLst>
                                      </p:cBhvr>
                                      <p:tavLst>
                                        <p:tav tm="0">
                                          <p:val>
                                            <p:strVal val="#ppt_x-.2"/>
                                          </p:val>
                                        </p:tav>
                                        <p:tav tm="100000">
                                          <p:val>
                                            <p:strVal val="#ppt_x"/>
                                          </p:val>
                                        </p:tav>
                                      </p:tavLst>
                                    </p:anim>
                                    <p:anim calcmode="lin" valueType="num">
                                      <p:cBhvr>
                                        <p:cTn id="32"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1"/>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1278"/>
                                        </p:tgtEl>
                                        <p:attrNameLst>
                                          <p:attrName>style.visibility</p:attrName>
                                        </p:attrNameLst>
                                      </p:cBhvr>
                                      <p:to>
                                        <p:strVal val="visible"/>
                                      </p:to>
                                    </p:set>
                                    <p:anim calcmode="lin" valueType="num">
                                      <p:cBhvr>
                                        <p:cTn id="36" dur="1000" fill="hold"/>
                                        <p:tgtEl>
                                          <p:spTgt spid="11278"/>
                                        </p:tgtEl>
                                        <p:attrNameLst>
                                          <p:attrName>ppt_x</p:attrName>
                                        </p:attrNameLst>
                                      </p:cBhvr>
                                      <p:tavLst>
                                        <p:tav tm="0">
                                          <p:val>
                                            <p:strVal val="#ppt_x-.2"/>
                                          </p:val>
                                        </p:tav>
                                        <p:tav tm="100000">
                                          <p:val>
                                            <p:strVal val="#ppt_x"/>
                                          </p:val>
                                        </p:tav>
                                      </p:tavLst>
                                    </p:anim>
                                    <p:anim calcmode="lin" valueType="num">
                                      <p:cBhvr>
                                        <p:cTn id="37" dur="1000" fill="hold"/>
                                        <p:tgtEl>
                                          <p:spTgt spid="11278"/>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5" grpId="1" animBg="1"/>
      <p:bldP spid="11278" grpId="0" animBg="1"/>
      <p:bldP spid="21" grpId="0" animBg="1"/>
      <p:bldP spid="22"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114300" y="76232"/>
            <a:ext cx="6019800" cy="6781799"/>
          </a:xfrm>
          <a:prstGeom prst="rect">
            <a:avLst/>
          </a:prstGeom>
          <a:noFill/>
          <a:ln w="9525">
            <a:noFill/>
            <a:round/>
            <a:headEnd/>
            <a:tailEnd/>
          </a:ln>
        </p:spPr>
      </p:pic>
      <p:sp>
        <p:nvSpPr>
          <p:cNvPr id="18" name="Text Box 11"/>
          <p:cNvSpPr txBox="1">
            <a:spLocks noChangeArrowheads="1"/>
          </p:cNvSpPr>
          <p:nvPr/>
        </p:nvSpPr>
        <p:spPr bwMode="auto">
          <a:xfrm>
            <a:off x="5638800" y="457269"/>
            <a:ext cx="3276600" cy="1110177"/>
          </a:xfrm>
          <a:prstGeom prst="rect">
            <a:avLst/>
          </a:prstGeom>
          <a:solidFill>
            <a:srgbClr val="FFFFFF"/>
          </a:solidFill>
          <a:ln w="9525">
            <a:solidFill>
              <a:srgbClr val="000099"/>
            </a:solidFill>
            <a:round/>
            <a:headEnd/>
            <a:tailEnd/>
          </a:ln>
        </p:spPr>
        <p:txBody>
          <a:bodyPr wrap="square" lIns="90000" tIns="46800" rIns="90000" bIns="46800">
            <a:spAutoFit/>
          </a:bodyPr>
          <a:lstStyle/>
          <a:p>
            <a:pPr algn="ctr">
              <a:lnSpc>
                <a:spcPct val="150000"/>
              </a:lnSpc>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200" b="1" i="1" dirty="0">
                <a:solidFill>
                  <a:srgbClr val="0000FF"/>
                </a:solidFill>
                <a:latin typeface="Times New Roman" pitchFamily="18" charset="0"/>
              </a:rPr>
              <a:t>Đường kinh tuyến gốc là kinh tuyến bao nhiêu độ?</a:t>
            </a:r>
          </a:p>
        </p:txBody>
      </p:sp>
      <p:sp>
        <p:nvSpPr>
          <p:cNvPr id="19" name="Text Box 11"/>
          <p:cNvSpPr txBox="1">
            <a:spLocks noChangeArrowheads="1"/>
          </p:cNvSpPr>
          <p:nvPr/>
        </p:nvSpPr>
        <p:spPr bwMode="auto">
          <a:xfrm>
            <a:off x="5638800" y="381000"/>
            <a:ext cx="3276600" cy="1202510"/>
          </a:xfrm>
          <a:prstGeom prst="rect">
            <a:avLst/>
          </a:prstGeom>
          <a:solidFill>
            <a:srgbClr val="FFFFFF"/>
          </a:solidFill>
          <a:ln w="9525">
            <a:solidFill>
              <a:srgbClr val="000099"/>
            </a:solidFill>
            <a:round/>
            <a:headEnd/>
            <a:tailEnd/>
          </a:ln>
        </p:spPr>
        <p:txBody>
          <a:bodyPr wrap="square" lIns="90000" tIns="46800" rIns="90000" bIns="46800">
            <a:spAutoFit/>
          </a:bodyPr>
          <a:lstStyle/>
          <a:p>
            <a:pPr algn="ctr">
              <a:lnSpc>
                <a:spcPct val="150000"/>
              </a:lnSpc>
              <a:spcBef>
                <a:spcPts val="1500"/>
              </a:spcBef>
              <a:buClr>
                <a:srgbClr val="000066"/>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400" b="1" i="1" dirty="0">
                <a:solidFill>
                  <a:srgbClr val="0000FF"/>
                </a:solidFill>
                <a:latin typeface="Times New Roman" pitchFamily="18" charset="0"/>
              </a:rPr>
              <a:t>Xác định trên hình vẽ đường kinh tuyến gốc.</a:t>
            </a:r>
          </a:p>
        </p:txBody>
      </p:sp>
      <p:cxnSp>
        <p:nvCxnSpPr>
          <p:cNvPr id="25" name="Straight Connector 24">
            <a:extLst>
              <a:ext uri="{FF2B5EF4-FFF2-40B4-BE49-F238E27FC236}">
                <a16:creationId xmlns:a16="http://schemas.microsoft.com/office/drawing/2014/main" id="{8AC766A3-C8D0-4F07-8185-D8661EFAA148}"/>
              </a:ext>
            </a:extLst>
          </p:cNvPr>
          <p:cNvCxnSpPr>
            <a:cxnSpLocks/>
          </p:cNvCxnSpPr>
          <p:nvPr/>
        </p:nvCxnSpPr>
        <p:spPr>
          <a:xfrm rot="5400000">
            <a:off x="381794" y="3631406"/>
            <a:ext cx="5486400" cy="1588"/>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
        <p:nvSpPr>
          <p:cNvPr id="23" name="Oval 22"/>
          <p:cNvSpPr/>
          <p:nvPr/>
        </p:nvSpPr>
        <p:spPr bwMode="auto">
          <a:xfrm>
            <a:off x="2819400" y="6208812"/>
            <a:ext cx="685800" cy="649188"/>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base" hangingPunct="0">
              <a:spcBef>
                <a:spcPct val="0"/>
              </a:spcBef>
              <a:spcAft>
                <a:spcPct val="0"/>
              </a:spcAft>
            </a:pPr>
            <a:endParaRPr lang="en-US" sz="2400">
              <a:solidFill>
                <a:prstClr val="black"/>
              </a:solidFill>
              <a:latin typeface=".VnTime" charset="0"/>
            </a:endParaRPr>
          </a:p>
        </p:txBody>
      </p:sp>
    </p:spTree>
    <p:extLst>
      <p:ext uri="{BB962C8B-B14F-4D97-AF65-F5344CB8AC3E}">
        <p14:creationId xmlns:p14="http://schemas.microsoft.com/office/powerpoint/2010/main" val="33724875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19"/>
                                        </p:tgtEl>
                                        <p:attrNameLst>
                                          <p:attrName>ppt_x</p:attrName>
                                        </p:attrNameLst>
                                      </p:cBhvr>
                                      <p:tavLst>
                                        <p:tav tm="0">
                                          <p:val>
                                            <p:strVal val="ppt_x"/>
                                          </p:val>
                                        </p:tav>
                                        <p:tav tm="100000">
                                          <p:val>
                                            <p:strVal val="ppt_x-.2"/>
                                          </p:val>
                                        </p:tav>
                                      </p:tavLst>
                                    </p:anim>
                                    <p:anim calcmode="lin" valueType="num">
                                      <p:cBhvr>
                                        <p:cTn id="14" dur="1000"/>
                                        <p:tgtEl>
                                          <p:spTgt spid="19"/>
                                        </p:tgtEl>
                                        <p:attrNameLst>
                                          <p:attrName>ppt_y</p:attrName>
                                        </p:attrNameLst>
                                      </p:cBhvr>
                                      <p:tavLst>
                                        <p:tav tm="0">
                                          <p:val>
                                            <p:strVal val="ppt_y"/>
                                          </p:val>
                                        </p:tav>
                                        <p:tav tm="100000">
                                          <p:val>
                                            <p:strVal val="ppt_y"/>
                                          </p:val>
                                        </p:tav>
                                      </p:tavLst>
                                    </p:anim>
                                    <p:animEffect transition="out" filter="fade">
                                      <p:cBhvr>
                                        <p:cTn id="15" dur="1000"/>
                                        <p:tgtEl>
                                          <p:spTgt spid="19"/>
                                        </p:tgtEl>
                                      </p:cBhvr>
                                    </p:animEffect>
                                    <p:set>
                                      <p:cBhvr>
                                        <p:cTn id="16" dur="1" fill="hold">
                                          <p:stCondLst>
                                            <p:cond delay="9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1000" fill="hold"/>
                                        <p:tgtEl>
                                          <p:spTgt spid="18"/>
                                        </p:tgtEl>
                                        <p:attrNameLst>
                                          <p:attrName>ppt_x</p:attrName>
                                        </p:attrNameLst>
                                      </p:cBhvr>
                                      <p:tavLst>
                                        <p:tav tm="0">
                                          <p:val>
                                            <p:strVal val="#ppt_x-.2"/>
                                          </p:val>
                                        </p:tav>
                                        <p:tav tm="100000">
                                          <p:val>
                                            <p:strVal val="#ppt_x"/>
                                          </p:val>
                                        </p:tav>
                                      </p:tavLst>
                                    </p:anim>
                                    <p:anim calcmode="lin" valueType="num">
                                      <p:cBhvr>
                                        <p:cTn id="27"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xit" presetSubtype="0" fill="hold" grpId="1" nodeType="clickEffect">
                                  <p:stCondLst>
                                    <p:cond delay="0"/>
                                  </p:stCondLst>
                                  <p:childTnLst>
                                    <p:anim calcmode="lin" valueType="num">
                                      <p:cBhvr>
                                        <p:cTn id="32" dur="1000"/>
                                        <p:tgtEl>
                                          <p:spTgt spid="18"/>
                                        </p:tgtEl>
                                        <p:attrNameLst>
                                          <p:attrName>ppt_x</p:attrName>
                                        </p:attrNameLst>
                                      </p:cBhvr>
                                      <p:tavLst>
                                        <p:tav tm="0">
                                          <p:val>
                                            <p:strVal val="ppt_x"/>
                                          </p:val>
                                        </p:tav>
                                        <p:tav tm="100000">
                                          <p:val>
                                            <p:strVal val="ppt_x-.2"/>
                                          </p:val>
                                        </p:tav>
                                      </p:tavLst>
                                    </p:anim>
                                    <p:anim calcmode="lin" valueType="num">
                                      <p:cBhvr>
                                        <p:cTn id="33" dur="1000"/>
                                        <p:tgtEl>
                                          <p:spTgt spid="18"/>
                                        </p:tgtEl>
                                        <p:attrNameLst>
                                          <p:attrName>ppt_y</p:attrName>
                                        </p:attrNameLst>
                                      </p:cBhvr>
                                      <p:tavLst>
                                        <p:tav tm="0">
                                          <p:val>
                                            <p:strVal val="ppt_y"/>
                                          </p:val>
                                        </p:tav>
                                        <p:tav tm="100000">
                                          <p:val>
                                            <p:strVal val="ppt_y"/>
                                          </p:val>
                                        </p:tav>
                                      </p:tavLst>
                                    </p:anim>
                                    <p:animEffect transition="out" filter="fade">
                                      <p:cBhvr>
                                        <p:cTn id="34" dur="1000"/>
                                        <p:tgtEl>
                                          <p:spTgt spid="18"/>
                                        </p:tgtEl>
                                      </p:cBhvr>
                                    </p:animEffect>
                                    <p:set>
                                      <p:cBhvr>
                                        <p:cTn id="35" dur="1" fill="hold">
                                          <p:stCondLst>
                                            <p:cond delay="999"/>
                                          </p:stCondLst>
                                        </p:cTn>
                                        <p:tgtEl>
                                          <p:spTgt spid="18"/>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diamond(in)">
                                      <p:cBhvr>
                                        <p:cTn id="4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5346" y="10183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644856" y="1173220"/>
            <a:ext cx="4474760" cy="1981200"/>
          </a:xfrm>
          <a:prstGeom prst="wedgeRoundRectCallout">
            <a:avLst>
              <a:gd name="adj1" fmla="val 25045"/>
              <a:gd name="adj2" fmla="val 10646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7" name="Rectangle 16"/>
          <p:cNvSpPr/>
          <p:nvPr/>
        </p:nvSpPr>
        <p:spPr>
          <a:xfrm>
            <a:off x="4772872" y="1371656"/>
            <a:ext cx="4066328" cy="1600438"/>
          </a:xfrm>
          <a:prstGeom prst="rect">
            <a:avLst/>
          </a:prstGeom>
        </p:spPr>
        <p:txBody>
          <a:bodyPr wrap="square">
            <a:spAutoFit/>
          </a:bodyPr>
          <a:lstStyle/>
          <a:p>
            <a:pPr algn="just"/>
            <a:r>
              <a:rPr lang="vi-VN" dirty="0">
                <a:latin typeface="Cambria" panose="02040503050406030204" pitchFamily="18" charset="0"/>
                <a:ea typeface="Cambria" panose="02040503050406030204" pitchFamily="18" charset="0"/>
              </a:rPr>
              <a:t>- </a:t>
            </a:r>
            <a:r>
              <a:rPr lang="en-US" altLang="en-US" sz="24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a:latin typeface="Cambria" panose="02040503050406030204" pitchFamily="18" charset="0"/>
                <a:ea typeface="Cambria" panose="02040503050406030204" pitchFamily="18" charset="0"/>
              </a:rPr>
              <a:t>Kinh tuyến là các đường nối liền 2 điểm cực Bắc và Nam.</a:t>
            </a:r>
          </a:p>
          <a:p>
            <a:pPr algn="just"/>
            <a:r>
              <a:rPr lang="vi-VN" b="1" dirty="0">
                <a:latin typeface="Cambria" panose="02040503050406030204" pitchFamily="18" charset="0"/>
                <a:ea typeface="Cambria" panose="02040503050406030204" pitchFamily="18" charset="0"/>
              </a:rPr>
              <a:t>- </a:t>
            </a:r>
            <a:r>
              <a:rPr lang="en-US" altLang="en-US" sz="2000"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b="1"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b="1" dirty="0">
                <a:latin typeface="Cambria" panose="02040503050406030204" pitchFamily="18" charset="0"/>
                <a:ea typeface="Cambria" panose="02040503050406030204" pitchFamily="18" charset="0"/>
              </a:rPr>
              <a:t>Kinh tuyến gốc là kinh tuyến 0</a:t>
            </a:r>
            <a:r>
              <a:rPr lang="vi-VN" b="1" baseline="30000" dirty="0">
                <a:latin typeface="Cambria" panose="02040503050406030204" pitchFamily="18" charset="0"/>
                <a:ea typeface="Cambria" panose="02040503050406030204" pitchFamily="18" charset="0"/>
              </a:rPr>
              <a:t>0</a:t>
            </a:r>
            <a:r>
              <a:rPr lang="vi-VN" b="1" dirty="0">
                <a:latin typeface="Cambria" panose="02040503050406030204" pitchFamily="18" charset="0"/>
                <a:ea typeface="Cambria" panose="02040503050406030204" pitchFamily="18" charset="0"/>
              </a:rPr>
              <a:t> đi qua đài thiên văn Grin-uýt (thủ đô Luân Đôn - nước Anh)</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6" name="Picture 1"/>
          <p:cNvPicPr>
            <a:picLocks noChangeAspect="1" noChangeArrowheads="1"/>
          </p:cNvPicPr>
          <p:nvPr/>
        </p:nvPicPr>
        <p:blipFill>
          <a:blip r:embed="rId9"/>
          <a:srcRect/>
          <a:stretch>
            <a:fillRect/>
          </a:stretch>
        </p:blipFill>
        <p:spPr bwMode="auto">
          <a:xfrm>
            <a:off x="-27728" y="1958352"/>
            <a:ext cx="4800600" cy="4345999"/>
          </a:xfrm>
          <a:prstGeom prst="rect">
            <a:avLst/>
          </a:prstGeom>
          <a:noFill/>
          <a:ln w="9525">
            <a:noFill/>
            <a:round/>
            <a:headEnd/>
            <a:tailEnd/>
          </a:ln>
        </p:spPr>
      </p:pic>
      <p:pic>
        <p:nvPicPr>
          <p:cNvPr id="512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2376887" y="1361287"/>
            <a:ext cx="45719" cy="585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1820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fade">
                                      <p:cBhvr>
                                        <p:cTn id="15" dur="500"/>
                                        <p:tgtEl>
                                          <p:spTgt spid="1036"/>
                                        </p:tgtEl>
                                      </p:cBhvr>
                                    </p:animEffect>
                                  </p:childTnLst>
                                </p:cTn>
                              </p:par>
                              <p:par>
                                <p:cTn id="16" presetID="10" presetClass="entr" presetSubtype="0" fill="hold" nodeType="withEffect">
                                  <p:stCondLst>
                                    <p:cond delay="0"/>
                                  </p:stCondLst>
                                  <p:childTnLst>
                                    <p:set>
                                      <p:cBhvr>
                                        <p:cTn id="17" dur="1" fill="hold">
                                          <p:stCondLst>
                                            <p:cond delay="0"/>
                                          </p:stCondLst>
                                        </p:cTn>
                                        <p:tgtEl>
                                          <p:spTgt spid="1034"/>
                                        </p:tgtEl>
                                        <p:attrNameLst>
                                          <p:attrName>style.visibility</p:attrName>
                                        </p:attrNameLst>
                                      </p:cBhvr>
                                      <p:to>
                                        <p:strVal val="visible"/>
                                      </p:to>
                                    </p:set>
                                    <p:animEffect transition="in" filter="fade">
                                      <p:cBhvr>
                                        <p:cTn id="18" dur="500"/>
                                        <p:tgtEl>
                                          <p:spTgt spid="1034"/>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036"/>
                                        </p:tgtEl>
                                        <p:attrNameLst>
                                          <p:attrName>r</p:attrName>
                                        </p:attrNameLst>
                                      </p:cBhvr>
                                    </p:animRot>
                                    <p:animRot by="-240000">
                                      <p:cBhvr>
                                        <p:cTn id="21" dur="200" fill="hold">
                                          <p:stCondLst>
                                            <p:cond delay="200"/>
                                          </p:stCondLst>
                                        </p:cTn>
                                        <p:tgtEl>
                                          <p:spTgt spid="1036"/>
                                        </p:tgtEl>
                                        <p:attrNameLst>
                                          <p:attrName>r</p:attrName>
                                        </p:attrNameLst>
                                      </p:cBhvr>
                                    </p:animRot>
                                    <p:animRot by="240000">
                                      <p:cBhvr>
                                        <p:cTn id="22" dur="200" fill="hold">
                                          <p:stCondLst>
                                            <p:cond delay="400"/>
                                          </p:stCondLst>
                                        </p:cTn>
                                        <p:tgtEl>
                                          <p:spTgt spid="1036"/>
                                        </p:tgtEl>
                                        <p:attrNameLst>
                                          <p:attrName>r</p:attrName>
                                        </p:attrNameLst>
                                      </p:cBhvr>
                                    </p:animRot>
                                    <p:animRot by="-240000">
                                      <p:cBhvr>
                                        <p:cTn id="23" dur="200" fill="hold">
                                          <p:stCondLst>
                                            <p:cond delay="600"/>
                                          </p:stCondLst>
                                        </p:cTn>
                                        <p:tgtEl>
                                          <p:spTgt spid="1036"/>
                                        </p:tgtEl>
                                        <p:attrNameLst>
                                          <p:attrName>r</p:attrName>
                                        </p:attrNameLst>
                                      </p:cBhvr>
                                    </p:animRot>
                                    <p:animRot by="120000">
                                      <p:cBhvr>
                                        <p:cTn id="24" dur="200" fill="hold">
                                          <p:stCondLst>
                                            <p:cond delay="800"/>
                                          </p:stCondLst>
                                        </p:cTn>
                                        <p:tgtEl>
                                          <p:spTgt spid="1036"/>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randombar(horizont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9" y="1080863"/>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196" y="1143003"/>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5"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descr="http://www.ufstarfleet.org/wiki/images/b/b6/Blue-Planet-Earth.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335" b="12024"/>
          <a:stretch/>
        </p:blipFill>
        <p:spPr bwMode="auto">
          <a:xfrm>
            <a:off x="152464" y="126815"/>
            <a:ext cx="1371599"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352" y="127089"/>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69" y="126815"/>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a:ln w="18415" cmpd="sng">
                  <a:solidFill>
                    <a:srgbClr val="FFFFFF"/>
                  </a:solidFill>
                  <a:prstDash val="solid"/>
                </a:ln>
                <a:solidFill>
                  <a:srgbClr val="FFFFFF"/>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9" y="114301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658" y="133919"/>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58" y="133919"/>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95"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solidFill>
                  <a:prstClr val="white"/>
                </a:solidFill>
                <a:effectLst>
                  <a:outerShdw blurRad="38100" dist="38100" dir="2700000" algn="tl">
                    <a:srgbClr val="000000">
                      <a:alpha val="43137"/>
                    </a:srgbClr>
                  </a:outerShdw>
                </a:effectLst>
                <a:latin typeface="Cambria" pitchFamily="18" charset="0"/>
              </a:rPr>
              <a:t>I</a:t>
            </a:r>
          </a:p>
        </p:txBody>
      </p:sp>
      <p:pic>
        <p:nvPicPr>
          <p:cNvPr id="1032" name="Picture 8" descr="http://rs826.pbsrc.com/albums/zz186/willisnowell/Gifs/question_marks_bubbling_md_clr.gif~c2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dwallnpics.com/wp-content/gallery/thinking-cartoon-images/cartoon-boy-thinking-white-bubble-vector-illustration-31797939.jpg"/>
          <p:cNvPicPr>
            <a:picLocks noChangeAspect="1" noChangeArrowheads="1"/>
          </p:cNvPicPr>
          <p:nvPr/>
        </p:nvPicPr>
        <p:blipFill rotWithShape="1">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rcRect l="36481" t="30899" r="9273"/>
          <a:stretch/>
        </p:blipFill>
        <p:spPr bwMode="auto">
          <a:xfrm flipH="1">
            <a:off x="165119" y="4727054"/>
            <a:ext cx="1443673" cy="194841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thumbs.dreamstime.com/z/%E6%9C%89%E7%99%BD%E8%89%B2%E6%B3%A1%E5%BD%B1%E7%9A%84thinking%E6%95%99%E6%8E%88-36777654.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6" y="4422245"/>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3" y="3732339"/>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9"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6" y="92218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4" name="Cloud Callout 13"/>
          <p:cNvSpPr/>
          <p:nvPr/>
        </p:nvSpPr>
        <p:spPr>
          <a:xfrm>
            <a:off x="315034" y="1219201"/>
            <a:ext cx="3875966" cy="1828800"/>
          </a:xfrm>
          <a:prstGeom prst="cloudCallout">
            <a:avLst>
              <a:gd name="adj1" fmla="val -22264"/>
              <a:gd name="adj2" fmla="val 7535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solidFill>
                <a:srgbClr val="FF0000"/>
              </a:solidFill>
              <a:latin typeface="Cambria" panose="02040503050406030204" pitchFamily="18" charset="0"/>
              <a:ea typeface="Cambria" panose="02040503050406030204" pitchFamily="18" charset="0"/>
            </a:endParaRPr>
          </a:p>
        </p:txBody>
      </p:sp>
      <p:sp>
        <p:nvSpPr>
          <p:cNvPr id="16" name="Rectangle 15"/>
          <p:cNvSpPr/>
          <p:nvPr/>
        </p:nvSpPr>
        <p:spPr>
          <a:xfrm>
            <a:off x="609790" y="1492988"/>
            <a:ext cx="3193291" cy="923330"/>
          </a:xfrm>
          <a:prstGeom prst="rect">
            <a:avLst/>
          </a:prstGeom>
        </p:spPr>
        <p:txBody>
          <a:bodyPr wrap="square">
            <a:spAutoFit/>
          </a:bodyPr>
          <a:lstStyle/>
          <a:p>
            <a:pPr algn="ctr"/>
            <a:r>
              <a:rPr lang="en-US" b="1" i="1" dirty="0" err="1">
                <a:solidFill>
                  <a:srgbClr val="FF0000"/>
                </a:solidFill>
                <a:latin typeface="Cambria" panose="02040503050406030204" pitchFamily="18" charset="0"/>
                <a:ea typeface="Cambria" panose="02040503050406030204" pitchFamily="18" charset="0"/>
              </a:rPr>
              <a:t>Quan</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sát</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hình</a:t>
            </a:r>
            <a:r>
              <a:rPr lang="en-US" b="1" i="1" dirty="0">
                <a:solidFill>
                  <a:srgbClr val="FF0000"/>
                </a:solidFill>
                <a:latin typeface="Cambria" panose="02040503050406030204" pitchFamily="18" charset="0"/>
                <a:ea typeface="Cambria" panose="02040503050406030204" pitchFamily="18" charset="0"/>
              </a:rPr>
              <a:t> 1.1 </a:t>
            </a:r>
            <a:r>
              <a:rPr lang="vi-VN" b="1" i="1" dirty="0">
                <a:solidFill>
                  <a:srgbClr val="FF0000"/>
                </a:solidFill>
                <a:latin typeface="Cambria" panose="02040503050406030204" pitchFamily="18" charset="0"/>
                <a:ea typeface="Cambria" panose="02040503050406030204" pitchFamily="18" charset="0"/>
              </a:rPr>
              <a:t> xác định trên quả Địa cầu kinh tuyến Đông</a:t>
            </a:r>
            <a:r>
              <a:rPr lang="en-US" b="1" i="1" dirty="0">
                <a:solidFill>
                  <a:srgbClr val="FF0000"/>
                </a:solidFill>
                <a:latin typeface="Cambria" panose="02040503050406030204" pitchFamily="18" charset="0"/>
                <a:ea typeface="Cambria" panose="02040503050406030204" pitchFamily="18" charset="0"/>
              </a:rPr>
              <a:t> </a:t>
            </a:r>
            <a:r>
              <a:rPr lang="en-US" b="1" i="1" dirty="0" err="1">
                <a:solidFill>
                  <a:srgbClr val="FF0000"/>
                </a:solidFill>
                <a:latin typeface="Cambria" panose="02040503050406030204" pitchFamily="18" charset="0"/>
                <a:ea typeface="Cambria" panose="02040503050406030204" pitchFamily="18" charset="0"/>
              </a:rPr>
              <a:t>và</a:t>
            </a:r>
            <a:r>
              <a:rPr lang="vi-VN" b="1" i="1" dirty="0">
                <a:solidFill>
                  <a:srgbClr val="FF0000"/>
                </a:solidFill>
                <a:latin typeface="Cambria" panose="02040503050406030204" pitchFamily="18" charset="0"/>
                <a:ea typeface="Cambria" panose="02040503050406030204" pitchFamily="18" charset="0"/>
              </a:rPr>
              <a:t> kinh tuyến Tây</a:t>
            </a:r>
            <a:r>
              <a:rPr lang="vi-VN" i="1" dirty="0">
                <a:solidFill>
                  <a:srgbClr val="FF0000"/>
                </a:solidFill>
                <a:latin typeface="Cambria" panose="02040503050406030204" pitchFamily="18" charset="0"/>
                <a:ea typeface="Cambria" panose="02040503050406030204" pitchFamily="18" charset="0"/>
              </a:rPr>
              <a:t>.</a:t>
            </a:r>
            <a:endParaRPr lang="en-US"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err="1">
                <a:solidFill>
                  <a:srgbClr val="0D30DD"/>
                </a:solidFill>
                <a:latin typeface="Cambria" pitchFamily="18" charset="0"/>
              </a:rPr>
              <a:t>Hệ</a:t>
            </a:r>
            <a:r>
              <a:rPr lang="en-US" sz="2400" b="1" dirty="0">
                <a:solidFill>
                  <a:srgbClr val="0D30DD"/>
                </a:solidFill>
                <a:latin typeface="Cambria" pitchFamily="18" charset="0"/>
              </a:rPr>
              <a:t> </a:t>
            </a:r>
            <a:r>
              <a:rPr lang="en-US" sz="2400" b="1" dirty="0" err="1">
                <a:solidFill>
                  <a:srgbClr val="0D30DD"/>
                </a:solidFill>
                <a:latin typeface="Cambria" pitchFamily="18" charset="0"/>
              </a:rPr>
              <a:t>thống</a:t>
            </a:r>
            <a:r>
              <a:rPr lang="en-US" sz="2400" b="1" dirty="0">
                <a:solidFill>
                  <a:srgbClr val="0D30DD"/>
                </a:solidFill>
                <a:latin typeface="Cambria" pitchFamily="18" charset="0"/>
              </a:rPr>
              <a:t> </a:t>
            </a:r>
            <a:r>
              <a:rPr lang="en-US" sz="2400" b="1" dirty="0" err="1">
                <a:solidFill>
                  <a:srgbClr val="0D30DD"/>
                </a:solidFill>
                <a:latin typeface="Cambria" pitchFamily="18" charset="0"/>
              </a:rPr>
              <a:t>kinh</a:t>
            </a:r>
            <a:r>
              <a:rPr lang="en-US" sz="2400" b="1" dirty="0">
                <a:solidFill>
                  <a:srgbClr val="0D30DD"/>
                </a:solidFill>
                <a:latin typeface="Cambria" pitchFamily="18" charset="0"/>
              </a:rPr>
              <a:t>, </a:t>
            </a:r>
            <a:r>
              <a:rPr lang="en-US" sz="2400" b="1" dirty="0" err="1">
                <a:solidFill>
                  <a:srgbClr val="0D30DD"/>
                </a:solidFill>
                <a:latin typeface="Cambria" pitchFamily="18" charset="0"/>
              </a:rPr>
              <a:t>vĩ</a:t>
            </a:r>
            <a:r>
              <a:rPr lang="en-US" sz="2400" b="1" dirty="0">
                <a:solidFill>
                  <a:srgbClr val="0D30DD"/>
                </a:solidFill>
                <a:latin typeface="Cambria" pitchFamily="18" charset="0"/>
              </a:rPr>
              <a:t> </a:t>
            </a:r>
            <a:r>
              <a:rPr lang="en-US" sz="2400" b="1" dirty="0" err="1">
                <a:solidFill>
                  <a:srgbClr val="0D30DD"/>
                </a:solidFill>
                <a:latin typeface="Cambria" pitchFamily="18" charset="0"/>
              </a:rPr>
              <a:t>tuyến</a:t>
            </a:r>
            <a:endParaRPr lang="en-US" sz="2400" b="1" dirty="0">
              <a:solidFill>
                <a:srgbClr val="0D30DD"/>
              </a:solidFill>
              <a:latin typeface="Cambria" pitchFamily="18" charset="0"/>
            </a:endParaRPr>
          </a:p>
        </p:txBody>
      </p:sp>
      <p:pic>
        <p:nvPicPr>
          <p:cNvPr id="25" name="Picture 24"/>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58499" y="1492991"/>
            <a:ext cx="5005389" cy="5060212"/>
          </a:xfrm>
          <a:prstGeom prst="rect">
            <a:avLst/>
          </a:prstGeom>
          <a:noFill/>
          <a:ln>
            <a:solidFill>
              <a:srgbClr val="00FF00"/>
            </a:solidFill>
          </a:ln>
        </p:spPr>
      </p:pic>
    </p:spTree>
    <p:extLst>
      <p:ext uri="{BB962C8B-B14F-4D97-AF65-F5344CB8AC3E}">
        <p14:creationId xmlns:p14="http://schemas.microsoft.com/office/powerpoint/2010/main" val="1375901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fade">
                                      <p:cBhvr>
                                        <p:cTn id="10" dur="500"/>
                                        <p:tgtEl>
                                          <p:spTgt spid="10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36"/>
                                        </p:tgtEl>
                                        <p:attrNameLst>
                                          <p:attrName>style.visibility</p:attrName>
                                        </p:attrNameLst>
                                      </p:cBhvr>
                                      <p:to>
                                        <p:strVal val="visible"/>
                                      </p:to>
                                    </p:set>
                                    <p:animEffect transition="in" filter="fade">
                                      <p:cBhvr>
                                        <p:cTn id="28" dur="500"/>
                                        <p:tgtEl>
                                          <p:spTgt spid="1036"/>
                                        </p:tgtEl>
                                      </p:cBhvr>
                                    </p:animEffect>
                                  </p:childTnLst>
                                </p:cTn>
                              </p:par>
                              <p:par>
                                <p:cTn id="29" presetID="10" presetClass="entr" presetSubtype="0" fill="hold" nodeType="withEffect">
                                  <p:stCondLst>
                                    <p:cond delay="0"/>
                                  </p:stCondLst>
                                  <p:childTnLst>
                                    <p:set>
                                      <p:cBhvr>
                                        <p:cTn id="30" dur="1" fill="hold">
                                          <p:stCondLst>
                                            <p:cond delay="0"/>
                                          </p:stCondLst>
                                        </p:cTn>
                                        <p:tgtEl>
                                          <p:spTgt spid="1034"/>
                                        </p:tgtEl>
                                        <p:attrNameLst>
                                          <p:attrName>style.visibility</p:attrName>
                                        </p:attrNameLst>
                                      </p:cBhvr>
                                      <p:to>
                                        <p:strVal val="visible"/>
                                      </p:to>
                                    </p:set>
                                    <p:animEffect transition="in" filter="fade">
                                      <p:cBhvr>
                                        <p:cTn id="31" dur="500"/>
                                        <p:tgtEl>
                                          <p:spTgt spid="1034"/>
                                        </p:tgtEl>
                                      </p:cBhvr>
                                    </p:animEffec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1036"/>
                                        </p:tgtEl>
                                        <p:attrNameLst>
                                          <p:attrName>r</p:attrName>
                                        </p:attrNameLst>
                                      </p:cBhvr>
                                    </p:animRot>
                                    <p:animRot by="-240000">
                                      <p:cBhvr>
                                        <p:cTn id="34" dur="200" fill="hold">
                                          <p:stCondLst>
                                            <p:cond delay="200"/>
                                          </p:stCondLst>
                                        </p:cTn>
                                        <p:tgtEl>
                                          <p:spTgt spid="1036"/>
                                        </p:tgtEl>
                                        <p:attrNameLst>
                                          <p:attrName>r</p:attrName>
                                        </p:attrNameLst>
                                      </p:cBhvr>
                                    </p:animRot>
                                    <p:animRot by="240000">
                                      <p:cBhvr>
                                        <p:cTn id="35" dur="200" fill="hold">
                                          <p:stCondLst>
                                            <p:cond delay="400"/>
                                          </p:stCondLst>
                                        </p:cTn>
                                        <p:tgtEl>
                                          <p:spTgt spid="1036"/>
                                        </p:tgtEl>
                                        <p:attrNameLst>
                                          <p:attrName>r</p:attrName>
                                        </p:attrNameLst>
                                      </p:cBhvr>
                                    </p:animRot>
                                    <p:animRot by="-240000">
                                      <p:cBhvr>
                                        <p:cTn id="36" dur="200" fill="hold">
                                          <p:stCondLst>
                                            <p:cond delay="600"/>
                                          </p:stCondLst>
                                        </p:cTn>
                                        <p:tgtEl>
                                          <p:spTgt spid="1036"/>
                                        </p:tgtEl>
                                        <p:attrNameLst>
                                          <p:attrName>r</p:attrName>
                                        </p:attrNameLst>
                                      </p:cBhvr>
                                    </p:animRot>
                                    <p:animRot by="120000">
                                      <p:cBhvr>
                                        <p:cTn id="37" dur="200" fill="hold">
                                          <p:stCondLst>
                                            <p:cond delay="800"/>
                                          </p:stCondLst>
                                        </p:cTn>
                                        <p:tgtEl>
                                          <p:spTgt spid="10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76200" y="76201"/>
            <a:ext cx="5943600" cy="6035675"/>
          </a:xfrm>
          <a:prstGeom prst="rect">
            <a:avLst/>
          </a:prstGeom>
          <a:noFill/>
          <a:ln w="9525">
            <a:noFill/>
            <a:round/>
            <a:headEnd/>
            <a:tailEnd/>
          </a:ln>
        </p:spPr>
      </p:pic>
      <p:sp>
        <p:nvSpPr>
          <p:cNvPr id="11268" name="Line 4"/>
          <p:cNvSpPr>
            <a:spLocks noChangeShapeType="1"/>
          </p:cNvSpPr>
          <p:nvPr/>
        </p:nvSpPr>
        <p:spPr bwMode="auto">
          <a:xfrm>
            <a:off x="2667794" y="3377407"/>
            <a:ext cx="838200" cy="1588"/>
          </a:xfrm>
          <a:prstGeom prst="line">
            <a:avLst/>
          </a:prstGeom>
          <a:noFill/>
          <a:ln w="38100" cap="sq">
            <a:solidFill>
              <a:srgbClr val="000000"/>
            </a:solidFill>
            <a:miter lim="800000"/>
            <a:headEnd type="triangle" w="med" len="med"/>
            <a:tailEnd type="triangle" w="med" len="med"/>
          </a:ln>
        </p:spPr>
        <p:txBody>
          <a:bodyPr/>
          <a:lstStyle/>
          <a:p>
            <a:endParaRPr lang="en-US">
              <a:solidFill>
                <a:prstClr val="black"/>
              </a:solidFill>
            </a:endParaRPr>
          </a:p>
        </p:txBody>
      </p:sp>
      <p:sp>
        <p:nvSpPr>
          <p:cNvPr id="11271" name="Rectangle 7"/>
          <p:cNvSpPr>
            <a:spLocks noChangeArrowheads="1"/>
          </p:cNvSpPr>
          <p:nvPr/>
        </p:nvSpPr>
        <p:spPr bwMode="auto">
          <a:xfrm>
            <a:off x="4953000" y="5562600"/>
            <a:ext cx="1828800" cy="609600"/>
          </a:xfrm>
          <a:prstGeom prst="rect">
            <a:avLst/>
          </a:prstGeom>
          <a:no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Kinh tuyến đông</a:t>
            </a:r>
          </a:p>
        </p:txBody>
      </p:sp>
      <p:sp>
        <p:nvSpPr>
          <p:cNvPr id="11272" name="Rectangle 8"/>
          <p:cNvSpPr>
            <a:spLocks noChangeArrowheads="1"/>
          </p:cNvSpPr>
          <p:nvPr/>
        </p:nvSpPr>
        <p:spPr bwMode="auto">
          <a:xfrm>
            <a:off x="304800" y="5334000"/>
            <a:ext cx="1524000" cy="635000"/>
          </a:xfrm>
          <a:prstGeom prst="rect">
            <a:avLst/>
          </a:prstGeom>
          <a:noFill/>
          <a:ln w="9525">
            <a:solidFill>
              <a:srgbClr val="000099"/>
            </a:solidFill>
            <a:round/>
            <a:headEnd/>
            <a:tailEnd/>
          </a:ln>
        </p:spPr>
        <p:txBody>
          <a:bodyPr wrap="none" lIns="90000" tIns="46800" rIns="90000" bIns="46800" anchor="ctr"/>
          <a:lstStyle/>
          <a:p>
            <a:pPr algn="ct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000" b="1" dirty="0">
                <a:solidFill>
                  <a:srgbClr val="000000"/>
                </a:solidFill>
                <a:latin typeface="Times New Roman" pitchFamily="18" charset="0"/>
                <a:cs typeface="Times New Roman" pitchFamily="18" charset="0"/>
              </a:rPr>
              <a:t>Kinh tuyến tây</a:t>
            </a:r>
          </a:p>
        </p:txBody>
      </p:sp>
      <p:sp>
        <p:nvSpPr>
          <p:cNvPr id="11273" name="Line 9"/>
          <p:cNvSpPr>
            <a:spLocks noChangeShapeType="1"/>
          </p:cNvSpPr>
          <p:nvPr/>
        </p:nvSpPr>
        <p:spPr bwMode="auto">
          <a:xfrm flipH="1" flipV="1">
            <a:off x="4262467" y="4872040"/>
            <a:ext cx="1304925" cy="619125"/>
          </a:xfrm>
          <a:prstGeom prst="line">
            <a:avLst/>
          </a:prstGeom>
          <a:noFill/>
          <a:ln w="28440" cap="sq">
            <a:solidFill>
              <a:srgbClr val="000000"/>
            </a:solidFill>
            <a:miter lim="800000"/>
            <a:headEnd/>
            <a:tailEnd type="triangle" w="med" len="med"/>
          </a:ln>
        </p:spPr>
        <p:txBody>
          <a:bodyPr/>
          <a:lstStyle/>
          <a:p>
            <a:endParaRPr lang="en-US">
              <a:solidFill>
                <a:prstClr val="black"/>
              </a:solidFill>
            </a:endParaRPr>
          </a:p>
        </p:txBody>
      </p:sp>
      <p:sp>
        <p:nvSpPr>
          <p:cNvPr id="11274" name="Line 10"/>
          <p:cNvSpPr>
            <a:spLocks noChangeShapeType="1"/>
          </p:cNvSpPr>
          <p:nvPr/>
        </p:nvSpPr>
        <p:spPr bwMode="auto">
          <a:xfrm flipV="1">
            <a:off x="914400" y="4567240"/>
            <a:ext cx="1143000" cy="771525"/>
          </a:xfrm>
          <a:prstGeom prst="line">
            <a:avLst/>
          </a:prstGeom>
          <a:noFill/>
          <a:ln w="28440" cap="sq">
            <a:solidFill>
              <a:srgbClr val="000000"/>
            </a:solidFill>
            <a:miter lim="800000"/>
            <a:headEnd/>
            <a:tailEnd type="triangle" w="med" len="med"/>
          </a:ln>
        </p:spPr>
        <p:txBody>
          <a:bodyPr/>
          <a:lstStyle/>
          <a:p>
            <a:endParaRPr lang="en-US">
              <a:solidFill>
                <a:prstClr val="black"/>
              </a:solidFill>
            </a:endParaRPr>
          </a:p>
        </p:txBody>
      </p:sp>
      <p:sp>
        <p:nvSpPr>
          <p:cNvPr id="20" name="Text Box 11"/>
          <p:cNvSpPr txBox="1">
            <a:spLocks noChangeArrowheads="1"/>
          </p:cNvSpPr>
          <p:nvPr/>
        </p:nvSpPr>
        <p:spPr bwMode="auto">
          <a:xfrm>
            <a:off x="6248400" y="304800"/>
            <a:ext cx="2667000" cy="1618008"/>
          </a:xfrm>
          <a:prstGeom prst="rect">
            <a:avLst/>
          </a:prstGeom>
          <a:solidFill>
            <a:srgbClr val="FFFFFF"/>
          </a:solidFill>
          <a:ln w="9525">
            <a:solidFill>
              <a:srgbClr val="000099"/>
            </a:solidFill>
            <a:round/>
            <a:headEnd/>
            <a:tailEnd/>
          </a:ln>
        </p:spPr>
        <p:txBody>
          <a:bodyPr wrap="square" lIns="90000" tIns="46800" rIns="90000" bIns="46800">
            <a:spAutoFit/>
          </a:bodyPr>
          <a:lstStyle/>
          <a:p>
            <a:pPr algn="ctr">
              <a:lnSpc>
                <a:spcPct val="150000"/>
              </a:lnSpc>
              <a:spcBef>
                <a:spcPts val="1500"/>
              </a:spcBef>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en-US" sz="2200" b="1" i="1" dirty="0">
                <a:solidFill>
                  <a:srgbClr val="0000FF"/>
                </a:solidFill>
                <a:latin typeface="Times New Roman" pitchFamily="18" charset="0"/>
                <a:cs typeface="Times New Roman" pitchFamily="18" charset="0"/>
              </a:rPr>
              <a:t>X</a:t>
            </a:r>
            <a:r>
              <a:rPr lang="vi-VN" altLang="en-US" sz="2200" b="1" i="1" dirty="0">
                <a:solidFill>
                  <a:srgbClr val="0000FF"/>
                </a:solidFill>
                <a:latin typeface="Times New Roman" pitchFamily="18" charset="0"/>
                <a:cs typeface="Times New Roman" pitchFamily="18" charset="0"/>
              </a:rPr>
              <a:t>á</a:t>
            </a:r>
            <a:r>
              <a:rPr lang="en-US" altLang="en-US" sz="2200" b="1" i="1" dirty="0">
                <a:solidFill>
                  <a:srgbClr val="0000FF"/>
                </a:solidFill>
                <a:latin typeface="Times New Roman" pitchFamily="18" charset="0"/>
                <a:cs typeface="Times New Roman" pitchFamily="18" charset="0"/>
              </a:rPr>
              <a:t>c </a:t>
            </a:r>
            <a:r>
              <a:rPr lang="vi-VN" altLang="en-US" sz="2200" b="1" i="1" dirty="0">
                <a:solidFill>
                  <a:srgbClr val="0000FF"/>
                </a:solidFill>
                <a:latin typeface="Times New Roman" pitchFamily="18" charset="0"/>
                <a:cs typeface="Times New Roman" pitchFamily="18" charset="0"/>
              </a:rPr>
              <a:t>đị</a:t>
            </a:r>
            <a:r>
              <a:rPr lang="en-US" altLang="en-US" sz="2200" b="1" i="1" dirty="0">
                <a:solidFill>
                  <a:srgbClr val="0000FF"/>
                </a:solidFill>
                <a:latin typeface="Times New Roman" pitchFamily="18" charset="0"/>
                <a:cs typeface="Times New Roman" pitchFamily="18" charset="0"/>
              </a:rPr>
              <a:t>nh c</a:t>
            </a:r>
            <a:r>
              <a:rPr lang="vi-VN" altLang="en-US" sz="2200" b="1" i="1" dirty="0">
                <a:solidFill>
                  <a:srgbClr val="0000FF"/>
                </a:solidFill>
                <a:latin typeface="Times New Roman" pitchFamily="18" charset="0"/>
                <a:cs typeface="Times New Roman" pitchFamily="18" charset="0"/>
              </a:rPr>
              <a:t>á</a:t>
            </a:r>
            <a:r>
              <a:rPr lang="en-US" altLang="en-US" sz="2200" b="1" i="1" dirty="0">
                <a:solidFill>
                  <a:srgbClr val="0000FF"/>
                </a:solidFill>
                <a:latin typeface="Times New Roman" pitchFamily="18" charset="0"/>
                <a:cs typeface="Times New Roman" pitchFamily="18" charset="0"/>
              </a:rPr>
              <a:t>c kinh tuy</a:t>
            </a:r>
            <a:r>
              <a:rPr lang="vi-VN" altLang="en-US" sz="2200" b="1" i="1" dirty="0">
                <a:solidFill>
                  <a:srgbClr val="0000FF"/>
                </a:solidFill>
                <a:latin typeface="Times New Roman" pitchFamily="18" charset="0"/>
                <a:cs typeface="Times New Roman" pitchFamily="18" charset="0"/>
              </a:rPr>
              <a:t>ến</a:t>
            </a:r>
            <a:r>
              <a:rPr lang="en-US" altLang="en-US" sz="2200" b="1" i="1" dirty="0">
                <a:solidFill>
                  <a:srgbClr val="0000FF"/>
                </a:solidFill>
                <a:latin typeface="Times New Roman" pitchFamily="18" charset="0"/>
                <a:cs typeface="Times New Roman" pitchFamily="18" charset="0"/>
              </a:rPr>
              <a:t> </a:t>
            </a:r>
            <a:r>
              <a:rPr lang="vi-VN" altLang="en-US" sz="2200" b="1" i="1" dirty="0">
                <a:solidFill>
                  <a:srgbClr val="0000FF"/>
                </a:solidFill>
                <a:latin typeface="Times New Roman" pitchFamily="18" charset="0"/>
                <a:cs typeface="Times New Roman" pitchFamily="18" charset="0"/>
              </a:rPr>
              <a:t>đông</a:t>
            </a:r>
            <a:r>
              <a:rPr lang="en-US" altLang="en-US" sz="2200" b="1" i="1" dirty="0">
                <a:solidFill>
                  <a:srgbClr val="0000FF"/>
                </a:solidFill>
                <a:latin typeface="Times New Roman" pitchFamily="18" charset="0"/>
                <a:cs typeface="Times New Roman" pitchFamily="18" charset="0"/>
              </a:rPr>
              <a:t>, kinh tuy</a:t>
            </a:r>
            <a:r>
              <a:rPr lang="vi-VN" altLang="en-US" sz="2200" b="1" i="1" dirty="0">
                <a:solidFill>
                  <a:srgbClr val="0000FF"/>
                </a:solidFill>
                <a:latin typeface="Times New Roman" pitchFamily="18" charset="0"/>
                <a:cs typeface="Times New Roman" pitchFamily="18" charset="0"/>
              </a:rPr>
              <a:t>ến</a:t>
            </a:r>
            <a:r>
              <a:rPr lang="en-US" altLang="en-US" sz="2200" b="1" i="1" dirty="0">
                <a:solidFill>
                  <a:srgbClr val="0000FF"/>
                </a:solidFill>
                <a:latin typeface="Times New Roman" pitchFamily="18" charset="0"/>
                <a:cs typeface="Times New Roman" pitchFamily="18" charset="0"/>
              </a:rPr>
              <a:t> tây?</a:t>
            </a:r>
          </a:p>
        </p:txBody>
      </p:sp>
      <p:cxnSp>
        <p:nvCxnSpPr>
          <p:cNvPr id="25" name="Straight Connector 24">
            <a:extLst>
              <a:ext uri="{FF2B5EF4-FFF2-40B4-BE49-F238E27FC236}">
                <a16:creationId xmlns:a16="http://schemas.microsoft.com/office/drawing/2014/main" id="{8AC766A3-C8D0-4F07-8185-D8661EFAA148}"/>
              </a:ext>
            </a:extLst>
          </p:cNvPr>
          <p:cNvCxnSpPr>
            <a:cxnSpLocks/>
          </p:cNvCxnSpPr>
          <p:nvPr/>
        </p:nvCxnSpPr>
        <p:spPr>
          <a:xfrm rot="5400000">
            <a:off x="610394" y="3301206"/>
            <a:ext cx="5029200" cy="1588"/>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3505994" y="3125464"/>
            <a:ext cx="914400" cy="400110"/>
          </a:xfrm>
          <a:prstGeom prst="rect">
            <a:avLst/>
          </a:prstGeom>
          <a:solidFill>
            <a:srgbClr val="FFFFFF"/>
          </a:solidFill>
          <a:ln>
            <a:solidFill>
              <a:srgbClr val="000099"/>
            </a:solidFill>
          </a:ln>
        </p:spPr>
        <p:txBody>
          <a:bodyPr wrap="square" rtlCol="0">
            <a:spAutoFit/>
          </a:bodyPr>
          <a:lstStyle/>
          <a:p>
            <a:pPr algn="ctr"/>
            <a:r>
              <a:rPr lang="en-US" sz="2000" b="1" dirty="0">
                <a:solidFill>
                  <a:prstClr val="black"/>
                </a:solidFill>
                <a:latin typeface="Times New Roman" pitchFamily="18" charset="0"/>
                <a:cs typeface="Times New Roman" pitchFamily="18" charset="0"/>
              </a:rPr>
              <a:t>Đông</a:t>
            </a:r>
          </a:p>
        </p:txBody>
      </p:sp>
      <p:sp>
        <p:nvSpPr>
          <p:cNvPr id="11" name="TextBox 10"/>
          <p:cNvSpPr txBox="1"/>
          <p:nvPr/>
        </p:nvSpPr>
        <p:spPr>
          <a:xfrm>
            <a:off x="1753394" y="3125464"/>
            <a:ext cx="914400" cy="400110"/>
          </a:xfrm>
          <a:prstGeom prst="rect">
            <a:avLst/>
          </a:prstGeom>
          <a:solidFill>
            <a:srgbClr val="FFFFFF"/>
          </a:solidFill>
          <a:ln>
            <a:solidFill>
              <a:srgbClr val="000099"/>
            </a:solidFill>
          </a:ln>
        </p:spPr>
        <p:txBody>
          <a:bodyPr wrap="square" rtlCol="0">
            <a:spAutoFit/>
          </a:bodyPr>
          <a:lstStyle/>
          <a:p>
            <a:pPr algn="ctr"/>
            <a:r>
              <a:rPr lang="en-US" sz="2000" b="1" dirty="0">
                <a:solidFill>
                  <a:prstClr val="black"/>
                </a:solidFill>
                <a:latin typeface="Times New Roman" pitchFamily="18" charset="0"/>
                <a:cs typeface="Times New Roman" pitchFamily="18" charset="0"/>
              </a:rPr>
              <a:t>Tây</a:t>
            </a:r>
          </a:p>
        </p:txBody>
      </p:sp>
    </p:spTree>
    <p:extLst>
      <p:ext uri="{BB962C8B-B14F-4D97-AF65-F5344CB8AC3E}">
        <p14:creationId xmlns:p14="http://schemas.microsoft.com/office/powerpoint/2010/main" val="318657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20"/>
                                        </p:tgtEl>
                                        <p:attrNameLst>
                                          <p:attrName>ppt_x</p:attrName>
                                        </p:attrNameLst>
                                      </p:cBhvr>
                                      <p:tavLst>
                                        <p:tav tm="0">
                                          <p:val>
                                            <p:strVal val="ppt_x"/>
                                          </p:val>
                                        </p:tav>
                                        <p:tav tm="100000">
                                          <p:val>
                                            <p:strVal val="ppt_x-.2"/>
                                          </p:val>
                                        </p:tav>
                                      </p:tavLst>
                                    </p:anim>
                                    <p:anim calcmode="lin" valueType="num">
                                      <p:cBhvr>
                                        <p:cTn id="19" dur="1000"/>
                                        <p:tgtEl>
                                          <p:spTgt spid="20"/>
                                        </p:tgtEl>
                                        <p:attrNameLst>
                                          <p:attrName>ppt_y</p:attrName>
                                        </p:attrNameLst>
                                      </p:cBhvr>
                                      <p:tavLst>
                                        <p:tav tm="0">
                                          <p:val>
                                            <p:strVal val="ppt_y"/>
                                          </p:val>
                                        </p:tav>
                                        <p:tav tm="100000">
                                          <p:val>
                                            <p:strVal val="ppt_y"/>
                                          </p:val>
                                        </p:tav>
                                      </p:tavLst>
                                    </p:anim>
                                    <p:animEffect transition="out" filter="fade">
                                      <p:cBhvr>
                                        <p:cTn id="20" dur="1000"/>
                                        <p:tgtEl>
                                          <p:spTgt spid="20"/>
                                        </p:tgtEl>
                                      </p:cBhvr>
                                    </p:animEffect>
                                    <p:set>
                                      <p:cBhvr>
                                        <p:cTn id="21" dur="1" fill="hold">
                                          <p:stCondLst>
                                            <p:cond delay="999"/>
                                          </p:stCondLst>
                                        </p:cTn>
                                        <p:tgtEl>
                                          <p:spTgt spid="2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ppt_x</p:attrName>
                                        </p:attrNameLst>
                                      </p:cBhvr>
                                      <p:tavLst>
                                        <p:tav tm="0">
                                          <p:val>
                                            <p:strVal val="#ppt_x-.2"/>
                                          </p:val>
                                        </p:tav>
                                        <p:tav tm="100000">
                                          <p:val>
                                            <p:strVal val="#ppt_x"/>
                                          </p:val>
                                        </p:tav>
                                      </p:tavLst>
                                    </p:anim>
                                    <p:anim calcmode="lin" valueType="num">
                                      <p:cBhvr>
                                        <p:cTn id="2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0"/>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11268"/>
                                        </p:tgtEl>
                                        <p:attrNameLst>
                                          <p:attrName>style.visibility</p:attrName>
                                        </p:attrNameLst>
                                      </p:cBhvr>
                                      <p:to>
                                        <p:strVal val="visible"/>
                                      </p:to>
                                    </p:set>
                                    <p:anim calcmode="lin" valueType="num">
                                      <p:cBhvr>
                                        <p:cTn id="31" dur="1000" fill="hold"/>
                                        <p:tgtEl>
                                          <p:spTgt spid="11268"/>
                                        </p:tgtEl>
                                        <p:attrNameLst>
                                          <p:attrName>ppt_x</p:attrName>
                                        </p:attrNameLst>
                                      </p:cBhvr>
                                      <p:tavLst>
                                        <p:tav tm="0">
                                          <p:val>
                                            <p:strVal val="#ppt_x-.2"/>
                                          </p:val>
                                        </p:tav>
                                        <p:tav tm="100000">
                                          <p:val>
                                            <p:strVal val="#ppt_x"/>
                                          </p:val>
                                        </p:tav>
                                      </p:tavLst>
                                    </p:anim>
                                    <p:anim calcmode="lin" valueType="num">
                                      <p:cBhvr>
                                        <p:cTn id="32" dur="1000" fill="hold"/>
                                        <p:tgtEl>
                                          <p:spTgt spid="11268"/>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1268"/>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ppt_x</p:attrName>
                                        </p:attrNameLst>
                                      </p:cBhvr>
                                      <p:tavLst>
                                        <p:tav tm="0">
                                          <p:val>
                                            <p:strVal val="#ppt_x-.2"/>
                                          </p:val>
                                        </p:tav>
                                        <p:tav tm="100000">
                                          <p:val>
                                            <p:strVal val="#ppt_x"/>
                                          </p:val>
                                        </p:tav>
                                      </p:tavLst>
                                    </p:anim>
                                    <p:anim calcmode="lin" valueType="num">
                                      <p:cBhvr>
                                        <p:cTn id="3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11274"/>
                                        </p:tgtEl>
                                        <p:attrNameLst>
                                          <p:attrName>style.visibility</p:attrName>
                                        </p:attrNameLst>
                                      </p:cBhvr>
                                      <p:to>
                                        <p:strVal val="visible"/>
                                      </p:to>
                                    </p:set>
                                    <p:anim calcmode="lin" valueType="num">
                                      <p:cBhvr>
                                        <p:cTn id="43" dur="1000" fill="hold"/>
                                        <p:tgtEl>
                                          <p:spTgt spid="11274"/>
                                        </p:tgtEl>
                                        <p:attrNameLst>
                                          <p:attrName>ppt_x</p:attrName>
                                        </p:attrNameLst>
                                      </p:cBhvr>
                                      <p:tavLst>
                                        <p:tav tm="0">
                                          <p:val>
                                            <p:strVal val="#ppt_x-.2"/>
                                          </p:val>
                                        </p:tav>
                                        <p:tav tm="100000">
                                          <p:val>
                                            <p:strVal val="#ppt_x"/>
                                          </p:val>
                                        </p:tav>
                                      </p:tavLst>
                                    </p:anim>
                                    <p:anim calcmode="lin" valueType="num">
                                      <p:cBhvr>
                                        <p:cTn id="44" dur="1000" fill="hold"/>
                                        <p:tgtEl>
                                          <p:spTgt spid="11274"/>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1274"/>
                                        </p:tgtEl>
                                      </p:cBhvr>
                                    </p:animEffect>
                                  </p:childTnLst>
                                </p:cTn>
                              </p:par>
                              <p:par>
                                <p:cTn id="46" presetID="29" presetClass="entr" presetSubtype="0" fill="hold" grpId="0" nodeType="withEffect">
                                  <p:stCondLst>
                                    <p:cond delay="0"/>
                                  </p:stCondLst>
                                  <p:childTnLst>
                                    <p:set>
                                      <p:cBhvr>
                                        <p:cTn id="47" dur="1" fill="hold">
                                          <p:stCondLst>
                                            <p:cond delay="0"/>
                                          </p:stCondLst>
                                        </p:cTn>
                                        <p:tgtEl>
                                          <p:spTgt spid="11273"/>
                                        </p:tgtEl>
                                        <p:attrNameLst>
                                          <p:attrName>style.visibility</p:attrName>
                                        </p:attrNameLst>
                                      </p:cBhvr>
                                      <p:to>
                                        <p:strVal val="visible"/>
                                      </p:to>
                                    </p:set>
                                    <p:anim calcmode="lin" valueType="num">
                                      <p:cBhvr>
                                        <p:cTn id="48" dur="1000" fill="hold"/>
                                        <p:tgtEl>
                                          <p:spTgt spid="11273"/>
                                        </p:tgtEl>
                                        <p:attrNameLst>
                                          <p:attrName>ppt_x</p:attrName>
                                        </p:attrNameLst>
                                      </p:cBhvr>
                                      <p:tavLst>
                                        <p:tav tm="0">
                                          <p:val>
                                            <p:strVal val="#ppt_x-.2"/>
                                          </p:val>
                                        </p:tav>
                                        <p:tav tm="100000">
                                          <p:val>
                                            <p:strVal val="#ppt_x"/>
                                          </p:val>
                                        </p:tav>
                                      </p:tavLst>
                                    </p:anim>
                                    <p:anim calcmode="lin" valueType="num">
                                      <p:cBhvr>
                                        <p:cTn id="49" dur="1000" fill="hold"/>
                                        <p:tgtEl>
                                          <p:spTgt spid="11273"/>
                                        </p:tgtEl>
                                        <p:attrNameLst>
                                          <p:attrName>ppt_y</p:attrName>
                                        </p:attrNameLst>
                                      </p:cBhvr>
                                      <p:tavLst>
                                        <p:tav tm="0">
                                          <p:val>
                                            <p:strVal val="#ppt_y"/>
                                          </p:val>
                                        </p:tav>
                                        <p:tav tm="100000">
                                          <p:val>
                                            <p:strVal val="#ppt_y"/>
                                          </p:val>
                                        </p:tav>
                                      </p:tavLst>
                                    </p:anim>
                                    <p:animEffect transition="in" filter="wipe(right)" prLst="gradientSize: 0.1">
                                      <p:cBhvr>
                                        <p:cTn id="50" dur="1000"/>
                                        <p:tgtEl>
                                          <p:spTgt spid="11273"/>
                                        </p:tgtEl>
                                      </p:cBhvr>
                                    </p:animEffect>
                                  </p:childTnLst>
                                </p:cTn>
                              </p:par>
                              <p:par>
                                <p:cTn id="51" presetID="29" presetClass="entr" presetSubtype="0" fill="hold" grpId="0" nodeType="withEffect">
                                  <p:stCondLst>
                                    <p:cond delay="0"/>
                                  </p:stCondLst>
                                  <p:childTnLst>
                                    <p:set>
                                      <p:cBhvr>
                                        <p:cTn id="52" dur="1" fill="hold">
                                          <p:stCondLst>
                                            <p:cond delay="0"/>
                                          </p:stCondLst>
                                        </p:cTn>
                                        <p:tgtEl>
                                          <p:spTgt spid="11271"/>
                                        </p:tgtEl>
                                        <p:attrNameLst>
                                          <p:attrName>style.visibility</p:attrName>
                                        </p:attrNameLst>
                                      </p:cBhvr>
                                      <p:to>
                                        <p:strVal val="visible"/>
                                      </p:to>
                                    </p:set>
                                    <p:anim calcmode="lin" valueType="num">
                                      <p:cBhvr>
                                        <p:cTn id="53" dur="1000" fill="hold"/>
                                        <p:tgtEl>
                                          <p:spTgt spid="11271"/>
                                        </p:tgtEl>
                                        <p:attrNameLst>
                                          <p:attrName>ppt_x</p:attrName>
                                        </p:attrNameLst>
                                      </p:cBhvr>
                                      <p:tavLst>
                                        <p:tav tm="0">
                                          <p:val>
                                            <p:strVal val="#ppt_x-.2"/>
                                          </p:val>
                                        </p:tav>
                                        <p:tav tm="100000">
                                          <p:val>
                                            <p:strVal val="#ppt_x"/>
                                          </p:val>
                                        </p:tav>
                                      </p:tavLst>
                                    </p:anim>
                                    <p:anim calcmode="lin" valueType="num">
                                      <p:cBhvr>
                                        <p:cTn id="54" dur="1000" fill="hold"/>
                                        <p:tgtEl>
                                          <p:spTgt spid="11271"/>
                                        </p:tgtEl>
                                        <p:attrNameLst>
                                          <p:attrName>ppt_y</p:attrName>
                                        </p:attrNameLst>
                                      </p:cBhvr>
                                      <p:tavLst>
                                        <p:tav tm="0">
                                          <p:val>
                                            <p:strVal val="#ppt_y"/>
                                          </p:val>
                                        </p:tav>
                                        <p:tav tm="100000">
                                          <p:val>
                                            <p:strVal val="#ppt_y"/>
                                          </p:val>
                                        </p:tav>
                                      </p:tavLst>
                                    </p:anim>
                                    <p:animEffect transition="in" filter="wipe(right)" prLst="gradientSize: 0.1">
                                      <p:cBhvr>
                                        <p:cTn id="55" dur="1000"/>
                                        <p:tgtEl>
                                          <p:spTgt spid="11271"/>
                                        </p:tgtEl>
                                      </p:cBhvr>
                                    </p:animEffect>
                                  </p:childTnLst>
                                </p:cTn>
                              </p:par>
                              <p:par>
                                <p:cTn id="56" presetID="29" presetClass="entr" presetSubtype="0" fill="hold" grpId="0" nodeType="withEffect">
                                  <p:stCondLst>
                                    <p:cond delay="0"/>
                                  </p:stCondLst>
                                  <p:childTnLst>
                                    <p:set>
                                      <p:cBhvr>
                                        <p:cTn id="57" dur="1" fill="hold">
                                          <p:stCondLst>
                                            <p:cond delay="0"/>
                                          </p:stCondLst>
                                        </p:cTn>
                                        <p:tgtEl>
                                          <p:spTgt spid="11272"/>
                                        </p:tgtEl>
                                        <p:attrNameLst>
                                          <p:attrName>style.visibility</p:attrName>
                                        </p:attrNameLst>
                                      </p:cBhvr>
                                      <p:to>
                                        <p:strVal val="visible"/>
                                      </p:to>
                                    </p:set>
                                    <p:anim calcmode="lin" valueType="num">
                                      <p:cBhvr>
                                        <p:cTn id="58" dur="1000" fill="hold"/>
                                        <p:tgtEl>
                                          <p:spTgt spid="11272"/>
                                        </p:tgtEl>
                                        <p:attrNameLst>
                                          <p:attrName>ppt_x</p:attrName>
                                        </p:attrNameLst>
                                      </p:cBhvr>
                                      <p:tavLst>
                                        <p:tav tm="0">
                                          <p:val>
                                            <p:strVal val="#ppt_x-.2"/>
                                          </p:val>
                                        </p:tav>
                                        <p:tav tm="100000">
                                          <p:val>
                                            <p:strVal val="#ppt_x"/>
                                          </p:val>
                                        </p:tav>
                                      </p:tavLst>
                                    </p:anim>
                                    <p:anim calcmode="lin" valueType="num">
                                      <p:cBhvr>
                                        <p:cTn id="59" dur="1000" fill="hold"/>
                                        <p:tgtEl>
                                          <p:spTgt spid="11272"/>
                                        </p:tgtEl>
                                        <p:attrNameLst>
                                          <p:attrName>ppt_y</p:attrName>
                                        </p:attrNameLst>
                                      </p:cBhvr>
                                      <p:tavLst>
                                        <p:tav tm="0">
                                          <p:val>
                                            <p:strVal val="#ppt_y"/>
                                          </p:val>
                                        </p:tav>
                                        <p:tav tm="100000">
                                          <p:val>
                                            <p:strVal val="#ppt_y"/>
                                          </p:val>
                                        </p:tav>
                                      </p:tavLst>
                                    </p:anim>
                                    <p:animEffect transition="in" filter="wipe(right)" prLst="gradientSize: 0.1">
                                      <p:cBhvr>
                                        <p:cTn id="60" dur="1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271" grpId="0" animBg="1"/>
      <p:bldP spid="11272" grpId="0" animBg="1"/>
      <p:bldP spid="11273" grpId="0" animBg="1"/>
      <p:bldP spid="11274" grpId="0" animBg="1"/>
      <p:bldP spid="20" grpId="0" animBg="1"/>
      <p:bldP spid="20" grpId="1"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1.xml><?xml version="1.0" encoding="utf-8"?>
<a:theme xmlns:a="http://schemas.openxmlformats.org/drawingml/2006/main" name="5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2.xml><?xml version="1.0" encoding="utf-8"?>
<a:theme xmlns:a="http://schemas.openxmlformats.org/drawingml/2006/main" name="6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3.xml><?xml version="1.0" encoding="utf-8"?>
<a:theme xmlns:a="http://schemas.openxmlformats.org/drawingml/2006/main" name="7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7.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8.xml><?xml version="1.0" encoding="utf-8"?>
<a:theme xmlns:a="http://schemas.openxmlformats.org/drawingml/2006/main" name="2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9.xml><?xml version="1.0" encoding="utf-8"?>
<a:theme xmlns:a="http://schemas.openxmlformats.org/drawingml/2006/main" name="3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1854</TotalTime>
  <Words>1520</Words>
  <Application>Microsoft Office PowerPoint</Application>
  <PresentationFormat>On-screen Show (4:3)</PresentationFormat>
  <Paragraphs>222</Paragraphs>
  <Slides>41</Slides>
  <Notes>9</Notes>
  <HiddenSlides>0</HiddenSlides>
  <MMClips>1</MMClips>
  <ScaleCrop>false</ScaleCrop>
  <HeadingPairs>
    <vt:vector size="8" baseType="variant">
      <vt:variant>
        <vt:lpstr>Fonts Used</vt:lpstr>
      </vt:variant>
      <vt:variant>
        <vt:i4>10</vt:i4>
      </vt:variant>
      <vt:variant>
        <vt:lpstr>Theme</vt:lpstr>
      </vt:variant>
      <vt:variant>
        <vt:i4>21</vt:i4>
      </vt:variant>
      <vt:variant>
        <vt:lpstr>Embedded OLE Servers</vt:lpstr>
      </vt:variant>
      <vt:variant>
        <vt:i4>1</vt:i4>
      </vt:variant>
      <vt:variant>
        <vt:lpstr>Slide Titles</vt:lpstr>
      </vt:variant>
      <vt:variant>
        <vt:i4>41</vt:i4>
      </vt:variant>
    </vt:vector>
  </HeadingPairs>
  <TitlesOfParts>
    <vt:vector size="73" baseType="lpstr">
      <vt:lpstr>.VnTime</vt:lpstr>
      <vt:lpstr>Arial</vt:lpstr>
      <vt:lpstr>Calibri</vt:lpstr>
      <vt:lpstr>Calibri Light</vt:lpstr>
      <vt:lpstr>Cambria</vt:lpstr>
      <vt:lpstr>Century Gothic</vt:lpstr>
      <vt:lpstr>Times New Roman</vt:lpstr>
      <vt:lpstr>Wingdings</vt:lpstr>
      <vt:lpstr>Wingdings 3</vt:lpstr>
      <vt:lpstr>方正静蕾简体</vt:lpstr>
      <vt:lpstr>Office Theme</vt:lpstr>
      <vt:lpstr>1_Office Theme</vt:lpstr>
      <vt:lpstr>2_Office Theme</vt:lpstr>
      <vt:lpstr>5_Office Theme</vt:lpstr>
      <vt:lpstr>6_Office Theme</vt:lpstr>
      <vt:lpstr>Wisp</vt:lpstr>
      <vt:lpstr>1_Wisp</vt:lpstr>
      <vt:lpstr>2_Wisp</vt:lpstr>
      <vt:lpstr>3_Wisp</vt:lpstr>
      <vt:lpstr>4_Wisp</vt:lpstr>
      <vt:lpstr>5_Wisp</vt:lpstr>
      <vt:lpstr>6_Wisp</vt:lpstr>
      <vt:lpstr>7_Wisp</vt:lpstr>
      <vt:lpstr>7_Office Theme</vt:lpstr>
      <vt:lpstr>8_Office Theme</vt:lpstr>
      <vt:lpstr>9_Office Theme</vt:lpstr>
      <vt:lpstr>10_Office Theme</vt:lpstr>
      <vt:lpstr>11_Office Theme</vt:lpstr>
      <vt:lpstr>12_Office Theme</vt:lpstr>
      <vt:lpstr>15_Office Theme</vt:lpstr>
      <vt:lpstr>13_Office Theme</vt:lpstr>
      <vt:lpstr>Equation</vt:lpstr>
      <vt:lpstr>PowerPoint Presentation</vt:lpstr>
      <vt:lpstr>HỆ THỐNG KINH, VĨ TUYẾN  VÀ TỌA ĐỘ 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174</cp:revision>
  <dcterms:created xsi:type="dcterms:W3CDTF">2016-02-15T14:28:12Z</dcterms:created>
  <dcterms:modified xsi:type="dcterms:W3CDTF">2024-09-22T13:08:23Z</dcterms:modified>
</cp:coreProperties>
</file>