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3"/>
  </p:notesMasterIdLst>
  <p:sldIdLst>
    <p:sldId id="287" r:id="rId2"/>
    <p:sldId id="256" r:id="rId3"/>
    <p:sldId id="265" r:id="rId4"/>
    <p:sldId id="258" r:id="rId5"/>
    <p:sldId id="259" r:id="rId6"/>
    <p:sldId id="275" r:id="rId7"/>
    <p:sldId id="274" r:id="rId8"/>
    <p:sldId id="262" r:id="rId9"/>
    <p:sldId id="260" r:id="rId10"/>
    <p:sldId id="288" r:id="rId11"/>
    <p:sldId id="257" r:id="rId12"/>
    <p:sldId id="289" r:id="rId13"/>
    <p:sldId id="276" r:id="rId14"/>
    <p:sldId id="273" r:id="rId15"/>
    <p:sldId id="279" r:id="rId16"/>
    <p:sldId id="263" r:id="rId17"/>
    <p:sldId id="280" r:id="rId18"/>
    <p:sldId id="281" r:id="rId19"/>
    <p:sldId id="282" r:id="rId20"/>
    <p:sldId id="283" r:id="rId21"/>
    <p:sldId id="284" r:id="rId22"/>
  </p:sldIdLst>
  <p:sldSz cx="9144000" cy="5143500" type="screen16x9"/>
  <p:notesSz cx="6858000" cy="9144000"/>
  <p:embeddedFontLst>
    <p:embeddedFont>
      <p:font typeface="DFKai-SB" panose="020B0604020202020204" charset="-120"/>
      <p:regular r:id="rId24"/>
    </p:embeddedFont>
    <p:embeddedFont>
      <p:font typeface=".VnCentury Schoolbook" panose="020B7200000000000000" pitchFamily="34" charset="0"/>
      <p:regular r:id="rId25"/>
      <p:bold r:id="rId26"/>
      <p:italic r:id="rId27"/>
      <p:boldItalic r:id="rId28"/>
    </p:embeddedFont>
    <p:embeddedFont>
      <p:font typeface="Batang" panose="02030600000101010101" pitchFamily="18" charset="-127"/>
      <p:regular r:id="rId29"/>
    </p:embeddedFont>
    <p:embeddedFont>
      <p:font typeface="Bell MT" panose="02020503060305020303" pitchFamily="18" charset="0"/>
      <p:regular r:id="rId30"/>
      <p:bold r:id="rId31"/>
      <p:italic r:id="rId32"/>
    </p:embeddedFont>
    <p:embeddedFont>
      <p:font typeface="Calibri" panose="020F0502020204030204" pitchFamily="34" charset="0"/>
      <p:regular r:id="rId33"/>
      <p:bold r:id="rId34"/>
      <p:italic r:id="rId35"/>
      <p:boldItalic r:id="rId36"/>
    </p:embeddedFont>
    <p:embeddedFont>
      <p:font typeface="Grand Hotel" panose="020B0604020202020204" charset="0"/>
      <p:regular r:id="rId37"/>
    </p:embeddedFont>
    <p:embeddedFont>
      <p:font typeface="Playfair Display Medium" panose="020B0604020202020204" charset="0"/>
      <p:regular r:id="rId38"/>
      <p:bold r:id="rId39"/>
      <p:italic r:id="rId40"/>
      <p:boldItalic r:id="rId41"/>
    </p:embeddedFont>
    <p:embeddedFont>
      <p:font typeface="Purple Purse" panose="020B0604020202020204"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5D6"/>
    <a:srgbClr val="F49841"/>
    <a:srgbClr val="FF9B57"/>
    <a:srgbClr val="FF6600"/>
    <a:srgbClr val="FFCC29"/>
    <a:srgbClr val="FFFFFF"/>
    <a:srgbClr val="958B41"/>
    <a:srgbClr val="C6BD7C"/>
    <a:srgbClr val="BF712B"/>
    <a:srgbClr val="DFA4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3634" autoAdjust="0"/>
  </p:normalViewPr>
  <p:slideViewPr>
    <p:cSldViewPr snapToGrid="0">
      <p:cViewPr varScale="1">
        <p:scale>
          <a:sx n="95" d="100"/>
          <a:sy n="95" d="100"/>
        </p:scale>
        <p:origin x="456" y="216"/>
      </p:cViewPr>
      <p:guideLst>
        <p:guide orient="horz" pos="162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344176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8ffaa46f6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g28ffaa46f6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871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8ffaa46f62_1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g28ffaa46f62_1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0218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8ffaa46f62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28ffaa46f62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895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8ffaa46f62_1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28ffaa46f62_1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412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8ffaa46f62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g28ffaa46f62_1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8676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8ffaa46f62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28ffaa46f62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3440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8ffaa46f62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28ffaa46f62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302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8ffaa46f62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 name="Google Shape;80;g28ffaa46f62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317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8ffaa46f62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28ffaa46f62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0733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8ffaa46f62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28ffaa46f62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9509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8ffaa46f62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 name="Google Shape;80;g28ffaa46f62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563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245406">
            <a:off x="2429682" y="-520708"/>
            <a:ext cx="4601373" cy="6556361"/>
          </a:xfrm>
          <a:custGeom>
            <a:avLst/>
            <a:gdLst/>
            <a:ahLst/>
            <a:cxnLst/>
            <a:rect l="l" t="t" r="r" b="b"/>
            <a:pathLst>
              <a:path w="9193442" h="13099465" extrusionOk="0">
                <a:moveTo>
                  <a:pt x="0" y="0"/>
                </a:moveTo>
                <a:lnTo>
                  <a:pt x="9193442" y="0"/>
                </a:lnTo>
                <a:lnTo>
                  <a:pt x="9193442" y="13099464"/>
                </a:lnTo>
                <a:lnTo>
                  <a:pt x="0" y="13099464"/>
                </a:lnTo>
                <a:lnTo>
                  <a:pt x="0" y="0"/>
                </a:lnTo>
                <a:close/>
              </a:path>
            </a:pathLst>
          </a:custGeom>
          <a:blipFill rotWithShape="1">
            <a:blip r:embed="rId2">
              <a:alphaModFix/>
            </a:blip>
            <a:stretch>
              <a:fillRect/>
            </a:stretch>
          </a:blipFill>
          <a:ln>
            <a:noFill/>
          </a:ln>
        </p:spPr>
      </p:sp>
      <p:sp>
        <p:nvSpPr>
          <p:cNvPr id="11" name="Google Shape;11;p2"/>
          <p:cNvSpPr/>
          <p:nvPr/>
        </p:nvSpPr>
        <p:spPr>
          <a:xfrm>
            <a:off x="7806690" y="-1473200"/>
            <a:ext cx="1337310" cy="4114800"/>
          </a:xfrm>
          <a:custGeom>
            <a:avLst/>
            <a:gdLst/>
            <a:ahLst/>
            <a:cxnLst/>
            <a:rect l="l" t="t" r="r" b="b"/>
            <a:pathLst>
              <a:path w="2674620" h="8229600" extrusionOk="0">
                <a:moveTo>
                  <a:pt x="0" y="0"/>
                </a:moveTo>
                <a:lnTo>
                  <a:pt x="2674620" y="0"/>
                </a:lnTo>
                <a:lnTo>
                  <a:pt x="2674620" y="8229600"/>
                </a:lnTo>
                <a:lnTo>
                  <a:pt x="0" y="8229600"/>
                </a:lnTo>
                <a:lnTo>
                  <a:pt x="0" y="0"/>
                </a:lnTo>
                <a:close/>
              </a:path>
            </a:pathLst>
          </a:custGeom>
          <a:blipFill rotWithShape="1">
            <a:blip r:embed="rId3">
              <a:alphaModFix/>
            </a:blip>
            <a:stretch>
              <a:fillRect/>
            </a:stretch>
          </a:blipFill>
          <a:ln>
            <a:noFill/>
          </a:ln>
        </p:spPr>
      </p:sp>
      <p:sp>
        <p:nvSpPr>
          <p:cNvPr id="12" name="Google Shape;12;p2"/>
          <p:cNvSpPr txBox="1">
            <a:spLocks noGrp="1"/>
          </p:cNvSpPr>
          <p:nvPr>
            <p:ph type="ctrTitle"/>
          </p:nvPr>
        </p:nvSpPr>
        <p:spPr>
          <a:xfrm>
            <a:off x="1254750" y="744575"/>
            <a:ext cx="66345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rot="-188886">
            <a:off x="668410" y="1040378"/>
            <a:ext cx="7818017" cy="3070348"/>
          </a:xfrm>
          <a:custGeom>
            <a:avLst/>
            <a:gdLst/>
            <a:ahLst/>
            <a:cxnLst/>
            <a:rect l="l" t="t" r="r" b="b"/>
            <a:pathLst>
              <a:path w="15612438" h="6131430" extrusionOk="0">
                <a:moveTo>
                  <a:pt x="0" y="0"/>
                </a:moveTo>
                <a:lnTo>
                  <a:pt x="15612438" y="0"/>
                </a:lnTo>
                <a:lnTo>
                  <a:pt x="15612438" y="6131430"/>
                </a:lnTo>
                <a:lnTo>
                  <a:pt x="0" y="6131430"/>
                </a:lnTo>
                <a:lnTo>
                  <a:pt x="0" y="0"/>
                </a:lnTo>
                <a:close/>
              </a:path>
            </a:pathLst>
          </a:custGeom>
          <a:blipFill rotWithShape="1">
            <a:blip r:embed="rId2">
              <a:alphaModFix/>
            </a:blip>
            <a:stretch>
              <a:fillRect/>
            </a:stretch>
          </a:blipFill>
          <a:ln>
            <a:noFill/>
          </a:ln>
        </p:spPr>
      </p:sp>
      <p:sp>
        <p:nvSpPr>
          <p:cNvPr id="17" name="Google Shape;17;p3"/>
          <p:cNvSpPr/>
          <p:nvPr/>
        </p:nvSpPr>
        <p:spPr>
          <a:xfrm rot="-2284593">
            <a:off x="6726693" y="2784532"/>
            <a:ext cx="2723094" cy="2832867"/>
          </a:xfrm>
          <a:custGeom>
            <a:avLst/>
            <a:gdLst/>
            <a:ahLst/>
            <a:cxnLst/>
            <a:rect l="l" t="t" r="r" b="b"/>
            <a:pathLst>
              <a:path w="5461364" h="5681523" extrusionOk="0">
                <a:moveTo>
                  <a:pt x="0" y="0"/>
                </a:moveTo>
                <a:lnTo>
                  <a:pt x="5461364" y="0"/>
                </a:lnTo>
                <a:lnTo>
                  <a:pt x="5461364" y="5681523"/>
                </a:lnTo>
                <a:lnTo>
                  <a:pt x="0" y="5681523"/>
                </a:lnTo>
                <a:lnTo>
                  <a:pt x="0" y="0"/>
                </a:lnTo>
                <a:close/>
              </a:path>
            </a:pathLst>
          </a:custGeom>
          <a:blipFill rotWithShape="1">
            <a:blip r:embed="rId3">
              <a:alphaModFix/>
            </a:blip>
            <a:stretch>
              <a:fillRect/>
            </a:stretch>
          </a:blipFill>
          <a:ln>
            <a:noFill/>
          </a:ln>
        </p:spPr>
      </p:sp>
      <p:sp>
        <p:nvSpPr>
          <p:cNvPr id="18" name="Google Shape;1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Click to edit Master text styles</a:t>
            </a: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p:nvPr/>
        </p:nvSpPr>
        <p:spPr>
          <a:xfrm rot="-3458593">
            <a:off x="7027098" y="3738424"/>
            <a:ext cx="1795200" cy="1458600"/>
          </a:xfrm>
          <a:custGeom>
            <a:avLst/>
            <a:gdLst/>
            <a:ahLst/>
            <a:cxnLst/>
            <a:rect l="l" t="t" r="r" b="b"/>
            <a:pathLst>
              <a:path w="2077346" h="1687844" extrusionOk="0">
                <a:moveTo>
                  <a:pt x="0" y="0"/>
                </a:moveTo>
                <a:lnTo>
                  <a:pt x="2077346" y="0"/>
                </a:lnTo>
                <a:lnTo>
                  <a:pt x="2077346" y="1687844"/>
                </a:lnTo>
                <a:lnTo>
                  <a:pt x="0" y="1687844"/>
                </a:lnTo>
                <a:lnTo>
                  <a:pt x="0" y="0"/>
                </a:lnTo>
                <a:close/>
              </a:path>
            </a:pathLst>
          </a:custGeom>
          <a:blipFill rotWithShape="1">
            <a:blip r:embed="rId2">
              <a:alphaModFix/>
            </a:blip>
            <a:stretch>
              <a:fillRect/>
            </a:stretch>
          </a:blipFill>
          <a:ln>
            <a:noFill/>
          </a:ln>
        </p:spPr>
      </p:sp>
      <p:sp>
        <p:nvSpPr>
          <p:cNvPr id="25" name="Google Shape;25;p4"/>
          <p:cNvSpPr/>
          <p:nvPr/>
        </p:nvSpPr>
        <p:spPr>
          <a:xfrm rot="-6877712">
            <a:off x="6336076" y="-606"/>
            <a:ext cx="2214157" cy="2456762"/>
          </a:xfrm>
          <a:custGeom>
            <a:avLst/>
            <a:gdLst/>
            <a:ahLst/>
            <a:cxnLst/>
            <a:rect l="l" t="t" r="r" b="b"/>
            <a:pathLst>
              <a:path w="2027942" h="2250143" extrusionOk="0">
                <a:moveTo>
                  <a:pt x="0" y="0"/>
                </a:moveTo>
                <a:lnTo>
                  <a:pt x="2027941" y="0"/>
                </a:lnTo>
                <a:lnTo>
                  <a:pt x="2027941" y="2250143"/>
                </a:lnTo>
                <a:lnTo>
                  <a:pt x="0" y="2250143"/>
                </a:lnTo>
                <a:lnTo>
                  <a:pt x="0" y="0"/>
                </a:lnTo>
                <a:close/>
              </a:path>
            </a:pathLst>
          </a:custGeom>
          <a:blipFill rotWithShape="1">
            <a:blip r:embed="rId3">
              <a:alphaModFix/>
            </a:blip>
            <a:stretch>
              <a:fillRect/>
            </a:stretch>
          </a:blipFill>
          <a:ln>
            <a:noFill/>
          </a:ln>
        </p:spPr>
      </p:sp>
      <p:sp>
        <p:nvSpPr>
          <p:cNvPr id="26" name="Google Shape;26;p4"/>
          <p:cNvSpPr/>
          <p:nvPr/>
        </p:nvSpPr>
        <p:spPr>
          <a:xfrm rot="498712">
            <a:off x="-291443" y="3456935"/>
            <a:ext cx="1950473" cy="615291"/>
          </a:xfrm>
          <a:custGeom>
            <a:avLst/>
            <a:gdLst/>
            <a:ahLst/>
            <a:cxnLst/>
            <a:rect l="l" t="t" r="r" b="b"/>
            <a:pathLst>
              <a:path w="1944569" h="613429" extrusionOk="0">
                <a:moveTo>
                  <a:pt x="0" y="0"/>
                </a:moveTo>
                <a:lnTo>
                  <a:pt x="1944569" y="0"/>
                </a:lnTo>
                <a:lnTo>
                  <a:pt x="1944569" y="613429"/>
                </a:lnTo>
                <a:lnTo>
                  <a:pt x="0" y="613429"/>
                </a:lnTo>
                <a:lnTo>
                  <a:pt x="0" y="0"/>
                </a:lnTo>
                <a:close/>
              </a:path>
            </a:pathLst>
          </a:custGeom>
          <a:blipFill rotWithShape="1">
            <a:blip r:embed="rId4">
              <a:alphaModFix/>
            </a:blip>
            <a:stretch>
              <a:fillRect/>
            </a:stretch>
          </a:blipFill>
          <a:ln>
            <a:noFill/>
          </a:ln>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9" name="Google Shape;29;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lvl="0"/>
            <a:r>
              <a:rPr lang="en-US"/>
              <a:t>Click to edit Master text styles</a:t>
            </a:r>
          </a:p>
        </p:txBody>
      </p:sp>
      <p:sp>
        <p:nvSpPr>
          <p:cNvPr id="30" name="Google Shape;30;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lvl="0"/>
            <a:r>
              <a:rPr lang="en-US"/>
              <a:t>Click to edit Master text styles</a:t>
            </a: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5"/>
          <p:cNvSpPr/>
          <p:nvPr/>
        </p:nvSpPr>
        <p:spPr>
          <a:xfrm rot="261253">
            <a:off x="436" y="3097939"/>
            <a:ext cx="1687474" cy="2404433"/>
          </a:xfrm>
          <a:custGeom>
            <a:avLst/>
            <a:gdLst/>
            <a:ahLst/>
            <a:cxnLst/>
            <a:rect l="l" t="t" r="r" b="b"/>
            <a:pathLst>
              <a:path w="1708227" h="2434003" extrusionOk="0">
                <a:moveTo>
                  <a:pt x="0" y="0"/>
                </a:moveTo>
                <a:lnTo>
                  <a:pt x="1708228" y="0"/>
                </a:lnTo>
                <a:lnTo>
                  <a:pt x="1708228" y="2434002"/>
                </a:lnTo>
                <a:lnTo>
                  <a:pt x="0" y="2434002"/>
                </a:lnTo>
                <a:lnTo>
                  <a:pt x="0" y="0"/>
                </a:lnTo>
                <a:close/>
              </a:path>
            </a:pathLst>
          </a:custGeom>
          <a:blipFill rotWithShape="1">
            <a:blip r:embed="rId2">
              <a:alphaModFix/>
            </a:blip>
            <a:stretch>
              <a:fillRect/>
            </a:stretch>
          </a:blipFill>
          <a:ln>
            <a:noFill/>
          </a:ln>
        </p:spPr>
      </p:sp>
      <p:sp>
        <p:nvSpPr>
          <p:cNvPr id="33" name="Google Shape;33;p5"/>
          <p:cNvSpPr/>
          <p:nvPr/>
        </p:nvSpPr>
        <p:spPr>
          <a:xfrm rot="-6736668">
            <a:off x="7547157" y="-44132"/>
            <a:ext cx="1202974" cy="1392917"/>
          </a:xfrm>
          <a:custGeom>
            <a:avLst/>
            <a:gdLst/>
            <a:ahLst/>
            <a:cxnLst/>
            <a:rect l="l" t="t" r="r" b="b"/>
            <a:pathLst>
              <a:path w="1436361" h="1663155" extrusionOk="0">
                <a:moveTo>
                  <a:pt x="0" y="0"/>
                </a:moveTo>
                <a:lnTo>
                  <a:pt x="1436360" y="0"/>
                </a:lnTo>
                <a:lnTo>
                  <a:pt x="1436360" y="1663154"/>
                </a:lnTo>
                <a:lnTo>
                  <a:pt x="0" y="1663154"/>
                </a:lnTo>
                <a:lnTo>
                  <a:pt x="0" y="0"/>
                </a:lnTo>
                <a:close/>
              </a:path>
            </a:pathLst>
          </a:custGeom>
          <a:blipFill rotWithShape="1">
            <a:blip r:embed="rId3">
              <a:alphaModFix/>
            </a:blip>
            <a:stretch>
              <a:fillRect/>
            </a:stretch>
          </a:blipFill>
          <a:ln>
            <a:noFill/>
          </a:ln>
        </p:spPr>
      </p:sp>
      <p:sp>
        <p:nvSpPr>
          <p:cNvPr id="34" name="Google Shape;34;p5"/>
          <p:cNvSpPr/>
          <p:nvPr/>
        </p:nvSpPr>
        <p:spPr>
          <a:xfrm rot="1987569">
            <a:off x="408271" y="3067289"/>
            <a:ext cx="1684641" cy="2711696"/>
          </a:xfrm>
          <a:custGeom>
            <a:avLst/>
            <a:gdLst/>
            <a:ahLst/>
            <a:cxnLst/>
            <a:rect l="l" t="t" r="r" b="b"/>
            <a:pathLst>
              <a:path w="1594164" h="2566059" extrusionOk="0">
                <a:moveTo>
                  <a:pt x="0" y="0"/>
                </a:moveTo>
                <a:lnTo>
                  <a:pt x="1594164" y="0"/>
                </a:lnTo>
                <a:lnTo>
                  <a:pt x="1594164" y="2566059"/>
                </a:lnTo>
                <a:lnTo>
                  <a:pt x="0" y="2566059"/>
                </a:lnTo>
                <a:lnTo>
                  <a:pt x="0" y="0"/>
                </a:lnTo>
                <a:close/>
              </a:path>
            </a:pathLst>
          </a:custGeom>
          <a:blipFill rotWithShape="1">
            <a:blip r:embed="rId4">
              <a:alphaModFix/>
            </a:blip>
            <a:stretch>
              <a:fillRect/>
            </a:stretch>
          </a:blipFill>
          <a:ln>
            <a:noFill/>
          </a:ln>
        </p:spPr>
      </p:sp>
      <p:sp>
        <p:nvSpPr>
          <p:cNvPr id="35" name="Google Shape;35;p5"/>
          <p:cNvSpPr/>
          <p:nvPr/>
        </p:nvSpPr>
        <p:spPr>
          <a:xfrm rot="431425">
            <a:off x="7461329" y="3564216"/>
            <a:ext cx="1020296" cy="3023098"/>
          </a:xfrm>
          <a:custGeom>
            <a:avLst/>
            <a:gdLst/>
            <a:ahLst/>
            <a:cxnLst/>
            <a:rect l="l" t="t" r="r" b="b"/>
            <a:pathLst>
              <a:path w="751222" h="2225843" extrusionOk="0">
                <a:moveTo>
                  <a:pt x="0" y="0"/>
                </a:moveTo>
                <a:lnTo>
                  <a:pt x="751222" y="0"/>
                </a:lnTo>
                <a:lnTo>
                  <a:pt x="751222" y="2225843"/>
                </a:lnTo>
                <a:lnTo>
                  <a:pt x="0" y="2225843"/>
                </a:lnTo>
                <a:lnTo>
                  <a:pt x="0" y="0"/>
                </a:lnTo>
                <a:close/>
              </a:path>
            </a:pathLst>
          </a:custGeom>
          <a:blipFill rotWithShape="1">
            <a:blip r:embed="rId5">
              <a:alphaModFix/>
            </a:blip>
            <a:stretch>
              <a:fillRect/>
            </a:stretch>
          </a:blipFill>
          <a:ln>
            <a:noFill/>
          </a:ln>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38" name="Google Shape;3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6"/>
          <p:cNvSpPr/>
          <p:nvPr/>
        </p:nvSpPr>
        <p:spPr>
          <a:xfrm rot="2262013">
            <a:off x="-97244" y="2835129"/>
            <a:ext cx="2215565" cy="2035550"/>
          </a:xfrm>
          <a:custGeom>
            <a:avLst/>
            <a:gdLst/>
            <a:ahLst/>
            <a:cxnLst/>
            <a:rect l="l" t="t" r="r" b="b"/>
            <a:pathLst>
              <a:path w="2568501" h="2359810" extrusionOk="0">
                <a:moveTo>
                  <a:pt x="0" y="0"/>
                </a:moveTo>
                <a:lnTo>
                  <a:pt x="2568501" y="0"/>
                </a:lnTo>
                <a:lnTo>
                  <a:pt x="2568501" y="2359810"/>
                </a:lnTo>
                <a:lnTo>
                  <a:pt x="0" y="2359810"/>
                </a:lnTo>
                <a:lnTo>
                  <a:pt x="0" y="0"/>
                </a:lnTo>
                <a:close/>
              </a:path>
            </a:pathLst>
          </a:custGeom>
          <a:blipFill rotWithShape="1">
            <a:blip r:embed="rId2">
              <a:alphaModFix/>
            </a:blip>
            <a:stretch>
              <a:fillRect/>
            </a:stretch>
          </a:blipFill>
          <a:ln>
            <a:noFill/>
          </a:ln>
        </p:spPr>
      </p:sp>
      <p:sp>
        <p:nvSpPr>
          <p:cNvPr id="40" name="Google Shape;40;p6"/>
          <p:cNvSpPr/>
          <p:nvPr/>
        </p:nvSpPr>
        <p:spPr>
          <a:xfrm rot="514380">
            <a:off x="7026374" y="-93927"/>
            <a:ext cx="1401441" cy="3046611"/>
          </a:xfrm>
          <a:custGeom>
            <a:avLst/>
            <a:gdLst/>
            <a:ahLst/>
            <a:cxnLst/>
            <a:rect l="l" t="t" r="r" b="b"/>
            <a:pathLst>
              <a:path w="1392746" h="3027709" extrusionOk="0">
                <a:moveTo>
                  <a:pt x="0" y="0"/>
                </a:moveTo>
                <a:lnTo>
                  <a:pt x="1392746" y="0"/>
                </a:lnTo>
                <a:lnTo>
                  <a:pt x="1392746" y="3027708"/>
                </a:lnTo>
                <a:lnTo>
                  <a:pt x="0" y="3027708"/>
                </a:lnTo>
                <a:lnTo>
                  <a:pt x="0" y="0"/>
                </a:lnTo>
                <a:close/>
              </a:path>
            </a:pathLst>
          </a:custGeom>
          <a:blipFill rotWithShape="1">
            <a:blip r:embed="rId3">
              <a:alphaModFix/>
            </a:blip>
            <a:stretch>
              <a:fillRect/>
            </a:stretch>
          </a:blipFill>
          <a:ln>
            <a:noFill/>
          </a:ln>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43" name="Google Shape;4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4" name="Google Shape;44;p7"/>
          <p:cNvSpPr/>
          <p:nvPr/>
        </p:nvSpPr>
        <p:spPr>
          <a:xfrm rot="551716">
            <a:off x="7454712" y="3362666"/>
            <a:ext cx="1240676" cy="2021468"/>
          </a:xfrm>
          <a:custGeom>
            <a:avLst/>
            <a:gdLst/>
            <a:ahLst/>
            <a:cxnLst/>
            <a:rect l="l" t="t" r="r" b="b"/>
            <a:pathLst>
              <a:path w="1279094" h="2084064" extrusionOk="0">
                <a:moveTo>
                  <a:pt x="0" y="0"/>
                </a:moveTo>
                <a:lnTo>
                  <a:pt x="1279095" y="0"/>
                </a:lnTo>
                <a:lnTo>
                  <a:pt x="1279095" y="2084064"/>
                </a:lnTo>
                <a:lnTo>
                  <a:pt x="0" y="2084064"/>
                </a:lnTo>
                <a:lnTo>
                  <a:pt x="0" y="0"/>
                </a:lnTo>
                <a:close/>
              </a:path>
            </a:pathLst>
          </a:custGeom>
          <a:blipFill rotWithShape="1">
            <a:blip r:embed="rId2">
              <a:alphaModFix/>
            </a:blip>
            <a:stretch>
              <a:fillRect/>
            </a:stretch>
          </a:blipFill>
          <a:ln>
            <a:noFill/>
          </a:ln>
        </p:spPr>
      </p:sp>
      <p:sp>
        <p:nvSpPr>
          <p:cNvPr id="45" name="Google Shape;45;p7"/>
          <p:cNvSpPr/>
          <p:nvPr/>
        </p:nvSpPr>
        <p:spPr>
          <a:xfrm rot="967429">
            <a:off x="8141056" y="-159579"/>
            <a:ext cx="1211472" cy="1212988"/>
          </a:xfrm>
          <a:custGeom>
            <a:avLst/>
            <a:gdLst/>
            <a:ahLst/>
            <a:cxnLst/>
            <a:rect l="l" t="t" r="r" b="b"/>
            <a:pathLst>
              <a:path w="1373236" h="1374954" extrusionOk="0">
                <a:moveTo>
                  <a:pt x="0" y="0"/>
                </a:moveTo>
                <a:lnTo>
                  <a:pt x="1373236" y="0"/>
                </a:lnTo>
                <a:lnTo>
                  <a:pt x="1373236" y="1374955"/>
                </a:lnTo>
                <a:lnTo>
                  <a:pt x="0" y="1374955"/>
                </a:lnTo>
                <a:lnTo>
                  <a:pt x="0" y="0"/>
                </a:lnTo>
                <a:close/>
              </a:path>
            </a:pathLst>
          </a:custGeom>
          <a:blipFill rotWithShape="1">
            <a:blip r:embed="rId3">
              <a:alphaModFix/>
            </a:blip>
            <a:stretch>
              <a:fillRect/>
            </a:stretch>
          </a:blipFill>
          <a:ln>
            <a:noFill/>
          </a:ln>
        </p:spPr>
      </p:sp>
      <p:sp>
        <p:nvSpPr>
          <p:cNvPr id="46" name="Google Shape;46;p7"/>
          <p:cNvSpPr/>
          <p:nvPr/>
        </p:nvSpPr>
        <p:spPr>
          <a:xfrm rot="-291100">
            <a:off x="-217908" y="3848541"/>
            <a:ext cx="1083420" cy="1578754"/>
          </a:xfrm>
          <a:custGeom>
            <a:avLst/>
            <a:gdLst/>
            <a:ahLst/>
            <a:cxnLst/>
            <a:rect l="l" t="t" r="r" b="b"/>
            <a:pathLst>
              <a:path w="1145399" h="1669069" extrusionOk="0">
                <a:moveTo>
                  <a:pt x="0" y="0"/>
                </a:moveTo>
                <a:lnTo>
                  <a:pt x="1145398" y="0"/>
                </a:lnTo>
                <a:lnTo>
                  <a:pt x="1145398" y="1669069"/>
                </a:lnTo>
                <a:lnTo>
                  <a:pt x="0" y="1669069"/>
                </a:lnTo>
                <a:lnTo>
                  <a:pt x="0" y="0"/>
                </a:lnTo>
                <a:close/>
              </a:path>
            </a:pathLst>
          </a:custGeom>
          <a:blipFill rotWithShape="1">
            <a:blip r:embed="rId4">
              <a:alphaModFix/>
            </a:blip>
            <a:stretch>
              <a:fillRect/>
            </a:stretch>
          </a:blipFill>
          <a:ln>
            <a:noFill/>
          </a:ln>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
        <p:cNvGrpSpPr/>
        <p:nvPr/>
      </p:nvGrpSpPr>
      <p:grpSpPr>
        <a:xfrm>
          <a:off x="0" y="0"/>
          <a:ext cx="0" cy="0"/>
          <a:chOff x="0" y="0"/>
          <a:chExt cx="0" cy="0"/>
        </a:xfrm>
      </p:grpSpPr>
      <p:sp>
        <p:nvSpPr>
          <p:cNvPr id="48" name="Google Shape;48;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50" name="Google Shape;50;p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
        <p:nvSpPr>
          <p:cNvPr id="51" name="Google Shape;51;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Click to edit Master text styles</a:t>
            </a:r>
          </a:p>
        </p:txBody>
      </p:sp>
      <p:sp>
        <p:nvSpPr>
          <p:cNvPr id="52" name="Google Shape;52;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8"/>
          <p:cNvSpPr/>
          <p:nvPr/>
        </p:nvSpPr>
        <p:spPr>
          <a:xfrm>
            <a:off x="4310700" y="2993578"/>
            <a:ext cx="1086752" cy="2428496"/>
          </a:xfrm>
          <a:custGeom>
            <a:avLst/>
            <a:gdLst/>
            <a:ahLst/>
            <a:cxnLst/>
            <a:rect l="l" t="t" r="r" b="b"/>
            <a:pathLst>
              <a:path w="1256361" h="2807510" extrusionOk="0">
                <a:moveTo>
                  <a:pt x="0" y="0"/>
                </a:moveTo>
                <a:lnTo>
                  <a:pt x="1256361" y="0"/>
                </a:lnTo>
                <a:lnTo>
                  <a:pt x="1256361" y="2807511"/>
                </a:lnTo>
                <a:lnTo>
                  <a:pt x="0" y="2807511"/>
                </a:lnTo>
                <a:lnTo>
                  <a:pt x="0" y="0"/>
                </a:lnTo>
                <a:close/>
              </a:path>
            </a:pathLst>
          </a:custGeom>
          <a:blipFill rotWithShape="1">
            <a:blip r:embed="rId2">
              <a:alphaModFix/>
            </a:blip>
            <a:stretch>
              <a:fillRect/>
            </a:stretch>
          </a:blipFill>
          <a:ln>
            <a:noFill/>
          </a:ln>
        </p:spPr>
      </p:sp>
      <p:sp>
        <p:nvSpPr>
          <p:cNvPr id="54" name="Google Shape;54;p8"/>
          <p:cNvSpPr/>
          <p:nvPr/>
        </p:nvSpPr>
        <p:spPr>
          <a:xfrm rot="-381649">
            <a:off x="62190" y="-16459"/>
            <a:ext cx="1177264" cy="1188065"/>
          </a:xfrm>
          <a:custGeom>
            <a:avLst/>
            <a:gdLst/>
            <a:ahLst/>
            <a:cxnLst/>
            <a:rect l="l" t="t" r="r" b="b"/>
            <a:pathLst>
              <a:path w="1534448" h="1548526" extrusionOk="0">
                <a:moveTo>
                  <a:pt x="0" y="0"/>
                </a:moveTo>
                <a:lnTo>
                  <a:pt x="1534448" y="0"/>
                </a:lnTo>
                <a:lnTo>
                  <a:pt x="1534448" y="1548526"/>
                </a:lnTo>
                <a:lnTo>
                  <a:pt x="0" y="1548526"/>
                </a:lnTo>
                <a:lnTo>
                  <a:pt x="0" y="0"/>
                </a:lnTo>
                <a:close/>
              </a:path>
            </a:pathLst>
          </a:custGeom>
          <a:blipFill rotWithShape="1">
            <a:blip r:embed="rId3">
              <a:alphaModFix/>
            </a:blip>
            <a:stretch>
              <a:fillRect/>
            </a:stretch>
          </a:blipFill>
          <a:ln>
            <a:noFill/>
          </a:ln>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sp>
        <p:nvSpPr>
          <p:cNvPr id="56" name="Google Shape;56;p9"/>
          <p:cNvSpPr/>
          <p:nvPr/>
        </p:nvSpPr>
        <p:spPr>
          <a:xfrm rot="-188886">
            <a:off x="668410" y="671228"/>
            <a:ext cx="7818017" cy="3070348"/>
          </a:xfrm>
          <a:custGeom>
            <a:avLst/>
            <a:gdLst/>
            <a:ahLst/>
            <a:cxnLst/>
            <a:rect l="l" t="t" r="r" b="b"/>
            <a:pathLst>
              <a:path w="15612438" h="6131430" extrusionOk="0">
                <a:moveTo>
                  <a:pt x="0" y="0"/>
                </a:moveTo>
                <a:lnTo>
                  <a:pt x="15612438" y="0"/>
                </a:lnTo>
                <a:lnTo>
                  <a:pt x="15612438" y="6131430"/>
                </a:lnTo>
                <a:lnTo>
                  <a:pt x="0" y="6131430"/>
                </a:lnTo>
                <a:lnTo>
                  <a:pt x="0" y="0"/>
                </a:lnTo>
                <a:close/>
              </a:path>
            </a:pathLst>
          </a:custGeom>
          <a:blipFill rotWithShape="1">
            <a:blip r:embed="rId2">
              <a:alphaModFix/>
            </a:blip>
            <a:stretch>
              <a:fillRect/>
            </a:stretch>
          </a:blipFill>
          <a:ln>
            <a:noFill/>
          </a:ln>
        </p:spPr>
      </p:sp>
      <p:sp>
        <p:nvSpPr>
          <p:cNvPr id="57" name="Google Shape;57;p9"/>
          <p:cNvSpPr/>
          <p:nvPr/>
        </p:nvSpPr>
        <p:spPr>
          <a:xfrm rot="1416777">
            <a:off x="370501" y="3476652"/>
            <a:ext cx="1644963" cy="469990"/>
          </a:xfrm>
          <a:custGeom>
            <a:avLst/>
            <a:gdLst/>
            <a:ahLst/>
            <a:cxnLst/>
            <a:rect l="l" t="t" r="r" b="b"/>
            <a:pathLst>
              <a:path w="3294501" h="941286" extrusionOk="0">
                <a:moveTo>
                  <a:pt x="0" y="0"/>
                </a:moveTo>
                <a:lnTo>
                  <a:pt x="3294501" y="0"/>
                </a:lnTo>
                <a:lnTo>
                  <a:pt x="3294501" y="941286"/>
                </a:lnTo>
                <a:lnTo>
                  <a:pt x="0" y="941286"/>
                </a:lnTo>
                <a:lnTo>
                  <a:pt x="0" y="0"/>
                </a:lnTo>
                <a:close/>
              </a:path>
            </a:pathLst>
          </a:custGeom>
          <a:blipFill rotWithShape="1">
            <a:blip r:embed="rId3">
              <a:alphaModFix/>
            </a:blip>
            <a:stretch>
              <a:fillRect/>
            </a:stretch>
          </a:blipFill>
          <a:ln>
            <a:noFill/>
          </a:ln>
        </p:spPr>
      </p:sp>
      <p:sp>
        <p:nvSpPr>
          <p:cNvPr id="58" name="Google Shape;58;p9"/>
          <p:cNvSpPr/>
          <p:nvPr/>
        </p:nvSpPr>
        <p:spPr>
          <a:xfrm rot="1470904">
            <a:off x="7162014" y="302440"/>
            <a:ext cx="1545927" cy="405806"/>
          </a:xfrm>
          <a:custGeom>
            <a:avLst/>
            <a:gdLst/>
            <a:ahLst/>
            <a:cxnLst/>
            <a:rect l="l" t="t" r="r" b="b"/>
            <a:pathLst>
              <a:path w="3091352" h="811480" extrusionOk="0">
                <a:moveTo>
                  <a:pt x="0" y="0"/>
                </a:moveTo>
                <a:lnTo>
                  <a:pt x="3091352" y="0"/>
                </a:lnTo>
                <a:lnTo>
                  <a:pt x="3091352" y="811480"/>
                </a:lnTo>
                <a:lnTo>
                  <a:pt x="0" y="811480"/>
                </a:lnTo>
                <a:lnTo>
                  <a:pt x="0" y="0"/>
                </a:lnTo>
                <a:close/>
              </a:path>
            </a:pathLst>
          </a:custGeom>
          <a:blipFill rotWithShape="1">
            <a:blip r:embed="rId4">
              <a:alphaModFix/>
            </a:blip>
            <a:stretch>
              <a:fillRect/>
            </a:stretch>
          </a:blipFill>
          <a:ln>
            <a:noFill/>
          </a:ln>
        </p:spPr>
      </p:sp>
      <p:sp>
        <p:nvSpPr>
          <p:cNvPr id="59" name="Google Shape;59;p9"/>
          <p:cNvSpPr/>
          <p:nvPr/>
        </p:nvSpPr>
        <p:spPr>
          <a:xfrm>
            <a:off x="-400409" y="-2057400"/>
            <a:ext cx="1337310" cy="4114800"/>
          </a:xfrm>
          <a:custGeom>
            <a:avLst/>
            <a:gdLst/>
            <a:ahLst/>
            <a:cxnLst/>
            <a:rect l="l" t="t" r="r" b="b"/>
            <a:pathLst>
              <a:path w="2674620" h="8229600" extrusionOk="0">
                <a:moveTo>
                  <a:pt x="0" y="0"/>
                </a:moveTo>
                <a:lnTo>
                  <a:pt x="2674620" y="0"/>
                </a:lnTo>
                <a:lnTo>
                  <a:pt x="2674620" y="8229600"/>
                </a:lnTo>
                <a:lnTo>
                  <a:pt x="0" y="8229600"/>
                </a:lnTo>
                <a:lnTo>
                  <a:pt x="0" y="0"/>
                </a:lnTo>
                <a:close/>
              </a:path>
            </a:pathLst>
          </a:custGeom>
          <a:blipFill rotWithShape="1">
            <a:blip r:embed="rId5">
              <a:alphaModFix/>
            </a:blip>
            <a:stretch>
              <a:fillRect/>
            </a:stretch>
          </a:blipFill>
          <a:ln>
            <a:noFill/>
          </a:ln>
        </p:spPr>
      </p:sp>
      <p:sp>
        <p:nvSpPr>
          <p:cNvPr id="60" name="Google Shape;60;p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pPr lvl="0"/>
            <a:r>
              <a:rPr lang="en-US"/>
              <a:t>Click to edit Master text styles</a:t>
            </a:r>
          </a:p>
        </p:txBody>
      </p:sp>
      <p:sp>
        <p:nvSpPr>
          <p:cNvPr id="61" name="Google Shape;6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urple Purse"/>
              <a:buNone/>
              <a:defRPr sz="2800">
                <a:solidFill>
                  <a:schemeClr val="dk1"/>
                </a:solidFill>
                <a:latin typeface="Purple Purse"/>
                <a:ea typeface="Purple Purse"/>
                <a:cs typeface="Purple Purse"/>
                <a:sym typeface="Purple Purs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urple Purse"/>
              <a:buChar char="●"/>
              <a:defRPr sz="1800">
                <a:solidFill>
                  <a:schemeClr val="dk2"/>
                </a:solidFill>
                <a:latin typeface="Purple Purse"/>
                <a:ea typeface="Purple Purse"/>
                <a:cs typeface="Purple Purse"/>
                <a:sym typeface="Purple Purse"/>
              </a:defRPr>
            </a:lvl1pPr>
            <a:lvl2pPr marL="914400" lvl="1" indent="-317500">
              <a:lnSpc>
                <a:spcPct val="115000"/>
              </a:lnSpc>
              <a:spcBef>
                <a:spcPts val="0"/>
              </a:spcBef>
              <a:spcAft>
                <a:spcPts val="0"/>
              </a:spcAft>
              <a:buClr>
                <a:schemeClr val="dk2"/>
              </a:buClr>
              <a:buSzPts val="1400"/>
              <a:buFont typeface="Grand Hotel"/>
              <a:buChar char="○"/>
              <a:defRPr>
                <a:solidFill>
                  <a:schemeClr val="dk2"/>
                </a:solidFill>
                <a:latin typeface="Grand Hotel"/>
                <a:ea typeface="Grand Hotel"/>
                <a:cs typeface="Grand Hotel"/>
                <a:sym typeface="Grand Hotel"/>
              </a:defRPr>
            </a:lvl2pPr>
            <a:lvl3pPr marL="1371600" lvl="2" indent="-3175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3pPr>
            <a:lvl4pPr marL="1828800" lvl="3" indent="-3175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4pPr>
            <a:lvl5pPr marL="2286000" lvl="4" indent="-3175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5pPr>
            <a:lvl6pPr marL="2743200" lvl="5" indent="-3175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6pPr>
            <a:lvl7pPr marL="3200400" lvl="6" indent="-3175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7pPr>
            <a:lvl8pPr marL="3657600" lvl="7" indent="-3175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8pPr>
            <a:lvl9pPr marL="4114800" lvl="8" indent="-3175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9.xml"/><Relationship Id="rId7" Type="http://schemas.openxmlformats.org/officeDocument/2006/relationships/image" Target="../media/image1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11.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8.png"/><Relationship Id="rId3" Type="http://schemas.openxmlformats.org/officeDocument/2006/relationships/slideLayout" Target="../slideLayouts/slideLayout9.xml"/><Relationship Id="rId21" Type="http://schemas.openxmlformats.org/officeDocument/2006/relationships/image" Target="../media/image91.pn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audio" Target="../media/media4.mp3"/><Relationship Id="rId16" Type="http://schemas.openxmlformats.org/officeDocument/2006/relationships/image" Target="../media/image86.png"/><Relationship Id="rId20" Type="http://schemas.openxmlformats.org/officeDocument/2006/relationships/image" Target="../media/image90.gif"/><Relationship Id="rId1" Type="http://schemas.microsoft.com/office/2007/relationships/media" Target="../media/media4.mp3"/><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svg"/><Relationship Id="rId23" Type="http://schemas.openxmlformats.org/officeDocument/2006/relationships/image" Target="../media/image93.png"/><Relationship Id="rId10" Type="http://schemas.openxmlformats.org/officeDocument/2006/relationships/image" Target="../media/image80.png"/><Relationship Id="rId19" Type="http://schemas.openxmlformats.org/officeDocument/2006/relationships/image" Target="../media/image89.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 Id="rId22" Type="http://schemas.openxmlformats.org/officeDocument/2006/relationships/image" Target="../media/image92.svg"/></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100.png"/><Relationship Id="rId3" Type="http://schemas.openxmlformats.org/officeDocument/2006/relationships/slideLayout" Target="../slideLayouts/slideLayout9.xml"/><Relationship Id="rId7" Type="http://schemas.openxmlformats.org/officeDocument/2006/relationships/image" Target="../media/image96.png"/><Relationship Id="rId12" Type="http://schemas.openxmlformats.org/officeDocument/2006/relationships/image" Target="../media/image99.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20.xml"/><Relationship Id="rId11" Type="http://schemas.openxmlformats.org/officeDocument/2006/relationships/image" Target="../media/image98.png"/><Relationship Id="rId5" Type="http://schemas.openxmlformats.org/officeDocument/2006/relationships/image" Target="../media/image95.png"/><Relationship Id="rId10" Type="http://schemas.openxmlformats.org/officeDocument/2006/relationships/slide" Target="slide19.xml"/><Relationship Id="rId4" Type="http://schemas.openxmlformats.org/officeDocument/2006/relationships/image" Target="../media/image94.jpeg"/><Relationship Id="rId9" Type="http://schemas.openxmlformats.org/officeDocument/2006/relationships/image" Target="../media/image97.png"/><Relationship Id="rId14" Type="http://schemas.openxmlformats.org/officeDocument/2006/relationships/image" Target="../media/image93.png"/></Relationships>
</file>

<file path=ppt/slides/_rels/slide1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slide" Target="slide18.xml"/><Relationship Id="rId3" Type="http://schemas.openxmlformats.org/officeDocument/2006/relationships/audio" Target="NULL" TargetMode="External"/><Relationship Id="rId7" Type="http://schemas.openxmlformats.org/officeDocument/2006/relationships/image" Target="../media/image101.png"/><Relationship Id="rId12" Type="http://schemas.openxmlformats.org/officeDocument/2006/relationships/image" Target="../media/image10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Layout" Target="../slideLayouts/slideLayout9.xml"/><Relationship Id="rId11" Type="http://schemas.openxmlformats.org/officeDocument/2006/relationships/image" Target="../media/image105.gif"/><Relationship Id="rId5" Type="http://schemas.microsoft.com/office/2007/relationships/media" Target="../media/media6.mp3"/><Relationship Id="rId15" Type="http://schemas.openxmlformats.org/officeDocument/2006/relationships/image" Target="../media/image93.png"/><Relationship Id="rId10" Type="http://schemas.openxmlformats.org/officeDocument/2006/relationships/image" Target="../media/image104.png"/><Relationship Id="rId4" Type="http://schemas.microsoft.com/office/2007/relationships/media" Target="../media/media5.mp3"/><Relationship Id="rId9" Type="http://schemas.openxmlformats.org/officeDocument/2006/relationships/image" Target="../media/image103.png"/><Relationship Id="rId14" Type="http://schemas.openxmlformats.org/officeDocument/2006/relationships/image" Target="../media/image107.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image" Target="../media/image28.png"/><Relationship Id="rId3" Type="http://schemas.openxmlformats.org/officeDocument/2006/relationships/image" Target="../media/image21.png"/><Relationship Id="rId21" Type="http://schemas.openxmlformats.org/officeDocument/2006/relationships/image" Target="../media/image31.png"/><Relationship Id="rId7" Type="http://schemas.openxmlformats.org/officeDocument/2006/relationships/image" Target="../media/image11.png"/><Relationship Id="rId12" Type="http://schemas.openxmlformats.org/officeDocument/2006/relationships/image" Target="../media/image10.png"/><Relationship Id="rId17"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3.png"/><Relationship Id="rId19"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5.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93.png"/><Relationship Id="rId3" Type="http://schemas.openxmlformats.org/officeDocument/2006/relationships/audio" Target="NULL" TargetMode="External"/><Relationship Id="rId7" Type="http://schemas.openxmlformats.org/officeDocument/2006/relationships/image" Target="../media/image108.png"/><Relationship Id="rId12" Type="http://schemas.openxmlformats.org/officeDocument/2006/relationships/image" Target="../media/image10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Layout" Target="../slideLayouts/slideLayout9.xml"/><Relationship Id="rId11" Type="http://schemas.openxmlformats.org/officeDocument/2006/relationships/slide" Target="slide18.xml"/><Relationship Id="rId5" Type="http://schemas.microsoft.com/office/2007/relationships/media" Target="../media/media6.mp3"/><Relationship Id="rId10" Type="http://schemas.openxmlformats.org/officeDocument/2006/relationships/image" Target="../media/image105.gif"/><Relationship Id="rId4" Type="http://schemas.microsoft.com/office/2007/relationships/media" Target="../media/media5.mp3"/><Relationship Id="rId9" Type="http://schemas.openxmlformats.org/officeDocument/2006/relationships/image" Target="../media/image106.gif"/></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18" Type="http://schemas.openxmlformats.org/officeDocument/2006/relationships/image" Target="../media/image121.png"/><Relationship Id="rId26" Type="http://schemas.openxmlformats.org/officeDocument/2006/relationships/image" Target="../media/image106.gif"/><Relationship Id="rId3" Type="http://schemas.openxmlformats.org/officeDocument/2006/relationships/audio" Target="NULL" TargetMode="External"/><Relationship Id="rId21" Type="http://schemas.openxmlformats.org/officeDocument/2006/relationships/image" Target="../media/image124.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svg"/><Relationship Id="rId25" Type="http://schemas.openxmlformats.org/officeDocument/2006/relationships/image" Target="../media/image128.png"/><Relationship Id="rId2" Type="http://schemas.openxmlformats.org/officeDocument/2006/relationships/audio" Target="../media/media4.mp3"/><Relationship Id="rId16" Type="http://schemas.openxmlformats.org/officeDocument/2006/relationships/image" Target="../media/image119.png"/><Relationship Id="rId20" Type="http://schemas.openxmlformats.org/officeDocument/2006/relationships/image" Target="../media/image123.svg"/><Relationship Id="rId29" Type="http://schemas.openxmlformats.org/officeDocument/2006/relationships/image" Target="../media/image107.png"/><Relationship Id="rId1" Type="http://schemas.microsoft.com/office/2007/relationships/media" Target="../media/media4.mp3"/><Relationship Id="rId6" Type="http://schemas.openxmlformats.org/officeDocument/2006/relationships/slideLayout" Target="../slideLayouts/slideLayout9.xml"/><Relationship Id="rId11" Type="http://schemas.openxmlformats.org/officeDocument/2006/relationships/image" Target="../media/image114.svg"/><Relationship Id="rId24" Type="http://schemas.openxmlformats.org/officeDocument/2006/relationships/image" Target="../media/image127.png"/><Relationship Id="rId5" Type="http://schemas.microsoft.com/office/2007/relationships/media" Target="../media/media6.mp3"/><Relationship Id="rId15" Type="http://schemas.openxmlformats.org/officeDocument/2006/relationships/image" Target="../media/image118.svg"/><Relationship Id="rId23" Type="http://schemas.openxmlformats.org/officeDocument/2006/relationships/image" Target="../media/image126.png"/><Relationship Id="rId28" Type="http://schemas.openxmlformats.org/officeDocument/2006/relationships/slide" Target="slide18.xml"/><Relationship Id="rId10" Type="http://schemas.openxmlformats.org/officeDocument/2006/relationships/image" Target="../media/image113.png"/><Relationship Id="rId19" Type="http://schemas.openxmlformats.org/officeDocument/2006/relationships/image" Target="../media/image122.png"/><Relationship Id="rId4" Type="http://schemas.microsoft.com/office/2007/relationships/media" Target="../media/media5.mp3"/><Relationship Id="rId9" Type="http://schemas.openxmlformats.org/officeDocument/2006/relationships/image" Target="../media/image112.svg"/><Relationship Id="rId14" Type="http://schemas.openxmlformats.org/officeDocument/2006/relationships/image" Target="../media/image117.png"/><Relationship Id="rId22" Type="http://schemas.openxmlformats.org/officeDocument/2006/relationships/image" Target="../media/image125.png"/><Relationship Id="rId27" Type="http://schemas.openxmlformats.org/officeDocument/2006/relationships/image" Target="../media/image105.gif"/><Relationship Id="rId30"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21.png"/><Relationship Id="rId7"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2.jpg"/><Relationship Id="rId5" Type="http://schemas.openxmlformats.org/officeDocument/2006/relationships/image" Target="../media/image41.png"/><Relationship Id="rId10" Type="http://schemas.openxmlformats.org/officeDocument/2006/relationships/image" Target="../media/image46.jpg"/><Relationship Id="rId4" Type="http://schemas.openxmlformats.org/officeDocument/2006/relationships/image" Target="../media/image40.png"/><Relationship Id="rId9" Type="http://schemas.openxmlformats.org/officeDocument/2006/relationships/image" Target="../media/image45.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2" y="-4025"/>
            <a:ext cx="9136857" cy="5147525"/>
          </a:xfrm>
          <a:prstGeom prst="rect">
            <a:avLst/>
          </a:prstGeom>
        </p:spPr>
      </p:pic>
    </p:spTree>
    <p:extLst>
      <p:ext uri="{BB962C8B-B14F-4D97-AF65-F5344CB8AC3E}">
        <p14:creationId xmlns:p14="http://schemas.microsoft.com/office/powerpoint/2010/main" val="353390008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1492"/>
          </a:xfrm>
          <a:prstGeom prst="rect">
            <a:avLst/>
          </a:prstGeom>
        </p:spPr>
      </p:pic>
    </p:spTree>
    <p:extLst>
      <p:ext uri="{BB962C8B-B14F-4D97-AF65-F5344CB8AC3E}">
        <p14:creationId xmlns:p14="http://schemas.microsoft.com/office/powerpoint/2010/main" val="126519558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DECB"/>
        </a:solidFill>
        <a:effectLst/>
      </p:bgPr>
    </p:bg>
    <p:spTree>
      <p:nvGrpSpPr>
        <p:cNvPr id="1" name="Shape 81"/>
        <p:cNvGrpSpPr/>
        <p:nvPr/>
      </p:nvGrpSpPr>
      <p:grpSpPr>
        <a:xfrm>
          <a:off x="0" y="0"/>
          <a:ext cx="0" cy="0"/>
          <a:chOff x="0" y="0"/>
          <a:chExt cx="0" cy="0"/>
        </a:xfrm>
      </p:grpSpPr>
      <p:sp>
        <p:nvSpPr>
          <p:cNvPr id="82" name="Google Shape;82;p12"/>
          <p:cNvSpPr/>
          <p:nvPr/>
        </p:nvSpPr>
        <p:spPr>
          <a:xfrm>
            <a:off x="-367150" y="-2043625"/>
            <a:ext cx="11147654" cy="8771298"/>
          </a:xfrm>
          <a:custGeom>
            <a:avLst/>
            <a:gdLst/>
            <a:ahLst/>
            <a:cxnLst/>
            <a:rect l="l" t="t" r="r" b="b"/>
            <a:pathLst>
              <a:path w="20643803" h="16243144" extrusionOk="0">
                <a:moveTo>
                  <a:pt x="0" y="0"/>
                </a:moveTo>
                <a:lnTo>
                  <a:pt x="20643803" y="0"/>
                </a:lnTo>
                <a:lnTo>
                  <a:pt x="20643803" y="16243144"/>
                </a:lnTo>
                <a:lnTo>
                  <a:pt x="0" y="16243144"/>
                </a:lnTo>
                <a:lnTo>
                  <a:pt x="0" y="0"/>
                </a:lnTo>
                <a:close/>
              </a:path>
            </a:pathLst>
          </a:custGeom>
          <a:blipFill rotWithShape="1">
            <a:blip r:embed="rId5">
              <a:alphaModFix amt="21000"/>
            </a:blip>
            <a:stretch>
              <a:fillRect l="-829" t="-19359" b="-19359"/>
            </a:stretch>
          </a:blipFill>
          <a:ln>
            <a:noFill/>
          </a:ln>
        </p:spPr>
        <p:txBody>
          <a:bodyPr/>
          <a:lstStyle/>
          <a:p>
            <a:endParaRPr lang="vi-VN"/>
          </a:p>
        </p:txBody>
      </p:sp>
      <p:sp>
        <p:nvSpPr>
          <p:cNvPr id="86" name="Google Shape;86;p12"/>
          <p:cNvSpPr/>
          <p:nvPr/>
        </p:nvSpPr>
        <p:spPr>
          <a:xfrm rot="2952029">
            <a:off x="6684802" y="3638435"/>
            <a:ext cx="1468296" cy="2392336"/>
          </a:xfrm>
          <a:custGeom>
            <a:avLst/>
            <a:gdLst/>
            <a:ahLst/>
            <a:cxnLst/>
            <a:rect l="l" t="t" r="r" b="b"/>
            <a:pathLst>
              <a:path w="2936592" h="4784671" extrusionOk="0">
                <a:moveTo>
                  <a:pt x="0" y="0"/>
                </a:moveTo>
                <a:lnTo>
                  <a:pt x="2936592" y="0"/>
                </a:lnTo>
                <a:lnTo>
                  <a:pt x="2936592" y="4784671"/>
                </a:lnTo>
                <a:lnTo>
                  <a:pt x="0" y="4784671"/>
                </a:lnTo>
                <a:lnTo>
                  <a:pt x="0" y="0"/>
                </a:lnTo>
                <a:close/>
              </a:path>
            </a:pathLst>
          </a:custGeom>
          <a:blipFill rotWithShape="1">
            <a:blip r:embed="rId6">
              <a:alphaModFix/>
            </a:blip>
            <a:stretch>
              <a:fillRect/>
            </a:stretch>
          </a:blipFill>
          <a:ln>
            <a:noFill/>
          </a:ln>
        </p:spPr>
        <p:txBody>
          <a:bodyPr/>
          <a:lstStyle/>
          <a:p>
            <a:endParaRPr lang="vi-VN"/>
          </a:p>
        </p:txBody>
      </p:sp>
      <p:sp>
        <p:nvSpPr>
          <p:cNvPr id="87" name="Google Shape;87;p12"/>
          <p:cNvSpPr/>
          <p:nvPr/>
        </p:nvSpPr>
        <p:spPr>
          <a:xfrm rot="-1827509">
            <a:off x="7673296" y="-514350"/>
            <a:ext cx="1529967" cy="1531882"/>
          </a:xfrm>
          <a:custGeom>
            <a:avLst/>
            <a:gdLst/>
            <a:ahLst/>
            <a:cxnLst/>
            <a:rect l="l" t="t" r="r" b="b"/>
            <a:pathLst>
              <a:path w="3059934" h="3063764" extrusionOk="0">
                <a:moveTo>
                  <a:pt x="0" y="0"/>
                </a:moveTo>
                <a:lnTo>
                  <a:pt x="3059934" y="0"/>
                </a:lnTo>
                <a:lnTo>
                  <a:pt x="3059934" y="3063764"/>
                </a:lnTo>
                <a:lnTo>
                  <a:pt x="0" y="3063764"/>
                </a:lnTo>
                <a:lnTo>
                  <a:pt x="0" y="0"/>
                </a:lnTo>
                <a:close/>
              </a:path>
            </a:pathLst>
          </a:custGeom>
          <a:blipFill rotWithShape="1">
            <a:blip r:embed="rId7">
              <a:alphaModFix/>
            </a:blip>
            <a:stretch>
              <a:fillRect/>
            </a:stretch>
          </a:blipFill>
          <a:ln>
            <a:noFill/>
          </a:ln>
        </p:spPr>
        <p:txBody>
          <a:bodyPr/>
          <a:lstStyle/>
          <a:p>
            <a:endParaRPr lang="vi-VN"/>
          </a:p>
        </p:txBody>
      </p:sp>
      <p:sp>
        <p:nvSpPr>
          <p:cNvPr id="88" name="Google Shape;88;p12"/>
          <p:cNvSpPr/>
          <p:nvPr/>
        </p:nvSpPr>
        <p:spPr>
          <a:xfrm rot="5400000">
            <a:off x="1067644" y="-1183656"/>
            <a:ext cx="360411" cy="2966642"/>
          </a:xfrm>
          <a:custGeom>
            <a:avLst/>
            <a:gdLst/>
            <a:ahLst/>
            <a:cxnLst/>
            <a:rect l="l" t="t" r="r" b="b"/>
            <a:pathLst>
              <a:path w="452628" h="4114800" extrusionOk="0">
                <a:moveTo>
                  <a:pt x="0" y="0"/>
                </a:moveTo>
                <a:lnTo>
                  <a:pt x="452628" y="0"/>
                </a:lnTo>
                <a:lnTo>
                  <a:pt x="452628" y="4114800"/>
                </a:lnTo>
                <a:lnTo>
                  <a:pt x="0" y="4114800"/>
                </a:lnTo>
                <a:lnTo>
                  <a:pt x="0" y="0"/>
                </a:lnTo>
                <a:close/>
              </a:path>
            </a:pathLst>
          </a:custGeom>
          <a:blipFill rotWithShape="1">
            <a:blip r:embed="rId8">
              <a:alphaModFix/>
            </a:blip>
            <a:stretch>
              <a:fillRect/>
            </a:stretch>
          </a:blipFill>
          <a:ln>
            <a:noFill/>
          </a:ln>
        </p:spPr>
        <p:txBody>
          <a:bodyPr/>
          <a:lstStyle/>
          <a:p>
            <a:endParaRPr lang="vi-VN"/>
          </a:p>
        </p:txBody>
      </p:sp>
      <p:sp>
        <p:nvSpPr>
          <p:cNvPr id="6" name="Content Placeholder 2">
            <a:extLst>
              <a:ext uri="{FF2B5EF4-FFF2-40B4-BE49-F238E27FC236}">
                <a16:creationId xmlns:a16="http://schemas.microsoft.com/office/drawing/2014/main" id="{4800A765-B74B-1433-DD10-D6BD99727D36}"/>
              </a:ext>
            </a:extLst>
          </p:cNvPr>
          <p:cNvSpPr txBox="1">
            <a:spLocks/>
          </p:cNvSpPr>
          <p:nvPr/>
        </p:nvSpPr>
        <p:spPr bwMode="auto">
          <a:xfrm>
            <a:off x="411625" y="1580474"/>
            <a:ext cx="8660595" cy="3311435"/>
          </a:xfrm>
          <a:prstGeom prst="rect">
            <a:avLst/>
          </a:prstGeom>
          <a:noFill/>
          <a:ln w="9525">
            <a:noFill/>
            <a:prstDash val="lgDashDot"/>
            <a:miter lim="800000"/>
            <a:headEnd/>
            <a:tailEnd/>
          </a:ln>
          <a:extLst>
            <a:ext uri="{909E8E84-426E-40DD-AFC4-6F175D3DCCD1}">
              <a14:hiddenFill xmlns:a14="http://schemas.microsoft.com/office/drawing/2010/main">
                <a:solidFill>
                  <a:srgbClr val="FFFFFF"/>
                </a:solidFill>
              </a14:hiddenFill>
            </a:ext>
          </a:extLst>
        </p:spPr>
        <p:txBody>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pPr>
            <a:endParaRPr lang="en-US" altLang="en-US" sz="2000" dirty="0">
              <a:solidFill>
                <a:srgbClr val="0070C0"/>
              </a:solidFill>
              <a:latin typeface="Times New Roman" panose="02020603050405020304" pitchFamily="18" charset="0"/>
              <a:cs typeface="Times New Roman" panose="02020603050405020304" pitchFamily="18" charset="0"/>
            </a:endParaRPr>
          </a:p>
          <a:p>
            <a:pPr>
              <a:spcBef>
                <a:spcPct val="0"/>
              </a:spcBef>
              <a:defRPr/>
            </a:pPr>
            <a:endParaRPr lang="en-US" altLang="en-US" sz="2000" b="1" dirty="0">
              <a:latin typeface="Times New Roman" panose="02020603050405020304" pitchFamily="18" charset="0"/>
              <a:cs typeface="Times New Roman" panose="02020603050405020304" pitchFamily="18" charset="0"/>
            </a:endParaRPr>
          </a:p>
          <a:p>
            <a:pPr>
              <a:spcBef>
                <a:spcPct val="0"/>
              </a:spcBef>
              <a:defRPr/>
            </a:pPr>
            <a:endParaRPr lang="en-US" altLang="en-US" sz="2000" dirty="0">
              <a:solidFill>
                <a:srgbClr val="0070C0"/>
              </a:solidFill>
              <a:latin typeface="Times New Roman" panose="02020603050405020304" pitchFamily="18" charset="0"/>
              <a:cs typeface="Times New Roman" panose="02020603050405020304" pitchFamily="18" charset="0"/>
            </a:endParaRPr>
          </a:p>
          <a:p>
            <a:pPr marL="342900" indent="-342900" eaLnBrk="1" hangingPunct="1">
              <a:spcBef>
                <a:spcPct val="20000"/>
              </a:spcBef>
              <a:buClrTx/>
              <a:buFont typeface="Wingdings" panose="05000000000000000000" pitchFamily="2" charset="2"/>
              <a:buChar char="à"/>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pic>
        <p:nvPicPr>
          <p:cNvPr id="2" name="nhạc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1"/>
            <a:ext cx="9144000" cy="5143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1040" y="1041966"/>
            <a:ext cx="7874000" cy="3416320"/>
          </a:xfrm>
          <a:prstGeom prst="rect">
            <a:avLst/>
          </a:prstGeom>
        </p:spPr>
        <p:txBody>
          <a:bodyPr wrap="square">
            <a:spAutoFit/>
          </a:bodyPr>
          <a:lstStyle/>
          <a:p>
            <a:r>
              <a:rPr lang="vi-VN" sz="2400" dirty="0">
                <a:latin typeface="Times New Roman" panose="02020603050405020304" pitchFamily="18" charset="0"/>
                <a:ea typeface="DFKai-SB" panose="03000509000000000000" pitchFamily="65" charset="-120"/>
                <a:cs typeface="Times New Roman" panose="02020603050405020304" pitchFamily="18" charset="0"/>
              </a:rPr>
              <a:t>Trước thế kỷ 17, lãnh thổ Nam Phi chỉ có người gốc Phi sinh sống. Sau đó Hà Lan biến Nam Phi trở thành thuộc địa Kếp vào năm 1662. Đến thé kỷ 19, Nam Phi thành thuộc địa của Anh. Năm 1910, các vùng lãnh thổ thuộc Nam Phi và xứ Kếp hợp nhất thành Liên bang Nam Phi. Năm 1961, nước này tuyên bố rút khỏi Liên hiệp Anh và tuyên bố thành lập nước Cộng hòa Nam Phi. Có thể thấy, để có tên trên bản đồ và trở thành nước Cộng hòa Nam Phi như hôm nay, Nam Phi đã trải qua những giai đoạn như sau:</a:t>
            </a:r>
            <a:endParaRPr lang="en-US" sz="2400" dirty="0">
              <a:latin typeface="DFKai-SB" panose="03000509000000000000" pitchFamily="65" charset="-12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22355" y="438606"/>
            <a:ext cx="8455885" cy="4426080"/>
          </a:xfrm>
          <a:prstGeom prst="rect">
            <a:avLst/>
          </a:prstGeom>
        </p:spPr>
      </p:pic>
      <p:pic>
        <p:nvPicPr>
          <p:cNvPr id="4" name="Picture 3"/>
          <p:cNvPicPr>
            <a:picLocks noChangeAspect="1"/>
          </p:cNvPicPr>
          <p:nvPr/>
        </p:nvPicPr>
        <p:blipFill>
          <a:blip r:embed="rId3"/>
          <a:stretch>
            <a:fillRect/>
          </a:stretch>
        </p:blipFill>
        <p:spPr>
          <a:xfrm>
            <a:off x="325120" y="536253"/>
            <a:ext cx="8453120" cy="4427746"/>
          </a:xfrm>
          <a:prstGeom prst="rect">
            <a:avLst/>
          </a:prstGeom>
        </p:spPr>
      </p:pic>
      <p:sp>
        <p:nvSpPr>
          <p:cNvPr id="5" name="Rectangle 4"/>
          <p:cNvSpPr/>
          <p:nvPr/>
        </p:nvSpPr>
        <p:spPr>
          <a:xfrm>
            <a:off x="497840" y="833120"/>
            <a:ext cx="8280400" cy="4093428"/>
          </a:xfrm>
          <a:prstGeom prst="rect">
            <a:avLst/>
          </a:prstGeom>
        </p:spPr>
        <p:txBody>
          <a:bodyPr wrap="square">
            <a:spAutoFit/>
          </a:bodyPr>
          <a:lstStyle/>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Hòa</a:t>
            </a:r>
            <a:r>
              <a:rPr lang="en-US" sz="2600" dirty="0">
                <a:latin typeface="Times New Roman" panose="02020603050405020304" pitchFamily="18" charset="0"/>
                <a:cs typeface="Times New Roman" panose="02020603050405020304" pitchFamily="18" charset="0"/>
              </a:rPr>
              <a:t> Nam Phi :</a:t>
            </a:r>
          </a:p>
          <a:p>
            <a:r>
              <a:rPr lang="vi-VN" sz="2600" dirty="0">
                <a:latin typeface="Times New Roman" panose="02020603050405020304" pitchFamily="18" charset="0"/>
                <a:cs typeface="Times New Roman" panose="02020603050405020304" pitchFamily="18" charset="0"/>
              </a:rPr>
              <a:t>Trước thế kỷ 17, lãnh thổ Nam Phi chỉ có người gốc Phi sinh sống. Sau đó Hà Lan biến Nam Phi trở thành thuộc địa Kếp vào năm 1662. Đến th</a:t>
            </a:r>
            <a:r>
              <a:rPr lang="en-US" sz="2600" dirty="0">
                <a:latin typeface="Times New Roman" panose="02020603050405020304" pitchFamily="18" charset="0"/>
                <a:cs typeface="Times New Roman" panose="02020603050405020304" pitchFamily="18" charset="0"/>
              </a:rPr>
              <a:t>ế</a:t>
            </a:r>
            <a:r>
              <a:rPr lang="vi-VN" sz="2600" dirty="0">
                <a:latin typeface="Times New Roman" panose="02020603050405020304" pitchFamily="18" charset="0"/>
                <a:cs typeface="Times New Roman" panose="02020603050405020304" pitchFamily="18" charset="0"/>
              </a:rPr>
              <a:t> kỷ 19, Nam Phi thành thuộc địa của Anh. Năm 1910, các vùng lãnh thổ thuộc Nam Phi và xứ Kếp hợp nhất thành Liên </a:t>
            </a:r>
            <a:r>
              <a:rPr lang="en-US" sz="2600" dirty="0">
                <a:latin typeface="Times New Roman" panose="02020603050405020304" pitchFamily="18" charset="0"/>
                <a:cs typeface="Times New Roman" panose="02020603050405020304" pitchFamily="18" charset="0"/>
              </a:rPr>
              <a:t>B</a:t>
            </a:r>
            <a:r>
              <a:rPr lang="vi-VN" sz="2600" dirty="0">
                <a:latin typeface="Times New Roman" panose="02020603050405020304" pitchFamily="18" charset="0"/>
                <a:cs typeface="Times New Roman" panose="02020603050405020304" pitchFamily="18" charset="0"/>
              </a:rPr>
              <a:t>ang Nam Phi. Năm 1961, nước này tuyên bố rút khỏi Liên hiệp Anh và tuyên bố thành lập nước Cộng hòa Nam Phi. Có thể thấy, để có tên trên bản đồ và trở thành nước Cộng hòa Nam Phi như hôm nay, Nam Phi đã trải qua những giai đoạn như sau:</a:t>
            </a:r>
          </a:p>
        </p:txBody>
      </p:sp>
    </p:spTree>
    <p:extLst>
      <p:ext uri="{BB962C8B-B14F-4D97-AF65-F5344CB8AC3E}">
        <p14:creationId xmlns:p14="http://schemas.microsoft.com/office/powerpoint/2010/main" val="904784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63;p16">
            <a:extLst>
              <a:ext uri="{FF2B5EF4-FFF2-40B4-BE49-F238E27FC236}">
                <a16:creationId xmlns:a16="http://schemas.microsoft.com/office/drawing/2014/main" id="{75056156-F915-C177-47E0-DEF2F0EBE1B0}"/>
              </a:ext>
            </a:extLst>
          </p:cNvPr>
          <p:cNvSpPr/>
          <p:nvPr/>
        </p:nvSpPr>
        <p:spPr>
          <a:xfrm>
            <a:off x="1653673" y="200549"/>
            <a:ext cx="5981582" cy="719310"/>
          </a:xfrm>
          <a:custGeom>
            <a:avLst/>
            <a:gdLst/>
            <a:ahLst/>
            <a:cxnLst/>
            <a:rect l="l" t="t" r="r" b="b"/>
            <a:pathLst>
              <a:path w="5350329" h="1404461" extrusionOk="0">
                <a:moveTo>
                  <a:pt x="0" y="0"/>
                </a:moveTo>
                <a:lnTo>
                  <a:pt x="5350330" y="0"/>
                </a:lnTo>
                <a:lnTo>
                  <a:pt x="5350330" y="1404461"/>
                </a:lnTo>
                <a:lnTo>
                  <a:pt x="0" y="1404461"/>
                </a:lnTo>
                <a:lnTo>
                  <a:pt x="0" y="0"/>
                </a:lnTo>
                <a:close/>
              </a:path>
            </a:pathLst>
          </a:custGeom>
          <a:blipFill rotWithShape="1">
            <a:blip r:embed="rId2">
              <a:alphaModFix/>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Lst>
            </a:blip>
            <a:stretch>
              <a:fillRect/>
            </a:stretch>
          </a:blipFill>
          <a:ln>
            <a:noFill/>
          </a:ln>
        </p:spPr>
        <p:txBody>
          <a:bodyPr/>
          <a:lstStyle/>
          <a:p>
            <a:endParaRPr lang="vi-VN"/>
          </a:p>
        </p:txBody>
      </p:sp>
      <p:sp>
        <p:nvSpPr>
          <p:cNvPr id="7" name="Google Shape;164;p16">
            <a:extLst>
              <a:ext uri="{FF2B5EF4-FFF2-40B4-BE49-F238E27FC236}">
                <a16:creationId xmlns:a16="http://schemas.microsoft.com/office/drawing/2014/main" id="{6BAD066E-FAE6-206B-A967-BCB0D4EA426C}"/>
              </a:ext>
            </a:extLst>
          </p:cNvPr>
          <p:cNvSpPr/>
          <p:nvPr/>
        </p:nvSpPr>
        <p:spPr>
          <a:xfrm rot="194046">
            <a:off x="4059102" y="4711561"/>
            <a:ext cx="1486886" cy="390308"/>
          </a:xfrm>
          <a:custGeom>
            <a:avLst/>
            <a:gdLst/>
            <a:ahLst/>
            <a:cxnLst/>
            <a:rect l="l" t="t" r="r" b="b"/>
            <a:pathLst>
              <a:path w="2973772" h="780615" extrusionOk="0">
                <a:moveTo>
                  <a:pt x="0" y="0"/>
                </a:moveTo>
                <a:lnTo>
                  <a:pt x="2973771" y="0"/>
                </a:lnTo>
                <a:lnTo>
                  <a:pt x="2973771" y="780615"/>
                </a:lnTo>
                <a:lnTo>
                  <a:pt x="0" y="780615"/>
                </a:lnTo>
                <a:lnTo>
                  <a:pt x="0" y="0"/>
                </a:lnTo>
                <a:close/>
              </a:path>
            </a:pathLst>
          </a:custGeom>
          <a:blipFill rotWithShape="1">
            <a:blip r:embed="rId4">
              <a:alphaModFix/>
            </a:blip>
            <a:stretch>
              <a:fillRect/>
            </a:stretch>
          </a:blipFill>
          <a:ln>
            <a:noFill/>
          </a:ln>
        </p:spPr>
        <p:txBody>
          <a:bodyPr/>
          <a:lstStyle/>
          <a:p>
            <a:endParaRPr lang="vi-VN"/>
          </a:p>
        </p:txBody>
      </p:sp>
      <p:sp>
        <p:nvSpPr>
          <p:cNvPr id="8" name="Google Shape;165;p16">
            <a:extLst>
              <a:ext uri="{FF2B5EF4-FFF2-40B4-BE49-F238E27FC236}">
                <a16:creationId xmlns:a16="http://schemas.microsoft.com/office/drawing/2014/main" id="{06AD2361-6FA2-22E8-A6EA-A2B98CDC7A12}"/>
              </a:ext>
            </a:extLst>
          </p:cNvPr>
          <p:cNvSpPr/>
          <p:nvPr/>
        </p:nvSpPr>
        <p:spPr>
          <a:xfrm>
            <a:off x="4981575" y="4850215"/>
            <a:ext cx="1562942" cy="514350"/>
          </a:xfrm>
          <a:custGeom>
            <a:avLst/>
            <a:gdLst/>
            <a:ahLst/>
            <a:cxnLst/>
            <a:rect l="l" t="t" r="r" b="b"/>
            <a:pathLst>
              <a:path w="3125884" h="1028700" extrusionOk="0">
                <a:moveTo>
                  <a:pt x="0" y="0"/>
                </a:moveTo>
                <a:lnTo>
                  <a:pt x="3125884" y="0"/>
                </a:lnTo>
                <a:lnTo>
                  <a:pt x="3125884" y="1028700"/>
                </a:lnTo>
                <a:lnTo>
                  <a:pt x="0" y="1028700"/>
                </a:lnTo>
                <a:lnTo>
                  <a:pt x="0" y="0"/>
                </a:lnTo>
                <a:close/>
              </a:path>
            </a:pathLst>
          </a:custGeom>
          <a:blipFill rotWithShape="1">
            <a:blip r:embed="rId5">
              <a:alphaModFix/>
            </a:blip>
            <a:stretch>
              <a:fillRect/>
            </a:stretch>
          </a:blipFill>
          <a:ln>
            <a:noFill/>
          </a:ln>
        </p:spPr>
        <p:txBody>
          <a:bodyPr/>
          <a:lstStyle/>
          <a:p>
            <a:endParaRPr lang="vi-VN"/>
          </a:p>
        </p:txBody>
      </p:sp>
      <p:sp>
        <p:nvSpPr>
          <p:cNvPr id="9" name="Google Shape;166;p16">
            <a:extLst>
              <a:ext uri="{FF2B5EF4-FFF2-40B4-BE49-F238E27FC236}">
                <a16:creationId xmlns:a16="http://schemas.microsoft.com/office/drawing/2014/main" id="{ADAD9D33-E2F4-A7FE-A993-D65F07F3AD8F}"/>
              </a:ext>
            </a:extLst>
          </p:cNvPr>
          <p:cNvSpPr/>
          <p:nvPr/>
        </p:nvSpPr>
        <p:spPr>
          <a:xfrm rot="-1368014">
            <a:off x="7884717" y="58521"/>
            <a:ext cx="1249870" cy="1372699"/>
          </a:xfrm>
          <a:custGeom>
            <a:avLst/>
            <a:gdLst/>
            <a:ahLst/>
            <a:cxnLst/>
            <a:rect l="l" t="t" r="r" b="b"/>
            <a:pathLst>
              <a:path w="2499741" h="4114800" extrusionOk="0">
                <a:moveTo>
                  <a:pt x="0" y="0"/>
                </a:moveTo>
                <a:lnTo>
                  <a:pt x="2499740" y="0"/>
                </a:lnTo>
                <a:lnTo>
                  <a:pt x="2499740" y="4114800"/>
                </a:lnTo>
                <a:lnTo>
                  <a:pt x="0" y="4114800"/>
                </a:lnTo>
                <a:lnTo>
                  <a:pt x="0" y="0"/>
                </a:lnTo>
                <a:close/>
              </a:path>
            </a:pathLst>
          </a:custGeom>
          <a:blipFill rotWithShape="1">
            <a:blip r:embed="rId6">
              <a:alphaModFix/>
            </a:blip>
            <a:stretch>
              <a:fillRect/>
            </a:stretch>
          </a:blipFill>
          <a:ln>
            <a:noFill/>
          </a:ln>
        </p:spPr>
        <p:txBody>
          <a:bodyPr/>
          <a:lstStyle/>
          <a:p>
            <a:endParaRPr lang="vi-VN"/>
          </a:p>
        </p:txBody>
      </p:sp>
      <p:sp>
        <p:nvSpPr>
          <p:cNvPr id="10" name="Google Shape;167;p16">
            <a:extLst>
              <a:ext uri="{FF2B5EF4-FFF2-40B4-BE49-F238E27FC236}">
                <a16:creationId xmlns:a16="http://schemas.microsoft.com/office/drawing/2014/main" id="{E7D30025-7938-F2C7-4255-BBF9662FC367}"/>
              </a:ext>
            </a:extLst>
          </p:cNvPr>
          <p:cNvSpPr/>
          <p:nvPr/>
        </p:nvSpPr>
        <p:spPr>
          <a:xfrm rot="-465081">
            <a:off x="294307" y="202440"/>
            <a:ext cx="1084141" cy="1084863"/>
          </a:xfrm>
          <a:custGeom>
            <a:avLst/>
            <a:gdLst/>
            <a:ahLst/>
            <a:cxnLst/>
            <a:rect l="l" t="t" r="r" b="b"/>
            <a:pathLst>
              <a:path w="2168281" h="2169726" extrusionOk="0">
                <a:moveTo>
                  <a:pt x="0" y="0"/>
                </a:moveTo>
                <a:lnTo>
                  <a:pt x="2168281" y="0"/>
                </a:lnTo>
                <a:lnTo>
                  <a:pt x="2168281" y="2169726"/>
                </a:lnTo>
                <a:lnTo>
                  <a:pt x="0" y="2169726"/>
                </a:lnTo>
                <a:lnTo>
                  <a:pt x="0" y="0"/>
                </a:lnTo>
                <a:close/>
              </a:path>
            </a:pathLst>
          </a:custGeom>
          <a:blipFill rotWithShape="1">
            <a:blip r:embed="rId7">
              <a:alphaModFix/>
            </a:blip>
            <a:stretch>
              <a:fillRect/>
            </a:stretch>
          </a:blipFill>
          <a:ln>
            <a:noFill/>
          </a:ln>
        </p:spPr>
        <p:txBody>
          <a:bodyPr/>
          <a:lstStyle/>
          <a:p>
            <a:endParaRPr lang="vi-VN"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D687F06D-43D3-D180-C151-15F8F573CAE7}"/>
              </a:ext>
            </a:extLst>
          </p:cNvPr>
          <p:cNvSpPr txBox="1"/>
          <p:nvPr/>
        </p:nvSpPr>
        <p:spPr>
          <a:xfrm>
            <a:off x="2144533" y="375538"/>
            <a:ext cx="5316024" cy="369332"/>
          </a:xfrm>
          <a:prstGeom prst="rect">
            <a:avLst/>
          </a:prstGeom>
          <a:noFill/>
        </p:spPr>
        <p:txBody>
          <a:bodyPr wrap="square">
            <a:spAutoFit/>
          </a:bodyPr>
          <a:lstStyle/>
          <a:p>
            <a:pPr eaLnBrk="1" hangingPunct="1">
              <a:buClrTx/>
            </a:pPr>
            <a:r>
              <a:rPr lang="en-US" altLang="en-US" sz="1800" b="1" i="1" dirty="0">
                <a:solidFill>
                  <a:schemeClr val="tx1"/>
                </a:solidFill>
                <a:latin typeface="Times New Roman" panose="02020603050405020304" pitchFamily="18" charset="0"/>
                <a:cs typeface="Times New Roman" panose="02020603050405020304" pitchFamily="18" charset="0"/>
              </a:rPr>
              <a:t>        1. </a:t>
            </a:r>
            <a:r>
              <a:rPr lang="en-US" altLang="en-US" sz="1800" b="1" i="1" dirty="0" err="1">
                <a:solidFill>
                  <a:schemeClr val="tx1"/>
                </a:solidFill>
                <a:latin typeface="Times New Roman" panose="02020603050405020304" pitchFamily="18" charset="0"/>
                <a:cs typeface="Times New Roman" panose="02020603050405020304" pitchFamily="18" charset="0"/>
              </a:rPr>
              <a:t>Thành</a:t>
            </a:r>
            <a:r>
              <a:rPr lang="en-US" altLang="en-US" sz="1800" b="1" i="1" dirty="0">
                <a:solidFill>
                  <a:schemeClr val="tx1"/>
                </a:solidFill>
                <a:latin typeface="Times New Roman" panose="02020603050405020304" pitchFamily="18" charset="0"/>
                <a:cs typeface="Times New Roman" panose="02020603050405020304" pitchFamily="18" charset="0"/>
              </a:rPr>
              <a:t> </a:t>
            </a:r>
            <a:r>
              <a:rPr lang="en-US" altLang="en-US" sz="1800" b="1" i="1" dirty="0" err="1">
                <a:solidFill>
                  <a:schemeClr val="tx1"/>
                </a:solidFill>
                <a:latin typeface="Times New Roman" panose="02020603050405020304" pitchFamily="18" charset="0"/>
                <a:cs typeface="Times New Roman" panose="02020603050405020304" pitchFamily="18" charset="0"/>
              </a:rPr>
              <a:t>lập</a:t>
            </a:r>
            <a:r>
              <a:rPr lang="en-US" altLang="en-US" sz="1800" b="1" i="1" dirty="0">
                <a:solidFill>
                  <a:schemeClr val="tx1"/>
                </a:solidFill>
                <a:latin typeface="Times New Roman" panose="02020603050405020304" pitchFamily="18" charset="0"/>
                <a:cs typeface="Times New Roman" panose="02020603050405020304" pitchFamily="18" charset="0"/>
              </a:rPr>
              <a:t> </a:t>
            </a:r>
            <a:r>
              <a:rPr lang="en-US" altLang="en-US" sz="1800" b="1" i="1" dirty="0" err="1">
                <a:solidFill>
                  <a:schemeClr val="tx1"/>
                </a:solidFill>
                <a:latin typeface="Times New Roman" panose="02020603050405020304" pitchFamily="18" charset="0"/>
                <a:cs typeface="Times New Roman" panose="02020603050405020304" pitchFamily="18" charset="0"/>
              </a:rPr>
              <a:t>nước</a:t>
            </a:r>
            <a:r>
              <a:rPr lang="en-US" altLang="en-US" sz="1800" b="1" i="1" dirty="0">
                <a:solidFill>
                  <a:schemeClr val="tx1"/>
                </a:solidFill>
                <a:latin typeface="Times New Roman" panose="02020603050405020304" pitchFamily="18" charset="0"/>
                <a:cs typeface="Times New Roman" panose="02020603050405020304" pitchFamily="18" charset="0"/>
              </a:rPr>
              <a:t> </a:t>
            </a:r>
            <a:r>
              <a:rPr lang="en-US" altLang="en-US" sz="1800" b="1" i="1" dirty="0" err="1">
                <a:solidFill>
                  <a:schemeClr val="tx1"/>
                </a:solidFill>
                <a:latin typeface="Times New Roman" panose="02020603050405020304" pitchFamily="18" charset="0"/>
                <a:cs typeface="Times New Roman" panose="02020603050405020304" pitchFamily="18" charset="0"/>
              </a:rPr>
              <a:t>cộng</a:t>
            </a:r>
            <a:r>
              <a:rPr lang="en-US" altLang="en-US" sz="1800" b="1" i="1" dirty="0">
                <a:solidFill>
                  <a:schemeClr val="tx1"/>
                </a:solidFill>
                <a:latin typeface="Times New Roman" panose="02020603050405020304" pitchFamily="18" charset="0"/>
                <a:cs typeface="Times New Roman" panose="02020603050405020304" pitchFamily="18" charset="0"/>
              </a:rPr>
              <a:t> </a:t>
            </a:r>
            <a:r>
              <a:rPr lang="en-US" altLang="en-US" sz="1800" b="1" i="1" dirty="0" err="1">
                <a:solidFill>
                  <a:schemeClr val="tx1"/>
                </a:solidFill>
                <a:latin typeface="Times New Roman" panose="02020603050405020304" pitchFamily="18" charset="0"/>
                <a:cs typeface="Times New Roman" panose="02020603050405020304" pitchFamily="18" charset="0"/>
              </a:rPr>
              <a:t>hòa</a:t>
            </a:r>
            <a:r>
              <a:rPr lang="en-US" altLang="en-US" sz="1800" b="1" i="1" dirty="0">
                <a:solidFill>
                  <a:schemeClr val="tx1"/>
                </a:solidFill>
                <a:latin typeface="Times New Roman" panose="02020603050405020304" pitchFamily="18" charset="0"/>
                <a:cs typeface="Times New Roman" panose="02020603050405020304" pitchFamily="18" charset="0"/>
              </a:rPr>
              <a:t> Nam Phi</a:t>
            </a:r>
          </a:p>
        </p:txBody>
      </p:sp>
      <p:sp>
        <p:nvSpPr>
          <p:cNvPr id="2" name="Rectangle 1"/>
          <p:cNvSpPr/>
          <p:nvPr/>
        </p:nvSpPr>
        <p:spPr>
          <a:xfrm>
            <a:off x="4572000" y="1253609"/>
            <a:ext cx="4572000" cy="3754874"/>
          </a:xfrm>
          <a:prstGeom prst="rect">
            <a:avLst/>
          </a:prstGeom>
        </p:spPr>
        <p:txBody>
          <a:bodyPr>
            <a:spAutoFit/>
          </a:bodyPr>
          <a:lstStyle/>
          <a:p>
            <a:r>
              <a:rPr lang="en-US" sz="1700" dirty="0">
                <a:latin typeface="Times New Roman" panose="02020603050405020304" pitchFamily="18" charset="0"/>
                <a:cs typeface="Times New Roman" panose="02020603050405020304" pitchFamily="18" charset="0"/>
              </a:rPr>
              <a:t>      </a:t>
            </a:r>
            <a:r>
              <a:rPr lang="vi-VN" sz="1700" dirty="0">
                <a:latin typeface="Times New Roman" panose="02020603050405020304" pitchFamily="18" charset="0"/>
                <a:cs typeface="Times New Roman" panose="02020603050405020304" pitchFamily="18" charset="0"/>
              </a:rPr>
              <a:t>Giai đoạn thành thuộc địa của Anh:</a:t>
            </a:r>
            <a:endParaRPr lang="en-US" sz="1700" dirty="0">
              <a:latin typeface="Times New Roman" panose="02020603050405020304" pitchFamily="18" charset="0"/>
              <a:cs typeface="Times New Roman" panose="02020603050405020304" pitchFamily="18" charset="0"/>
            </a:endParaRPr>
          </a:p>
          <a:p>
            <a:r>
              <a:rPr lang="vi-VN" sz="1700" dirty="0">
                <a:latin typeface="Times New Roman" panose="02020603050405020304" pitchFamily="18" charset="0"/>
                <a:cs typeface="Times New Roman" panose="02020603050405020304" pitchFamily="18" charset="0"/>
              </a:rPr>
              <a:t>Vào năm 1795 thì Vương Quốc Anh đã nắm quyền kiểm soát vùng Mũi Hảo Vọng nhằm ngăn chúng không rơi vào tay người Pháp. Đến năm 1803 lại được trả cho Hà Lan, nhưng ngay sau đó Công ty Đông Ấn Hà Lan tuyên bố phá sản, người Anh đã sáp nhập thuộc địa Cape vào năm 1806. Nơi đây vẫn diễn ra những cuộc chiến tranh biên giới.Đến khoảng năm 1867 và năm 1886 thì khu vực Nam Phi đã phát hiện ra kim cương và Vàng nên nơi đây bị ảnh hưởng bởi làn sóng nhập cư vô cùng mạnh mẽ. Người Boer ở nơi đây đã trải qua hai lần chiến tranh với người Anh nhưng vẫn thất bại và Nam phi đã thuộc về Anh.</a:t>
            </a:r>
            <a:endParaRPr lang="en-US" sz="1700" dirty="0">
              <a:latin typeface="Times New Roman" panose="02020603050405020304" pitchFamily="18" charset="0"/>
              <a:cs typeface="Times New Roman" panose="02020603050405020304" pitchFamily="18" charset="0"/>
            </a:endParaRPr>
          </a:p>
        </p:txBody>
      </p:sp>
      <p:sp>
        <p:nvSpPr>
          <p:cNvPr id="3" name="Rectangle 2"/>
          <p:cNvSpPr/>
          <p:nvPr/>
        </p:nvSpPr>
        <p:spPr>
          <a:xfrm>
            <a:off x="72464" y="1253609"/>
            <a:ext cx="4572000" cy="3785652"/>
          </a:xfrm>
          <a:prstGeom prst="rect">
            <a:avLst/>
          </a:prstGeom>
        </p:spPr>
        <p:txBody>
          <a:bodyPr>
            <a:spAutoFit/>
          </a:bodyPr>
          <a:lstStyle/>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Giai 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vi-VN" sz="2000" dirty="0">
                <a:latin typeface="Times New Roman" panose="02020603050405020304" pitchFamily="18" charset="0"/>
                <a:cs typeface="Times New Roman" panose="02020603050405020304" pitchFamily="18" charset="0"/>
              </a:rPr>
              <a:t> thuộc địa của Hà Lan:</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Ở giai đoạn này thì Nam Phi là một khu vực mới được những nhà hàng hải khai phá đầu tiên và đặt tên cho mũi đảo nơi đây là Cape (Kếp). Và nơi đây dần được người Hà Lan định cư và sinh sống. Ở khu vực này thường xuyên diễn ra những cuộc tranh giành lợi ích và đất đai ở khu vực biên giới. Những người Hà Lan sống ở </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khu vực này là những người vua chúa bị trục xuất nên nơi đây thường mua nô lệ </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để phục tùng.</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431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DECB"/>
        </a:solidFill>
        <a:effectLst/>
      </p:bgPr>
    </p:bg>
    <p:spTree>
      <p:nvGrpSpPr>
        <p:cNvPr id="1" name="Shape 411"/>
        <p:cNvGrpSpPr/>
        <p:nvPr/>
      </p:nvGrpSpPr>
      <p:grpSpPr>
        <a:xfrm>
          <a:off x="0" y="0"/>
          <a:ext cx="0" cy="0"/>
          <a:chOff x="0" y="0"/>
          <a:chExt cx="0" cy="0"/>
        </a:xfrm>
      </p:grpSpPr>
      <p:sp>
        <p:nvSpPr>
          <p:cNvPr id="412" name="Google Shape;412;p28"/>
          <p:cNvSpPr/>
          <p:nvPr/>
        </p:nvSpPr>
        <p:spPr>
          <a:xfrm>
            <a:off x="-367150" y="-2043625"/>
            <a:ext cx="11147654" cy="8771298"/>
          </a:xfrm>
          <a:custGeom>
            <a:avLst/>
            <a:gdLst/>
            <a:ahLst/>
            <a:cxnLst/>
            <a:rect l="l" t="t" r="r" b="b"/>
            <a:pathLst>
              <a:path w="20643803" h="16243144" extrusionOk="0">
                <a:moveTo>
                  <a:pt x="0" y="0"/>
                </a:moveTo>
                <a:lnTo>
                  <a:pt x="20643803" y="0"/>
                </a:lnTo>
                <a:lnTo>
                  <a:pt x="20643803" y="16243144"/>
                </a:lnTo>
                <a:lnTo>
                  <a:pt x="0" y="16243144"/>
                </a:lnTo>
                <a:lnTo>
                  <a:pt x="0" y="0"/>
                </a:lnTo>
                <a:close/>
              </a:path>
            </a:pathLst>
          </a:custGeom>
          <a:blipFill rotWithShape="1">
            <a:blip r:embed="rId3">
              <a:alphaModFix amt="21000"/>
            </a:blip>
            <a:stretch>
              <a:fillRect l="-829" t="-19359" b="-19359"/>
            </a:stretch>
          </a:blipFill>
          <a:ln>
            <a:noFill/>
          </a:ln>
        </p:spPr>
        <p:txBody>
          <a:bodyPr/>
          <a:lstStyle/>
          <a:p>
            <a:endParaRPr lang="vi-VN"/>
          </a:p>
        </p:txBody>
      </p:sp>
      <p:sp>
        <p:nvSpPr>
          <p:cNvPr id="413" name="Google Shape;413;p28"/>
          <p:cNvSpPr/>
          <p:nvPr/>
        </p:nvSpPr>
        <p:spPr>
          <a:xfrm>
            <a:off x="625228" y="397438"/>
            <a:ext cx="7893544" cy="4348625"/>
          </a:xfrm>
          <a:custGeom>
            <a:avLst/>
            <a:gdLst/>
            <a:ahLst/>
            <a:cxnLst/>
            <a:rect l="l" t="t" r="r" b="b"/>
            <a:pathLst>
              <a:path w="15787087" h="8697250" extrusionOk="0">
                <a:moveTo>
                  <a:pt x="0" y="0"/>
                </a:moveTo>
                <a:lnTo>
                  <a:pt x="15787088" y="0"/>
                </a:lnTo>
                <a:lnTo>
                  <a:pt x="15787088" y="8697250"/>
                </a:lnTo>
                <a:lnTo>
                  <a:pt x="0" y="8697250"/>
                </a:lnTo>
                <a:lnTo>
                  <a:pt x="0" y="0"/>
                </a:lnTo>
                <a:close/>
              </a:path>
            </a:pathLst>
          </a:custGeom>
          <a:blipFill rotWithShape="1">
            <a:blip r:embed="rId4">
              <a:alphaModFix/>
            </a:blip>
            <a:stretch>
              <a:fillRect/>
            </a:stretch>
          </a:blipFill>
          <a:ln>
            <a:noFill/>
          </a:ln>
        </p:spPr>
        <p:txBody>
          <a:bodyPr/>
          <a:lstStyle/>
          <a:p>
            <a:endParaRPr lang="vi-VN"/>
          </a:p>
        </p:txBody>
      </p:sp>
      <p:sp>
        <p:nvSpPr>
          <p:cNvPr id="418" name="Google Shape;418;p28"/>
          <p:cNvSpPr/>
          <p:nvPr/>
        </p:nvSpPr>
        <p:spPr>
          <a:xfrm rot="2264434">
            <a:off x="-676440" y="2565138"/>
            <a:ext cx="2603335" cy="2391814"/>
          </a:xfrm>
          <a:custGeom>
            <a:avLst/>
            <a:gdLst/>
            <a:ahLst/>
            <a:cxnLst/>
            <a:rect l="l" t="t" r="r" b="b"/>
            <a:pathLst>
              <a:path w="5206670" h="4783628" extrusionOk="0">
                <a:moveTo>
                  <a:pt x="0" y="0"/>
                </a:moveTo>
                <a:lnTo>
                  <a:pt x="5206671" y="0"/>
                </a:lnTo>
                <a:lnTo>
                  <a:pt x="5206671" y="4783629"/>
                </a:lnTo>
                <a:lnTo>
                  <a:pt x="0" y="4783629"/>
                </a:lnTo>
                <a:lnTo>
                  <a:pt x="0" y="0"/>
                </a:lnTo>
                <a:close/>
              </a:path>
            </a:pathLst>
          </a:custGeom>
          <a:blipFill rotWithShape="1">
            <a:blip r:embed="rId5">
              <a:alphaModFix/>
            </a:blip>
            <a:stretch>
              <a:fillRect/>
            </a:stretch>
          </a:blipFill>
          <a:ln>
            <a:noFill/>
          </a:ln>
        </p:spPr>
        <p:txBody>
          <a:bodyPr/>
          <a:lstStyle/>
          <a:p>
            <a:endParaRPr lang="vi-VN"/>
          </a:p>
        </p:txBody>
      </p:sp>
      <p:sp>
        <p:nvSpPr>
          <p:cNvPr id="419" name="Google Shape;419;p28"/>
          <p:cNvSpPr/>
          <p:nvPr/>
        </p:nvSpPr>
        <p:spPr>
          <a:xfrm rot="10529551">
            <a:off x="7914466" y="531978"/>
            <a:ext cx="269941" cy="2454011"/>
          </a:xfrm>
          <a:custGeom>
            <a:avLst/>
            <a:gdLst/>
            <a:ahLst/>
            <a:cxnLst/>
            <a:rect l="l" t="t" r="r" b="b"/>
            <a:pathLst>
              <a:path w="539882" h="4908021" extrusionOk="0">
                <a:moveTo>
                  <a:pt x="0" y="0"/>
                </a:moveTo>
                <a:lnTo>
                  <a:pt x="539883" y="0"/>
                </a:lnTo>
                <a:lnTo>
                  <a:pt x="539883" y="4908021"/>
                </a:lnTo>
                <a:lnTo>
                  <a:pt x="0" y="4908021"/>
                </a:lnTo>
                <a:lnTo>
                  <a:pt x="0" y="0"/>
                </a:lnTo>
                <a:close/>
              </a:path>
            </a:pathLst>
          </a:custGeom>
          <a:blipFill rotWithShape="1">
            <a:blip r:embed="rId6">
              <a:alphaModFix/>
            </a:blip>
            <a:stretch>
              <a:fillRect/>
            </a:stretch>
          </a:blipFill>
          <a:ln>
            <a:noFill/>
          </a:ln>
        </p:spPr>
        <p:txBody>
          <a:bodyPr/>
          <a:lstStyle/>
          <a:p>
            <a:endParaRPr lang="vi-VN"/>
          </a:p>
        </p:txBody>
      </p:sp>
      <p:sp>
        <p:nvSpPr>
          <p:cNvPr id="420" name="Google Shape;420;p28"/>
          <p:cNvSpPr/>
          <p:nvPr/>
        </p:nvSpPr>
        <p:spPr>
          <a:xfrm rot="-2527300">
            <a:off x="6942498" y="3933534"/>
            <a:ext cx="1881186" cy="1333291"/>
          </a:xfrm>
          <a:custGeom>
            <a:avLst/>
            <a:gdLst/>
            <a:ahLst/>
            <a:cxnLst/>
            <a:rect l="l" t="t" r="r" b="b"/>
            <a:pathLst>
              <a:path w="3762372" h="2666581" extrusionOk="0">
                <a:moveTo>
                  <a:pt x="0" y="0"/>
                </a:moveTo>
                <a:lnTo>
                  <a:pt x="3762372" y="0"/>
                </a:lnTo>
                <a:lnTo>
                  <a:pt x="3762372" y="2666581"/>
                </a:lnTo>
                <a:lnTo>
                  <a:pt x="0" y="2666581"/>
                </a:lnTo>
                <a:lnTo>
                  <a:pt x="0" y="0"/>
                </a:lnTo>
                <a:close/>
              </a:path>
            </a:pathLst>
          </a:custGeom>
          <a:blipFill rotWithShape="1">
            <a:blip r:embed="rId7">
              <a:alphaModFix/>
            </a:blip>
            <a:stretch>
              <a:fillRect/>
            </a:stretch>
          </a:blipFill>
          <a:ln>
            <a:noFill/>
          </a:ln>
        </p:spPr>
        <p:txBody>
          <a:bodyPr/>
          <a:lstStyle/>
          <a:p>
            <a:endParaRPr lang="vi-VN"/>
          </a:p>
        </p:txBody>
      </p:sp>
      <p:sp>
        <p:nvSpPr>
          <p:cNvPr id="421" name="Google Shape;421;p28"/>
          <p:cNvSpPr/>
          <p:nvPr/>
        </p:nvSpPr>
        <p:spPr>
          <a:xfrm rot="500482">
            <a:off x="-139829" y="488048"/>
            <a:ext cx="1644455" cy="518756"/>
          </a:xfrm>
          <a:custGeom>
            <a:avLst/>
            <a:gdLst/>
            <a:ahLst/>
            <a:cxnLst/>
            <a:rect l="l" t="t" r="r" b="b"/>
            <a:pathLst>
              <a:path w="3288911" h="1037511" extrusionOk="0">
                <a:moveTo>
                  <a:pt x="0" y="0"/>
                </a:moveTo>
                <a:lnTo>
                  <a:pt x="3288910" y="0"/>
                </a:lnTo>
                <a:lnTo>
                  <a:pt x="3288910" y="1037511"/>
                </a:lnTo>
                <a:lnTo>
                  <a:pt x="0" y="1037511"/>
                </a:lnTo>
                <a:lnTo>
                  <a:pt x="0" y="0"/>
                </a:lnTo>
                <a:close/>
              </a:path>
            </a:pathLst>
          </a:custGeom>
          <a:blipFill rotWithShape="1">
            <a:blip r:embed="rId8">
              <a:alphaModFix/>
            </a:blip>
            <a:stretch>
              <a:fillRect/>
            </a:stretch>
          </a:blipFill>
          <a:ln>
            <a:noFill/>
          </a:ln>
        </p:spPr>
        <p:txBody>
          <a:bodyPr/>
          <a:lstStyle/>
          <a:p>
            <a:endParaRPr lang="vi-VN"/>
          </a:p>
        </p:txBody>
      </p:sp>
      <p:sp>
        <p:nvSpPr>
          <p:cNvPr id="2" name="TextBox 1"/>
          <p:cNvSpPr txBox="1"/>
          <p:nvPr/>
        </p:nvSpPr>
        <p:spPr>
          <a:xfrm>
            <a:off x="1194099" y="1122730"/>
            <a:ext cx="6624354" cy="3539430"/>
          </a:xfrm>
          <a:prstGeom prst="rect">
            <a:avLst/>
          </a:prstGeom>
          <a:noFill/>
        </p:spPr>
        <p:txBody>
          <a:bodyPr wrap="square" rtlCol="0">
            <a:spAutoFit/>
          </a:bodyPr>
          <a:lstStyle/>
          <a:p>
            <a:r>
              <a:rPr lang="en-US" sz="2700" dirty="0">
                <a:latin typeface="DFKai-SB" panose="03000509000000000000" pitchFamily="65" charset="-120"/>
                <a:ea typeface="DFKai-SB" panose="03000509000000000000" pitchFamily="65" charset="-120"/>
              </a:rPr>
              <a:t>    </a:t>
            </a:r>
            <a:r>
              <a:rPr lang="vi-VN" sz="2700" dirty="0">
                <a:latin typeface="DFKai-SB" panose="03000509000000000000" pitchFamily="65" charset="-120"/>
                <a:ea typeface="DFKai-SB" panose="03000509000000000000" pitchFamily="65" charset="-120"/>
              </a:rPr>
              <a:t>Giai đoạn Liên minh Nam Phi</a:t>
            </a:r>
            <a:r>
              <a:rPr lang="en-US" sz="2700" dirty="0">
                <a:latin typeface="DFKai-SB" panose="03000509000000000000" pitchFamily="65" charset="-120"/>
                <a:ea typeface="DFKai-SB" panose="03000509000000000000" pitchFamily="65" charset="-120"/>
              </a:rPr>
              <a:t> s</a:t>
            </a:r>
            <a:r>
              <a:rPr lang="vi-VN" sz="2700" dirty="0">
                <a:latin typeface="DFKai-SB" panose="03000509000000000000" pitchFamily="65" charset="-120"/>
                <a:ea typeface="DFKai-SB" panose="03000509000000000000" pitchFamily="65" charset="-120"/>
              </a:rPr>
              <a:t>au </a:t>
            </a:r>
            <a:r>
              <a:rPr lang="en-US" sz="2700" dirty="0">
                <a:latin typeface="DFKai-SB" panose="03000509000000000000" pitchFamily="65" charset="-120"/>
                <a:ea typeface="DFKai-SB" panose="03000509000000000000" pitchFamily="65" charset="-120"/>
              </a:rPr>
              <a:t>   </a:t>
            </a:r>
            <a:r>
              <a:rPr lang="vi-VN" sz="2700" dirty="0">
                <a:latin typeface="DFKai-SB" panose="03000509000000000000" pitchFamily="65" charset="-120"/>
                <a:ea typeface="DFKai-SB" panose="03000509000000000000" pitchFamily="65" charset="-120"/>
              </a:rPr>
              <a:t>nhiều năm đàm phán thì Liên minh Nam </a:t>
            </a:r>
            <a:r>
              <a:rPr lang="en-US" sz="2700" dirty="0">
                <a:latin typeface="DFKai-SB" panose="03000509000000000000" pitchFamily="65" charset="-120"/>
                <a:ea typeface="DFKai-SB" panose="03000509000000000000" pitchFamily="65" charset="-120"/>
              </a:rPr>
              <a:t>  P</a:t>
            </a:r>
            <a:r>
              <a:rPr lang="vi-VN" sz="2700" dirty="0">
                <a:latin typeface="DFKai-SB" panose="03000509000000000000" pitchFamily="65" charset="-120"/>
                <a:ea typeface="DFKai-SB" panose="03000509000000000000" pitchFamily="65" charset="-120"/>
              </a:rPr>
              <a:t>hi được thành lập từ các thuộc địa Cape và Natal, cộng hoà thuộc Bang Orange Free, Transvaal. Liên minh Nam Phi được thành lập đã trở thành một vùng lãnh thổ tự trị trong khối </a:t>
            </a:r>
            <a:endParaRPr lang="en-US" sz="2700" dirty="0">
              <a:latin typeface="DFKai-SB" panose="03000509000000000000" pitchFamily="65" charset="-120"/>
              <a:ea typeface="DFKai-SB" panose="03000509000000000000" pitchFamily="65" charset="-120"/>
            </a:endParaRPr>
          </a:p>
          <a:p>
            <a:r>
              <a:rPr lang="en-US" sz="2700" dirty="0">
                <a:latin typeface="DFKai-SB" panose="03000509000000000000" pitchFamily="65" charset="-120"/>
                <a:ea typeface="DFKai-SB" panose="03000509000000000000" pitchFamily="65" charset="-120"/>
              </a:rPr>
              <a:t>          </a:t>
            </a:r>
            <a:r>
              <a:rPr lang="vi-VN" sz="2700" dirty="0">
                <a:latin typeface="DFKai-SB" panose="03000509000000000000" pitchFamily="65" charset="-120"/>
                <a:ea typeface="DFKai-SB" panose="03000509000000000000" pitchFamily="65" charset="-120"/>
              </a:rPr>
              <a:t>Liên </a:t>
            </a:r>
            <a:r>
              <a:rPr lang="en-US" sz="2700" dirty="0">
                <a:latin typeface="DFKai-SB" panose="03000509000000000000" pitchFamily="65" charset="-120"/>
                <a:ea typeface="DFKai-SB" panose="03000509000000000000" pitchFamily="65" charset="-120"/>
              </a:rPr>
              <a:t>H</a:t>
            </a:r>
            <a:r>
              <a:rPr lang="vi-VN" sz="2700" dirty="0">
                <a:latin typeface="DFKai-SB" panose="03000509000000000000" pitchFamily="65" charset="-120"/>
                <a:ea typeface="DFKai-SB" panose="03000509000000000000" pitchFamily="65" charset="-120"/>
              </a:rPr>
              <a:t>iệp Anh</a:t>
            </a:r>
            <a:endParaRPr lang="en-US" sz="2700" dirty="0">
              <a:latin typeface="DFKai-SB" panose="03000509000000000000" pitchFamily="65" charset="-120"/>
              <a:ea typeface="DFKai-SB" panose="03000509000000000000" pitchFamily="65" charset="-12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2;p19">
            <a:extLst>
              <a:ext uri="{FF2B5EF4-FFF2-40B4-BE49-F238E27FC236}">
                <a16:creationId xmlns:a16="http://schemas.microsoft.com/office/drawing/2014/main" id="{45B943F1-3B00-BB49-C385-F559393B8BB3}"/>
              </a:ext>
            </a:extLst>
          </p:cNvPr>
          <p:cNvSpPr/>
          <p:nvPr/>
        </p:nvSpPr>
        <p:spPr>
          <a:xfrm>
            <a:off x="-121633" y="3019926"/>
            <a:ext cx="2780612" cy="5292266"/>
          </a:xfrm>
          <a:custGeom>
            <a:avLst/>
            <a:gdLst/>
            <a:ahLst/>
            <a:cxnLst/>
            <a:rect l="l" t="t" r="r" b="b"/>
            <a:pathLst>
              <a:path w="3919347" h="8229600" extrusionOk="0">
                <a:moveTo>
                  <a:pt x="0" y="0"/>
                </a:moveTo>
                <a:lnTo>
                  <a:pt x="3919347" y="0"/>
                </a:lnTo>
                <a:lnTo>
                  <a:pt x="3919347" y="8229600"/>
                </a:lnTo>
                <a:lnTo>
                  <a:pt x="0" y="8229600"/>
                </a:lnTo>
                <a:lnTo>
                  <a:pt x="0" y="0"/>
                </a:lnTo>
                <a:close/>
              </a:path>
            </a:pathLst>
          </a:custGeom>
          <a:blipFill rotWithShape="1">
            <a:blip r:embed="rId2">
              <a:alphaModFix/>
            </a:blip>
            <a:stretch>
              <a:fillRect/>
            </a:stretch>
          </a:blipFill>
          <a:ln>
            <a:noFill/>
          </a:ln>
        </p:spPr>
        <p:txBody>
          <a:bodyPr/>
          <a:lstStyle/>
          <a:p>
            <a:endParaRPr lang="vi-VN"/>
          </a:p>
        </p:txBody>
      </p:sp>
      <p:pic>
        <p:nvPicPr>
          <p:cNvPr id="4" name="Picture 3"/>
          <p:cNvPicPr>
            <a:picLocks noChangeAspect="1"/>
          </p:cNvPicPr>
          <p:nvPr/>
        </p:nvPicPr>
        <p:blipFill>
          <a:blip r:embed="rId3"/>
          <a:stretch>
            <a:fillRect/>
          </a:stretch>
        </p:blipFill>
        <p:spPr>
          <a:xfrm>
            <a:off x="0" y="0"/>
            <a:ext cx="1591194" cy="1591194"/>
          </a:xfrm>
          <a:prstGeom prst="rect">
            <a:avLst/>
          </a:prstGeom>
        </p:spPr>
      </p:pic>
      <p:pic>
        <p:nvPicPr>
          <p:cNvPr id="5" name="Picture 4"/>
          <p:cNvPicPr>
            <a:picLocks noChangeAspect="1"/>
          </p:cNvPicPr>
          <p:nvPr/>
        </p:nvPicPr>
        <p:blipFill>
          <a:blip r:embed="rId4"/>
          <a:stretch>
            <a:fillRect/>
          </a:stretch>
        </p:blipFill>
        <p:spPr>
          <a:xfrm>
            <a:off x="208369" y="1362574"/>
            <a:ext cx="1450974" cy="457240"/>
          </a:xfrm>
          <a:prstGeom prst="rect">
            <a:avLst/>
          </a:prstGeom>
        </p:spPr>
      </p:pic>
      <p:pic>
        <p:nvPicPr>
          <p:cNvPr id="6" name="Picture 5"/>
          <p:cNvPicPr>
            <a:picLocks noChangeAspect="1"/>
          </p:cNvPicPr>
          <p:nvPr/>
        </p:nvPicPr>
        <p:blipFill>
          <a:blip r:embed="rId5"/>
          <a:stretch>
            <a:fillRect/>
          </a:stretch>
        </p:blipFill>
        <p:spPr>
          <a:xfrm>
            <a:off x="4091854" y="4754290"/>
            <a:ext cx="1213209" cy="518205"/>
          </a:xfrm>
          <a:prstGeom prst="rect">
            <a:avLst/>
          </a:prstGeom>
        </p:spPr>
      </p:pic>
      <p:pic>
        <p:nvPicPr>
          <p:cNvPr id="8" name="Picture 7"/>
          <p:cNvPicPr>
            <a:picLocks noChangeAspect="1"/>
          </p:cNvPicPr>
          <p:nvPr/>
        </p:nvPicPr>
        <p:blipFill>
          <a:blip r:embed="rId6"/>
          <a:stretch>
            <a:fillRect/>
          </a:stretch>
        </p:blipFill>
        <p:spPr>
          <a:xfrm>
            <a:off x="7603414" y="3495088"/>
            <a:ext cx="2633700" cy="3749365"/>
          </a:xfrm>
          <a:prstGeom prst="rect">
            <a:avLst/>
          </a:prstGeom>
        </p:spPr>
      </p:pic>
      <p:pic>
        <p:nvPicPr>
          <p:cNvPr id="9" name="Picture 8"/>
          <p:cNvPicPr>
            <a:picLocks noChangeAspect="1"/>
          </p:cNvPicPr>
          <p:nvPr/>
        </p:nvPicPr>
        <p:blipFill>
          <a:blip r:embed="rId7"/>
          <a:stretch>
            <a:fillRect/>
          </a:stretch>
        </p:blipFill>
        <p:spPr>
          <a:xfrm>
            <a:off x="7187014" y="-165370"/>
            <a:ext cx="1956986" cy="4115157"/>
          </a:xfrm>
          <a:prstGeom prst="rect">
            <a:avLst/>
          </a:prstGeom>
        </p:spPr>
      </p:pic>
      <p:sp>
        <p:nvSpPr>
          <p:cNvPr id="10" name="Rectangle 9"/>
          <p:cNvSpPr/>
          <p:nvPr/>
        </p:nvSpPr>
        <p:spPr>
          <a:xfrm>
            <a:off x="1591195" y="478870"/>
            <a:ext cx="6181206" cy="4278094"/>
          </a:xfrm>
          <a:prstGeom prst="rect">
            <a:avLst/>
          </a:prstGeom>
        </p:spPr>
        <p:txBody>
          <a:bodyPr wrap="square">
            <a:spAutoFit/>
          </a:bodyPr>
          <a:lstStyle/>
          <a:p>
            <a:r>
              <a:rPr lang="en-US" sz="1700" dirty="0">
                <a:latin typeface="Times New Roman" panose="02020603050405020304" pitchFamily="18" charset="0"/>
                <a:cs typeface="Times New Roman" panose="02020603050405020304" pitchFamily="18" charset="0"/>
              </a:rPr>
              <a:t>     </a:t>
            </a:r>
            <a:r>
              <a:rPr lang="vi-VN" sz="1700" dirty="0">
                <a:latin typeface="Times New Roman" panose="02020603050405020304" pitchFamily="18" charset="0"/>
                <a:cs typeface="Times New Roman" panose="02020603050405020304" pitchFamily="18" charset="0"/>
              </a:rPr>
              <a:t>Giai đoạn trở thành nước cộng hoà</a:t>
            </a:r>
            <a:r>
              <a:rPr lang="en-US" sz="1700" dirty="0">
                <a:latin typeface="Times New Roman" panose="02020603050405020304" pitchFamily="18" charset="0"/>
                <a:cs typeface="Times New Roman" panose="02020603050405020304" pitchFamily="18" charset="0"/>
              </a:rPr>
              <a:t> t</a:t>
            </a:r>
            <a:r>
              <a:rPr lang="vi-VN" sz="1700" dirty="0">
                <a:latin typeface="Times New Roman" panose="02020603050405020304" pitchFamily="18" charset="0"/>
                <a:cs typeface="Times New Roman" panose="02020603050405020304" pitchFamily="18" charset="0"/>
              </a:rPr>
              <a:t>rải qua thời gian thì đến ngày </a:t>
            </a:r>
            <a:r>
              <a:rPr lang="en-US" sz="1700" dirty="0">
                <a:latin typeface="Times New Roman" panose="02020603050405020304" pitchFamily="18" charset="0"/>
                <a:cs typeface="Times New Roman" panose="02020603050405020304" pitchFamily="18" charset="0"/>
              </a:rPr>
              <a:t> </a:t>
            </a:r>
            <a:r>
              <a:rPr lang="vi-VN" sz="1700" dirty="0">
                <a:latin typeface="Times New Roman" panose="02020603050405020304" pitchFamily="18" charset="0"/>
                <a:cs typeface="Times New Roman" panose="02020603050405020304" pitchFamily="18" charset="0"/>
              </a:rPr>
              <a:t>31/5/1961, nước này trở thành Cộng hoà Nam phi nhờ cuộc trưng cầu dân ý, trong đó các cử tri da trắng đã bầu cử về vấn đề này.</a:t>
            </a:r>
            <a:endParaRPr lang="en-US" sz="1700" dirty="0">
              <a:latin typeface="Times New Roman" panose="02020603050405020304" pitchFamily="18" charset="0"/>
              <a:cs typeface="Times New Roman" panose="02020603050405020304" pitchFamily="18" charset="0"/>
            </a:endParaRPr>
          </a:p>
          <a:p>
            <a:r>
              <a:rPr lang="vi-VN" sz="1700" dirty="0">
                <a:latin typeface="Times New Roman" panose="02020603050405020304" pitchFamily="18" charset="0"/>
                <a:cs typeface="Times New Roman" panose="02020603050405020304" pitchFamily="18" charset="0"/>
              </a:rPr>
              <a:t>Như vậy Cộng Hoà Nam Phi được hình thành và trải qua hai thuộc địa chính là Hà Lan và Anh. Sau đó được Anh trả lại tự do. Trong quá trình hình thành nên Cộng hoà Nam phi thì khu vực này thường xuyên xảy ra nạn phân biệt chủng tộc và nô lệ gay gắt khiến cho người dân bản địa cùng cực. Người da đen phải sống trong điều kiện cực kỳ khắc nghiệt và bị kỳ thị dưới chế độ phân biệt chủng tộc A-pác-thai (tồn tại từ những năm 1948 đến 1994).Cuộc đấu tranh của người da màu ở Cộng hòa Nam Phi đã thu được sự hỗ trợ đáng kể từ cộng đồng quốc tế, và chính quyền người da trắng ở Nam Phi đã phải đối mặt với áp lực từ nội và ngoại tại. Cuối cùng, vào năm 1993, chính quyền Nam Phi đã tuyên bố xóa bỏ chế độ phân biệt chủng tộc và trao tự do cho lãnh đạo ANC, Nelson Mandela, sau 27 năm </a:t>
            </a:r>
            <a:endParaRPr lang="en-US" sz="1700" dirty="0">
              <a:latin typeface="Times New Roman" panose="02020603050405020304" pitchFamily="18" charset="0"/>
              <a:cs typeface="Times New Roman" panose="02020603050405020304" pitchFamily="18" charset="0"/>
            </a:endParaRPr>
          </a:p>
          <a:p>
            <a:r>
              <a:rPr lang="vi-VN" sz="1700" dirty="0">
                <a:latin typeface="Times New Roman" panose="02020603050405020304" pitchFamily="18" charset="0"/>
                <a:cs typeface="Times New Roman" panose="02020603050405020304" pitchFamily="18" charset="0"/>
              </a:rPr>
              <a:t>cầm tù.</a:t>
            </a:r>
            <a:endParaRPr lang="en-US"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826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E1DE"/>
        </a:solidFill>
        <a:effectLst/>
      </p:bgPr>
    </p:bg>
    <p:spTree>
      <p:nvGrpSpPr>
        <p:cNvPr id="1" name="Shape 194"/>
        <p:cNvGrpSpPr/>
        <p:nvPr/>
      </p:nvGrpSpPr>
      <p:grpSpPr>
        <a:xfrm>
          <a:off x="0" y="0"/>
          <a:ext cx="0" cy="0"/>
          <a:chOff x="0" y="0"/>
          <a:chExt cx="0" cy="0"/>
        </a:xfrm>
      </p:grpSpPr>
      <p:sp>
        <p:nvSpPr>
          <p:cNvPr id="195" name="Google Shape;195;p18"/>
          <p:cNvSpPr/>
          <p:nvPr/>
        </p:nvSpPr>
        <p:spPr>
          <a:xfrm>
            <a:off x="-836382" y="-1510101"/>
            <a:ext cx="11147654" cy="8771298"/>
          </a:xfrm>
          <a:custGeom>
            <a:avLst/>
            <a:gdLst/>
            <a:ahLst/>
            <a:cxnLst/>
            <a:rect l="l" t="t" r="r" b="b"/>
            <a:pathLst>
              <a:path w="20643803" h="16243144" extrusionOk="0">
                <a:moveTo>
                  <a:pt x="0" y="0"/>
                </a:moveTo>
                <a:lnTo>
                  <a:pt x="20643803" y="0"/>
                </a:lnTo>
                <a:lnTo>
                  <a:pt x="20643803" y="16243144"/>
                </a:lnTo>
                <a:lnTo>
                  <a:pt x="0" y="16243144"/>
                </a:lnTo>
                <a:lnTo>
                  <a:pt x="0" y="0"/>
                </a:lnTo>
                <a:close/>
              </a:path>
            </a:pathLst>
          </a:custGeom>
          <a:blipFill rotWithShape="1">
            <a:blip r:embed="rId3">
              <a:alphaModFix amt="21000"/>
            </a:blip>
            <a:stretch>
              <a:fillRect l="-829" t="-19359" b="-19359"/>
            </a:stretch>
          </a:blipFill>
          <a:ln>
            <a:noFill/>
          </a:ln>
        </p:spPr>
        <p:txBody>
          <a:bodyPr/>
          <a:lstStyle/>
          <a:p>
            <a:endParaRPr lang="vi-VN"/>
          </a:p>
        </p:txBody>
      </p:sp>
      <p:sp>
        <p:nvSpPr>
          <p:cNvPr id="2" name="Hình chữ nhật: Góc Tròn 1">
            <a:extLst>
              <a:ext uri="{FF2B5EF4-FFF2-40B4-BE49-F238E27FC236}">
                <a16:creationId xmlns:a16="http://schemas.microsoft.com/office/drawing/2014/main" id="{991F02FE-12E5-FF71-990B-EA5FDACA6CA8}"/>
              </a:ext>
            </a:extLst>
          </p:cNvPr>
          <p:cNvSpPr/>
          <p:nvPr/>
        </p:nvSpPr>
        <p:spPr>
          <a:xfrm>
            <a:off x="276726" y="177466"/>
            <a:ext cx="8937612" cy="4788568"/>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dirty="0">
                <a:solidFill>
                  <a:schemeClr val="accent2">
                    <a:lumMod val="90000"/>
                    <a:lumOff val="10000"/>
                  </a:schemeClr>
                </a:solidFill>
                <a:latin typeface="Times New Roman" panose="02020603050405020304" pitchFamily="18" charset="0"/>
                <a:cs typeface="Times New Roman" panose="02020603050405020304" pitchFamily="18" charset="0"/>
              </a:rPr>
              <a:t>Giai đoạn trở thành nước cộng hoàTrải qua thời gian thì đến ngày 31/5/1961, nước này trở thành Cộng hoà Nam phi nhờ cuộc trưng cầu dân ý, trong đó các cử tri da trắng đã bầu </a:t>
            </a:r>
            <a:endParaRPr lang="en-US" sz="1800" dirty="0">
              <a:solidFill>
                <a:schemeClr val="accent2">
                  <a:lumMod val="90000"/>
                  <a:lumOff val="10000"/>
                </a:schemeClr>
              </a:solidFill>
              <a:latin typeface="Times New Roman" panose="02020603050405020304" pitchFamily="18" charset="0"/>
              <a:cs typeface="Times New Roman" panose="02020603050405020304" pitchFamily="18" charset="0"/>
            </a:endParaRPr>
          </a:p>
          <a:p>
            <a:pPr algn="ctr"/>
            <a:r>
              <a:rPr lang="vi-VN" sz="1800" dirty="0">
                <a:solidFill>
                  <a:schemeClr val="accent2">
                    <a:lumMod val="90000"/>
                    <a:lumOff val="10000"/>
                  </a:schemeClr>
                </a:solidFill>
                <a:latin typeface="Times New Roman" panose="02020603050405020304" pitchFamily="18" charset="0"/>
                <a:cs typeface="Times New Roman" panose="02020603050405020304" pitchFamily="18" charset="0"/>
              </a:rPr>
              <a:t>cử về vấn đề này.Như vậy Cộng Hoà Nam Phi được hình thành và trải qua hai thuộc </a:t>
            </a:r>
            <a:endParaRPr lang="en-US" sz="1800" dirty="0">
              <a:solidFill>
                <a:schemeClr val="accent2">
                  <a:lumMod val="90000"/>
                  <a:lumOff val="10000"/>
                </a:schemeClr>
              </a:solidFill>
              <a:latin typeface="Times New Roman" panose="02020603050405020304" pitchFamily="18" charset="0"/>
              <a:cs typeface="Times New Roman" panose="02020603050405020304" pitchFamily="18" charset="0"/>
            </a:endParaRPr>
          </a:p>
          <a:p>
            <a:pPr algn="ctr"/>
            <a:r>
              <a:rPr lang="vi-VN" sz="1800" dirty="0">
                <a:solidFill>
                  <a:schemeClr val="accent2">
                    <a:lumMod val="90000"/>
                    <a:lumOff val="10000"/>
                  </a:schemeClr>
                </a:solidFill>
                <a:latin typeface="Times New Roman" panose="02020603050405020304" pitchFamily="18" charset="0"/>
                <a:cs typeface="Times New Roman" panose="02020603050405020304" pitchFamily="18" charset="0"/>
              </a:rPr>
              <a:t>địa chính là Hà Lan và Anh. Sau đó được Anh trả lại tự do. Trong quá trình hình thành nên Cộng hoà Nam phi thì khu vực này thường xuyên xảy ra nạn phân biệt chủng tộc và nô lệ gay gắt khiến cho người dân bản địa cùng cực. Người da đ</a:t>
            </a:r>
            <a:r>
              <a:rPr lang="en-US" sz="1800" dirty="0">
                <a:solidFill>
                  <a:schemeClr val="accent2">
                    <a:lumMod val="90000"/>
                    <a:lumOff val="10000"/>
                  </a:schemeClr>
                </a:solidFill>
                <a:latin typeface="Times New Roman" panose="02020603050405020304" pitchFamily="18" charset="0"/>
                <a:cs typeface="Times New Roman" panose="02020603050405020304" pitchFamily="18" charset="0"/>
              </a:rPr>
              <a:t>e</a:t>
            </a:r>
            <a:r>
              <a:rPr lang="vi-VN" sz="1800" dirty="0">
                <a:solidFill>
                  <a:schemeClr val="accent2">
                    <a:lumMod val="90000"/>
                    <a:lumOff val="10000"/>
                  </a:schemeClr>
                </a:solidFill>
                <a:latin typeface="Times New Roman" panose="02020603050405020304" pitchFamily="18" charset="0"/>
                <a:cs typeface="Times New Roman" panose="02020603050405020304" pitchFamily="18" charset="0"/>
              </a:rPr>
              <a:t>n phải sống trong điều kiện cực kỳ khắc nghiệt và bị kỳ thị dưới chế độ phân biệt chủng tộc A-pác-thai (tồn tại từ những năm 1948 đến 1994).Cuộc đấu tranh của người da màu ở Cộng hòa Nam Phi đã thu được sự hỗ trợ đáng kể từ cộng đồng quốc tế, và chính quyền người da trắng ở Nam Phi đã phải đối mặt với áp lực từ nội và ngoại tại. Cuối cùng, vào năm 1993, chính quyền Nam Phi đã tuyên bố xóa bỏ chế độ phân biệt chủng tộc và trao tự do cho lãnh đạo ANC, Nelson Mandela, sau 27 năm cầm tù.</a:t>
            </a:r>
          </a:p>
        </p:txBody>
      </p:sp>
      <p:sp>
        <p:nvSpPr>
          <p:cNvPr id="17" name="Google Shape;274;p21">
            <a:extLst>
              <a:ext uri="{FF2B5EF4-FFF2-40B4-BE49-F238E27FC236}">
                <a16:creationId xmlns:a16="http://schemas.microsoft.com/office/drawing/2014/main" id="{3FCC01E2-BA57-2382-D86B-60B823F1E82E}"/>
              </a:ext>
            </a:extLst>
          </p:cNvPr>
          <p:cNvSpPr/>
          <p:nvPr/>
        </p:nvSpPr>
        <p:spPr>
          <a:xfrm>
            <a:off x="202088" y="3496199"/>
            <a:ext cx="2472391" cy="2720650"/>
          </a:xfrm>
          <a:custGeom>
            <a:avLst/>
            <a:gdLst/>
            <a:ahLst/>
            <a:cxnLst/>
            <a:rect l="l" t="t" r="r" b="b"/>
            <a:pathLst>
              <a:path w="4944781" h="5441300" extrusionOk="0">
                <a:moveTo>
                  <a:pt x="0" y="0"/>
                </a:moveTo>
                <a:lnTo>
                  <a:pt x="4944782" y="0"/>
                </a:lnTo>
                <a:lnTo>
                  <a:pt x="4944782" y="5441300"/>
                </a:lnTo>
                <a:lnTo>
                  <a:pt x="0" y="5441300"/>
                </a:lnTo>
                <a:lnTo>
                  <a:pt x="0" y="0"/>
                </a:lnTo>
                <a:close/>
              </a:path>
            </a:pathLst>
          </a:custGeom>
          <a:blipFill rotWithShape="1">
            <a:blip r:embed="rId4">
              <a:alphaModFix/>
            </a:blip>
            <a:stretch>
              <a:fillRect/>
            </a:stretch>
          </a:blipFill>
          <a:ln>
            <a:noFill/>
          </a:ln>
        </p:spPr>
        <p:txBody>
          <a:bodyPr/>
          <a:lstStyle/>
          <a:p>
            <a:endParaRPr lang="vi-VN"/>
          </a:p>
        </p:txBody>
      </p:sp>
      <p:pic>
        <p:nvPicPr>
          <p:cNvPr id="3" name="Picture 2"/>
          <p:cNvPicPr>
            <a:picLocks noChangeAspect="1"/>
          </p:cNvPicPr>
          <p:nvPr/>
        </p:nvPicPr>
        <p:blipFill>
          <a:blip r:embed="rId5"/>
          <a:stretch>
            <a:fillRect/>
          </a:stretch>
        </p:blipFill>
        <p:spPr>
          <a:xfrm>
            <a:off x="-270185" y="-157463"/>
            <a:ext cx="2621507" cy="2609314"/>
          </a:xfrm>
          <a:prstGeom prst="rect">
            <a:avLst/>
          </a:prstGeom>
        </p:spPr>
      </p:pic>
      <p:pic>
        <p:nvPicPr>
          <p:cNvPr id="4" name="Picture 3"/>
          <p:cNvPicPr>
            <a:picLocks noChangeAspect="1"/>
          </p:cNvPicPr>
          <p:nvPr/>
        </p:nvPicPr>
        <p:blipFill>
          <a:blip r:embed="rId5"/>
          <a:stretch>
            <a:fillRect/>
          </a:stretch>
        </p:blipFill>
        <p:spPr>
          <a:xfrm rot="5400000">
            <a:off x="7050205" y="-163560"/>
            <a:ext cx="2621507" cy="2609314"/>
          </a:xfrm>
          <a:prstGeom prst="rect">
            <a:avLst/>
          </a:prstGeom>
        </p:spPr>
      </p:pic>
      <p:pic>
        <p:nvPicPr>
          <p:cNvPr id="6" name="Picture 5"/>
          <p:cNvPicPr>
            <a:picLocks noChangeAspect="1"/>
          </p:cNvPicPr>
          <p:nvPr/>
        </p:nvPicPr>
        <p:blipFill>
          <a:blip r:embed="rId6"/>
          <a:stretch>
            <a:fillRect/>
          </a:stretch>
        </p:blipFill>
        <p:spPr>
          <a:xfrm>
            <a:off x="1746764" y="3704793"/>
            <a:ext cx="2475191" cy="271905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9841"/>
        </a:solidFill>
        <a:effectLst/>
      </p:bgPr>
    </p:bg>
    <p:spTree>
      <p:nvGrpSpPr>
        <p:cNvPr id="1" name=""/>
        <p:cNvGrpSpPr/>
        <p:nvPr/>
      </p:nvGrpSpPr>
      <p:grpSpPr>
        <a:xfrm>
          <a:off x="0" y="0"/>
          <a:ext cx="0" cy="0"/>
          <a:chOff x="0" y="0"/>
          <a:chExt cx="0" cy="0"/>
        </a:xfrm>
      </p:grpSpPr>
      <p:sp>
        <p:nvSpPr>
          <p:cNvPr id="16" name="Freeform 19">
            <a:extLst>
              <a:ext uri="{FF2B5EF4-FFF2-40B4-BE49-F238E27FC236}">
                <a16:creationId xmlns:a16="http://schemas.microsoft.com/office/drawing/2014/main" id="{53089BF0-AEF2-D0BC-87CB-722D1CDDE4EA}"/>
              </a:ext>
            </a:extLst>
          </p:cNvPr>
          <p:cNvSpPr/>
          <p:nvPr/>
        </p:nvSpPr>
        <p:spPr>
          <a:xfrm>
            <a:off x="5861770" y="1349883"/>
            <a:ext cx="2085384" cy="1425882"/>
          </a:xfrm>
          <a:custGeom>
            <a:avLst/>
            <a:gdLst/>
            <a:ahLst/>
            <a:cxnLst/>
            <a:rect l="l" t="t" r="r" b="b"/>
            <a:pathLst>
              <a:path w="4170768" h="2851763">
                <a:moveTo>
                  <a:pt x="0" y="0"/>
                </a:moveTo>
                <a:lnTo>
                  <a:pt x="4170768" y="0"/>
                </a:lnTo>
                <a:lnTo>
                  <a:pt x="4170768" y="2851763"/>
                </a:lnTo>
                <a:lnTo>
                  <a:pt x="0" y="2851763"/>
                </a:lnTo>
                <a:lnTo>
                  <a:pt x="0" y="0"/>
                </a:lnTo>
                <a:close/>
              </a:path>
            </a:pathLst>
          </a:custGeom>
          <a:blipFill>
            <a:blip r:embed="rId4">
              <a:alphaModFix amt="81000"/>
            </a:blip>
            <a:stretch>
              <a:fillRect/>
            </a:stretch>
          </a:blipFill>
        </p:spPr>
        <p:txBody>
          <a:bodyPr/>
          <a:lstStyle/>
          <a:p>
            <a:endParaRPr lang="en-US" sz="700"/>
          </a:p>
        </p:txBody>
      </p:sp>
      <p:sp>
        <p:nvSpPr>
          <p:cNvPr id="20" name="Freeform 5">
            <a:extLst>
              <a:ext uri="{FF2B5EF4-FFF2-40B4-BE49-F238E27FC236}">
                <a16:creationId xmlns:a16="http://schemas.microsoft.com/office/drawing/2014/main" id="{41C50AC6-34D3-4F2C-8090-29E623996E03}"/>
              </a:ext>
            </a:extLst>
          </p:cNvPr>
          <p:cNvSpPr/>
          <p:nvPr/>
        </p:nvSpPr>
        <p:spPr>
          <a:xfrm>
            <a:off x="272132" y="-117169"/>
            <a:ext cx="4082225" cy="4114800"/>
          </a:xfrm>
          <a:custGeom>
            <a:avLst/>
            <a:gdLst/>
            <a:ahLst/>
            <a:cxnLst/>
            <a:rect l="l" t="t" r="r" b="b"/>
            <a:pathLst>
              <a:path w="8164449" h="8229600">
                <a:moveTo>
                  <a:pt x="0" y="0"/>
                </a:moveTo>
                <a:lnTo>
                  <a:pt x="8164449" y="0"/>
                </a:lnTo>
                <a:lnTo>
                  <a:pt x="8164449" y="8229600"/>
                </a:lnTo>
                <a:lnTo>
                  <a:pt x="0" y="8229600"/>
                </a:lnTo>
                <a:lnTo>
                  <a:pt x="0" y="0"/>
                </a:lnTo>
                <a:close/>
              </a:path>
            </a:pathLst>
          </a:custGeom>
          <a:blipFill>
            <a:blip r:embed="rId5">
              <a:alphaModFix amt="57000"/>
            </a:blip>
            <a:stretch>
              <a:fillRect/>
            </a:stretch>
          </a:blipFill>
        </p:spPr>
        <p:txBody>
          <a:bodyPr/>
          <a:lstStyle/>
          <a:p>
            <a:endParaRPr lang="en-US" sz="700"/>
          </a:p>
        </p:txBody>
      </p:sp>
      <p:sp>
        <p:nvSpPr>
          <p:cNvPr id="4" name="TextBox 4"/>
          <p:cNvSpPr txBox="1"/>
          <p:nvPr/>
        </p:nvSpPr>
        <p:spPr>
          <a:xfrm>
            <a:off x="2595859" y="181897"/>
            <a:ext cx="3152876" cy="3334773"/>
          </a:xfrm>
          <a:prstGeom prst="rect">
            <a:avLst/>
          </a:prstGeom>
        </p:spPr>
        <p:txBody>
          <a:bodyPr lIns="25400" tIns="25400" rIns="25400" bIns="25400" rtlCol="0" anchor="ctr"/>
          <a:lstStyle/>
          <a:p>
            <a:pPr algn="ctr">
              <a:lnSpc>
                <a:spcPts val="1330"/>
              </a:lnSpc>
              <a:spcBef>
                <a:spcPct val="0"/>
              </a:spcBef>
            </a:pPr>
            <a:endParaRPr sz="700"/>
          </a:p>
        </p:txBody>
      </p:sp>
      <p:sp>
        <p:nvSpPr>
          <p:cNvPr id="5" name="Freeform 5"/>
          <p:cNvSpPr/>
          <p:nvPr/>
        </p:nvSpPr>
        <p:spPr>
          <a:xfrm>
            <a:off x="5061776" y="107631"/>
            <a:ext cx="4082225" cy="4114800"/>
          </a:xfrm>
          <a:custGeom>
            <a:avLst/>
            <a:gdLst/>
            <a:ahLst/>
            <a:cxnLst/>
            <a:rect l="l" t="t" r="r" b="b"/>
            <a:pathLst>
              <a:path w="8164449" h="8229600">
                <a:moveTo>
                  <a:pt x="0" y="0"/>
                </a:moveTo>
                <a:lnTo>
                  <a:pt x="8164449" y="0"/>
                </a:lnTo>
                <a:lnTo>
                  <a:pt x="8164449" y="8229600"/>
                </a:lnTo>
                <a:lnTo>
                  <a:pt x="0" y="8229600"/>
                </a:lnTo>
                <a:lnTo>
                  <a:pt x="0" y="0"/>
                </a:lnTo>
                <a:close/>
              </a:path>
            </a:pathLst>
          </a:custGeom>
          <a:blipFill>
            <a:blip r:embed="rId5">
              <a:alphaModFix amt="57000"/>
            </a:blip>
            <a:stretch>
              <a:fillRect/>
            </a:stretch>
          </a:blipFill>
        </p:spPr>
        <p:txBody>
          <a:bodyPr/>
          <a:lstStyle/>
          <a:p>
            <a:endParaRPr lang="en-US" sz="700"/>
          </a:p>
        </p:txBody>
      </p:sp>
      <p:sp>
        <p:nvSpPr>
          <p:cNvPr id="6" name="Freeform 6"/>
          <p:cNvSpPr/>
          <p:nvPr/>
        </p:nvSpPr>
        <p:spPr>
          <a:xfrm>
            <a:off x="2329487" y="181897"/>
            <a:ext cx="4485027" cy="3604840"/>
          </a:xfrm>
          <a:custGeom>
            <a:avLst/>
            <a:gdLst/>
            <a:ahLst/>
            <a:cxnLst/>
            <a:rect l="l" t="t" r="r" b="b"/>
            <a:pathLst>
              <a:path w="8970053" h="7209680">
                <a:moveTo>
                  <a:pt x="0" y="0"/>
                </a:moveTo>
                <a:lnTo>
                  <a:pt x="8970053" y="0"/>
                </a:lnTo>
                <a:lnTo>
                  <a:pt x="8970053" y="7209680"/>
                </a:lnTo>
                <a:lnTo>
                  <a:pt x="0" y="7209680"/>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glow rad="1765300">
              <a:srgbClr val="FFFF99">
                <a:alpha val="54000"/>
              </a:srgbClr>
            </a:glow>
            <a:reflection endPos="0" dist="50800" dir="5400000" sy="-100000" algn="bl" rotWithShape="0"/>
          </a:effectLst>
        </p:spPr>
        <p:txBody>
          <a:bodyPr/>
          <a:lstStyle/>
          <a:p>
            <a:endParaRPr lang="en-US" sz="700"/>
          </a:p>
        </p:txBody>
      </p:sp>
      <p:sp>
        <p:nvSpPr>
          <p:cNvPr id="7" name="Freeform 7"/>
          <p:cNvSpPr/>
          <p:nvPr/>
        </p:nvSpPr>
        <p:spPr>
          <a:xfrm>
            <a:off x="5978138" y="2500005"/>
            <a:ext cx="3165862" cy="2643495"/>
          </a:xfrm>
          <a:custGeom>
            <a:avLst/>
            <a:gdLst/>
            <a:ahLst/>
            <a:cxnLst/>
            <a:rect l="l" t="t" r="r" b="b"/>
            <a:pathLst>
              <a:path w="6331724" h="5286990">
                <a:moveTo>
                  <a:pt x="0" y="0"/>
                </a:moveTo>
                <a:lnTo>
                  <a:pt x="6331724" y="0"/>
                </a:lnTo>
                <a:lnTo>
                  <a:pt x="6331724" y="5286990"/>
                </a:lnTo>
                <a:lnTo>
                  <a:pt x="0" y="52869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700"/>
          </a:p>
        </p:txBody>
      </p:sp>
      <p:sp>
        <p:nvSpPr>
          <p:cNvPr id="8" name="Freeform 8"/>
          <p:cNvSpPr/>
          <p:nvPr/>
        </p:nvSpPr>
        <p:spPr>
          <a:xfrm>
            <a:off x="1653298" y="-636537"/>
            <a:ext cx="5094230" cy="5094230"/>
          </a:xfrm>
          <a:custGeom>
            <a:avLst/>
            <a:gdLst/>
            <a:ahLst/>
            <a:cxnLst/>
            <a:rect l="l" t="t" r="r" b="b"/>
            <a:pathLst>
              <a:path w="10188460" h="10188460">
                <a:moveTo>
                  <a:pt x="0" y="0"/>
                </a:moveTo>
                <a:lnTo>
                  <a:pt x="10188460" y="0"/>
                </a:lnTo>
                <a:lnTo>
                  <a:pt x="10188460" y="10188460"/>
                </a:lnTo>
                <a:lnTo>
                  <a:pt x="0" y="10188460"/>
                </a:lnTo>
                <a:lnTo>
                  <a:pt x="0" y="0"/>
                </a:lnTo>
                <a:close/>
              </a:path>
            </a:pathLst>
          </a:custGeom>
          <a:blipFill>
            <a:blip r:embed="rId10"/>
            <a:stretch>
              <a:fillRect/>
            </a:stretch>
          </a:blipFill>
        </p:spPr>
        <p:txBody>
          <a:bodyPr/>
          <a:lstStyle/>
          <a:p>
            <a:endParaRPr lang="en-US" sz="700"/>
          </a:p>
        </p:txBody>
      </p:sp>
      <p:sp>
        <p:nvSpPr>
          <p:cNvPr id="9" name="Freeform 9"/>
          <p:cNvSpPr/>
          <p:nvPr/>
        </p:nvSpPr>
        <p:spPr>
          <a:xfrm>
            <a:off x="2127081" y="-555810"/>
            <a:ext cx="4992081" cy="4992081"/>
          </a:xfrm>
          <a:custGeom>
            <a:avLst/>
            <a:gdLst/>
            <a:ahLst/>
            <a:cxnLst/>
            <a:rect l="l" t="t" r="r" b="b"/>
            <a:pathLst>
              <a:path w="9984162" h="9984162">
                <a:moveTo>
                  <a:pt x="0" y="0"/>
                </a:moveTo>
                <a:lnTo>
                  <a:pt x="9984162" y="0"/>
                </a:lnTo>
                <a:lnTo>
                  <a:pt x="9984162" y="9984161"/>
                </a:lnTo>
                <a:lnTo>
                  <a:pt x="0" y="9984161"/>
                </a:lnTo>
                <a:lnTo>
                  <a:pt x="0" y="0"/>
                </a:lnTo>
                <a:close/>
              </a:path>
            </a:pathLst>
          </a:custGeom>
          <a:blipFill>
            <a:blip r:embed="rId10"/>
            <a:stretch>
              <a:fillRect/>
            </a:stretch>
          </a:blipFill>
        </p:spPr>
        <p:txBody>
          <a:bodyPr/>
          <a:lstStyle/>
          <a:p>
            <a:endParaRPr lang="en-US" sz="700"/>
          </a:p>
        </p:txBody>
      </p:sp>
      <p:sp>
        <p:nvSpPr>
          <p:cNvPr id="10" name="Freeform 10"/>
          <p:cNvSpPr/>
          <p:nvPr/>
        </p:nvSpPr>
        <p:spPr>
          <a:xfrm>
            <a:off x="2028656" y="-417484"/>
            <a:ext cx="5657007" cy="5296360"/>
          </a:xfrm>
          <a:custGeom>
            <a:avLst/>
            <a:gdLst/>
            <a:ahLst/>
            <a:cxnLst/>
            <a:rect l="l" t="t" r="r" b="b"/>
            <a:pathLst>
              <a:path w="11932122" h="11201279">
                <a:moveTo>
                  <a:pt x="0" y="0"/>
                </a:moveTo>
                <a:lnTo>
                  <a:pt x="11932121" y="0"/>
                </a:lnTo>
                <a:lnTo>
                  <a:pt x="11932121" y="11201279"/>
                </a:lnTo>
                <a:lnTo>
                  <a:pt x="0" y="11201279"/>
                </a:lnTo>
                <a:lnTo>
                  <a:pt x="0" y="0"/>
                </a:lnTo>
                <a:close/>
              </a:path>
            </a:pathLst>
          </a:custGeom>
          <a:blipFill>
            <a:blip r:embed="rId11"/>
            <a:stretch>
              <a:fillRect/>
            </a:stretch>
          </a:blipFill>
        </p:spPr>
        <p:txBody>
          <a:bodyPr/>
          <a:lstStyle/>
          <a:p>
            <a:endParaRPr lang="en-US" sz="700"/>
          </a:p>
        </p:txBody>
      </p:sp>
      <p:sp>
        <p:nvSpPr>
          <p:cNvPr id="12" name="Freeform 12"/>
          <p:cNvSpPr/>
          <p:nvPr/>
        </p:nvSpPr>
        <p:spPr>
          <a:xfrm>
            <a:off x="2117295" y="514350"/>
            <a:ext cx="4166235" cy="4629150"/>
          </a:xfrm>
          <a:custGeom>
            <a:avLst/>
            <a:gdLst/>
            <a:ahLst/>
            <a:cxnLst/>
            <a:rect l="l" t="t" r="r" b="b"/>
            <a:pathLst>
              <a:path w="8332470" h="9258300">
                <a:moveTo>
                  <a:pt x="0" y="0"/>
                </a:moveTo>
                <a:lnTo>
                  <a:pt x="8332470" y="0"/>
                </a:lnTo>
                <a:lnTo>
                  <a:pt x="8332470" y="9258300"/>
                </a:lnTo>
                <a:lnTo>
                  <a:pt x="0" y="92583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700"/>
          </a:p>
        </p:txBody>
      </p:sp>
      <p:sp>
        <p:nvSpPr>
          <p:cNvPr id="13" name="Freeform 13"/>
          <p:cNvSpPr/>
          <p:nvPr/>
        </p:nvSpPr>
        <p:spPr>
          <a:xfrm flipH="1">
            <a:off x="0" y="2949820"/>
            <a:ext cx="2627163" cy="2193681"/>
          </a:xfrm>
          <a:custGeom>
            <a:avLst/>
            <a:gdLst/>
            <a:ahLst/>
            <a:cxnLst/>
            <a:rect l="l" t="t" r="r" b="b"/>
            <a:pathLst>
              <a:path w="5254325" h="4387361">
                <a:moveTo>
                  <a:pt x="5254325" y="0"/>
                </a:moveTo>
                <a:lnTo>
                  <a:pt x="0" y="0"/>
                </a:lnTo>
                <a:lnTo>
                  <a:pt x="0" y="4387361"/>
                </a:lnTo>
                <a:lnTo>
                  <a:pt x="5254325" y="4387361"/>
                </a:lnTo>
                <a:lnTo>
                  <a:pt x="525432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700"/>
          </a:p>
        </p:txBody>
      </p:sp>
      <p:sp>
        <p:nvSpPr>
          <p:cNvPr id="15" name="Freeform 15"/>
          <p:cNvSpPr/>
          <p:nvPr/>
        </p:nvSpPr>
        <p:spPr>
          <a:xfrm>
            <a:off x="-175503" y="0"/>
            <a:ext cx="3657600" cy="1993392"/>
          </a:xfrm>
          <a:custGeom>
            <a:avLst/>
            <a:gdLst/>
            <a:ahLst/>
            <a:cxnLst/>
            <a:rect l="l" t="t" r="r" b="b"/>
            <a:pathLst>
              <a:path w="7315200" h="3986784">
                <a:moveTo>
                  <a:pt x="0" y="0"/>
                </a:moveTo>
                <a:lnTo>
                  <a:pt x="7315200" y="0"/>
                </a:lnTo>
                <a:lnTo>
                  <a:pt x="7315200" y="3986784"/>
                </a:lnTo>
                <a:lnTo>
                  <a:pt x="0" y="39867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700"/>
          </a:p>
        </p:txBody>
      </p:sp>
      <p:sp>
        <p:nvSpPr>
          <p:cNvPr id="19" name="Freeform 19"/>
          <p:cNvSpPr/>
          <p:nvPr/>
        </p:nvSpPr>
        <p:spPr>
          <a:xfrm>
            <a:off x="5639434" y="200048"/>
            <a:ext cx="2273111" cy="724554"/>
          </a:xfrm>
          <a:custGeom>
            <a:avLst/>
            <a:gdLst/>
            <a:ahLst/>
            <a:cxnLst/>
            <a:rect l="l" t="t" r="r" b="b"/>
            <a:pathLst>
              <a:path w="4546222" h="1449108">
                <a:moveTo>
                  <a:pt x="0" y="0"/>
                </a:moveTo>
                <a:lnTo>
                  <a:pt x="4546222" y="0"/>
                </a:lnTo>
                <a:lnTo>
                  <a:pt x="4546222" y="1449109"/>
                </a:lnTo>
                <a:lnTo>
                  <a:pt x="0" y="144910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700"/>
          </a:p>
        </p:txBody>
      </p:sp>
      <p:sp>
        <p:nvSpPr>
          <p:cNvPr id="3" name="Freeform 16">
            <a:extLst>
              <a:ext uri="{FF2B5EF4-FFF2-40B4-BE49-F238E27FC236}">
                <a16:creationId xmlns:a16="http://schemas.microsoft.com/office/drawing/2014/main" id="{302A735D-8C3F-7B7D-5991-4C94B02A9E3E}"/>
              </a:ext>
            </a:extLst>
          </p:cNvPr>
          <p:cNvSpPr/>
          <p:nvPr/>
        </p:nvSpPr>
        <p:spPr>
          <a:xfrm>
            <a:off x="7120033" y="0"/>
            <a:ext cx="2023968" cy="2057400"/>
          </a:xfrm>
          <a:custGeom>
            <a:avLst/>
            <a:gdLst/>
            <a:ahLst/>
            <a:cxnLst/>
            <a:rect l="l" t="t" r="r" b="b"/>
            <a:pathLst>
              <a:path w="4047935" h="4114800">
                <a:moveTo>
                  <a:pt x="0" y="0"/>
                </a:moveTo>
                <a:lnTo>
                  <a:pt x="4047935" y="0"/>
                </a:lnTo>
                <a:lnTo>
                  <a:pt x="4047935"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sz="700"/>
          </a:p>
        </p:txBody>
      </p:sp>
      <p:pic>
        <p:nvPicPr>
          <p:cNvPr id="11" name="Picture 18">
            <a:extLst>
              <a:ext uri="{FF2B5EF4-FFF2-40B4-BE49-F238E27FC236}">
                <a16:creationId xmlns:a16="http://schemas.microsoft.com/office/drawing/2014/main" id="{7F3D75B6-327F-C9E4-9B66-1D539494D674}"/>
              </a:ext>
            </a:extLst>
          </p:cNvPr>
          <p:cNvPicPr>
            <a:picLocks noChangeAspect="1"/>
          </p:cNvPicPr>
          <p:nvPr/>
        </p:nvPicPr>
        <p:blipFill>
          <a:blip r:embed="rId20"/>
          <a:srcRect/>
          <a:stretch>
            <a:fillRect/>
          </a:stretch>
        </p:blipFill>
        <p:spPr>
          <a:xfrm flipH="1">
            <a:off x="8332200" y="534887"/>
            <a:ext cx="912881" cy="1630145"/>
          </a:xfrm>
          <a:prstGeom prst="rect">
            <a:avLst/>
          </a:prstGeom>
        </p:spPr>
      </p:pic>
      <p:sp>
        <p:nvSpPr>
          <p:cNvPr id="21" name="Freeform 20">
            <a:extLst>
              <a:ext uri="{FF2B5EF4-FFF2-40B4-BE49-F238E27FC236}">
                <a16:creationId xmlns:a16="http://schemas.microsoft.com/office/drawing/2014/main" id="{4A4E3F70-9436-80CE-9184-8DE2D323E195}"/>
              </a:ext>
            </a:extLst>
          </p:cNvPr>
          <p:cNvSpPr/>
          <p:nvPr/>
        </p:nvSpPr>
        <p:spPr>
          <a:xfrm>
            <a:off x="1651442" y="2598730"/>
            <a:ext cx="5357170" cy="1451284"/>
          </a:xfrm>
          <a:custGeom>
            <a:avLst/>
            <a:gdLst/>
            <a:ahLst/>
            <a:cxnLst/>
            <a:rect l="l" t="t" r="r" b="b"/>
            <a:pathLst>
              <a:path w="10493527" h="2911954">
                <a:moveTo>
                  <a:pt x="0" y="0"/>
                </a:moveTo>
                <a:lnTo>
                  <a:pt x="10493527" y="0"/>
                </a:lnTo>
                <a:lnTo>
                  <a:pt x="10493527" y="2911953"/>
                </a:lnTo>
                <a:lnTo>
                  <a:pt x="0" y="291195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700"/>
          </a:p>
        </p:txBody>
      </p:sp>
      <p:pic>
        <p:nvPicPr>
          <p:cNvPr id="22" name="hallo-1">
            <a:hlinkClick r:id="" action="ppaction://media"/>
            <a:extLst>
              <a:ext uri="{FF2B5EF4-FFF2-40B4-BE49-F238E27FC236}">
                <a16:creationId xmlns:a16="http://schemas.microsoft.com/office/drawing/2014/main" id="{2AD00308-E7CD-D14A-C9AF-CAB817D50B6E}"/>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618087" y="3105150"/>
            <a:ext cx="426221" cy="42622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029"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2"/>
                </p:tgtEl>
              </p:cMediaNode>
            </p:audio>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9211" y="-302448"/>
            <a:ext cx="9973211" cy="7143162"/>
          </a:xfrm>
          <a:custGeom>
            <a:avLst/>
            <a:gdLst/>
            <a:ahLst/>
            <a:cxnLst/>
            <a:rect l="l" t="t" r="r" b="b"/>
            <a:pathLst>
              <a:path w="19946421" h="14286324">
                <a:moveTo>
                  <a:pt x="0" y="0"/>
                </a:moveTo>
                <a:lnTo>
                  <a:pt x="19946421" y="0"/>
                </a:lnTo>
                <a:lnTo>
                  <a:pt x="19946421" y="14286324"/>
                </a:lnTo>
                <a:lnTo>
                  <a:pt x="0" y="14286324"/>
                </a:lnTo>
                <a:lnTo>
                  <a:pt x="0" y="0"/>
                </a:lnTo>
                <a:close/>
              </a:path>
            </a:pathLst>
          </a:custGeom>
          <a:blipFill>
            <a:blip r:embed="rId4"/>
            <a:stretch>
              <a:fillRect l="-16907" r="-26339"/>
            </a:stretch>
          </a:blipFill>
        </p:spPr>
        <p:txBody>
          <a:bodyPr/>
          <a:lstStyle/>
          <a:p>
            <a:endParaRPr lang="en-US" sz="700" dirty="0"/>
          </a:p>
        </p:txBody>
      </p:sp>
      <p:sp>
        <p:nvSpPr>
          <p:cNvPr id="3" name="Freeform 3">
            <a:hlinkClick r:id="" action="ppaction://noaction"/>
          </p:cNvPr>
          <p:cNvSpPr/>
          <p:nvPr/>
        </p:nvSpPr>
        <p:spPr>
          <a:xfrm>
            <a:off x="4838700" y="2986705"/>
            <a:ext cx="1997137" cy="991079"/>
          </a:xfrm>
          <a:custGeom>
            <a:avLst/>
            <a:gdLst/>
            <a:ahLst/>
            <a:cxnLst/>
            <a:rect l="l" t="t" r="r" b="b"/>
            <a:pathLst>
              <a:path w="3994274" h="1982158">
                <a:moveTo>
                  <a:pt x="0" y="0"/>
                </a:moveTo>
                <a:lnTo>
                  <a:pt x="3994274" y="0"/>
                </a:lnTo>
                <a:lnTo>
                  <a:pt x="3994274" y="1982159"/>
                </a:lnTo>
                <a:lnTo>
                  <a:pt x="0" y="1982159"/>
                </a:lnTo>
                <a:lnTo>
                  <a:pt x="0" y="0"/>
                </a:lnTo>
                <a:close/>
              </a:path>
            </a:pathLst>
          </a:custGeom>
          <a:blipFill>
            <a:blip r:embed="rId5"/>
            <a:stretch>
              <a:fillRect/>
            </a:stretch>
          </a:blipFill>
        </p:spPr>
        <p:txBody>
          <a:bodyPr/>
          <a:lstStyle/>
          <a:p>
            <a:endParaRPr lang="en-US" sz="700"/>
          </a:p>
        </p:txBody>
      </p:sp>
      <p:sp>
        <p:nvSpPr>
          <p:cNvPr id="4" name="Freeform 4">
            <a:hlinkClick r:id="rId6" action="ppaction://hlinksldjump"/>
          </p:cNvPr>
          <p:cNvSpPr/>
          <p:nvPr/>
        </p:nvSpPr>
        <p:spPr>
          <a:xfrm>
            <a:off x="5410522" y="993188"/>
            <a:ext cx="1507219" cy="1710319"/>
          </a:xfrm>
          <a:custGeom>
            <a:avLst/>
            <a:gdLst/>
            <a:ahLst/>
            <a:cxnLst/>
            <a:rect l="l" t="t" r="r" b="b"/>
            <a:pathLst>
              <a:path w="3014437" h="3420638">
                <a:moveTo>
                  <a:pt x="0" y="0"/>
                </a:moveTo>
                <a:lnTo>
                  <a:pt x="3014437" y="0"/>
                </a:lnTo>
                <a:lnTo>
                  <a:pt x="3014437" y="3420638"/>
                </a:lnTo>
                <a:lnTo>
                  <a:pt x="0" y="3420638"/>
                </a:lnTo>
                <a:lnTo>
                  <a:pt x="0" y="0"/>
                </a:lnTo>
                <a:close/>
              </a:path>
            </a:pathLst>
          </a:custGeom>
          <a:blipFill>
            <a:blip r:embed="rId7"/>
            <a:stretch>
              <a:fillRect/>
            </a:stretch>
          </a:blipFill>
        </p:spPr>
        <p:txBody>
          <a:bodyPr/>
          <a:lstStyle/>
          <a:p>
            <a:endParaRPr lang="en-US" sz="700"/>
          </a:p>
        </p:txBody>
      </p:sp>
      <p:sp>
        <p:nvSpPr>
          <p:cNvPr id="5" name="Freeform 5">
            <a:hlinkClick r:id="rId8" action="ppaction://hlinksldjump"/>
          </p:cNvPr>
          <p:cNvSpPr/>
          <p:nvPr/>
        </p:nvSpPr>
        <p:spPr>
          <a:xfrm rot="21031977">
            <a:off x="3653672" y="3085159"/>
            <a:ext cx="634930" cy="1148511"/>
          </a:xfrm>
          <a:custGeom>
            <a:avLst/>
            <a:gdLst/>
            <a:ahLst/>
            <a:cxnLst/>
            <a:rect l="l" t="t" r="r" b="b"/>
            <a:pathLst>
              <a:path w="1297262" h="2544156">
                <a:moveTo>
                  <a:pt x="0" y="0"/>
                </a:moveTo>
                <a:lnTo>
                  <a:pt x="1297262" y="0"/>
                </a:lnTo>
                <a:lnTo>
                  <a:pt x="1297262" y="2544156"/>
                </a:lnTo>
                <a:lnTo>
                  <a:pt x="0" y="2544156"/>
                </a:lnTo>
                <a:lnTo>
                  <a:pt x="0" y="0"/>
                </a:lnTo>
                <a:close/>
              </a:path>
            </a:pathLst>
          </a:custGeom>
          <a:blipFill>
            <a:blip r:embed="rId9"/>
            <a:stretch>
              <a:fillRect l="-6904" r="-6904" b="-11330"/>
            </a:stretch>
          </a:blipFill>
        </p:spPr>
        <p:txBody>
          <a:bodyPr/>
          <a:lstStyle/>
          <a:p>
            <a:endParaRPr lang="en-US" sz="700"/>
          </a:p>
        </p:txBody>
      </p:sp>
      <p:sp>
        <p:nvSpPr>
          <p:cNvPr id="7" name="Freeform 7">
            <a:hlinkClick r:id="rId10" action="ppaction://hlinksldjump"/>
          </p:cNvPr>
          <p:cNvSpPr/>
          <p:nvPr/>
        </p:nvSpPr>
        <p:spPr>
          <a:xfrm>
            <a:off x="3336003" y="978309"/>
            <a:ext cx="1147847" cy="1589632"/>
          </a:xfrm>
          <a:custGeom>
            <a:avLst/>
            <a:gdLst/>
            <a:ahLst/>
            <a:cxnLst/>
            <a:rect l="l" t="t" r="r" b="b"/>
            <a:pathLst>
              <a:path w="2295693" h="3179263">
                <a:moveTo>
                  <a:pt x="0" y="0"/>
                </a:moveTo>
                <a:lnTo>
                  <a:pt x="2295693" y="0"/>
                </a:lnTo>
                <a:lnTo>
                  <a:pt x="2295693" y="3179263"/>
                </a:lnTo>
                <a:lnTo>
                  <a:pt x="0" y="31792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700"/>
          </a:p>
        </p:txBody>
      </p:sp>
      <p:sp>
        <p:nvSpPr>
          <p:cNvPr id="8" name="Freeform 8">
            <a:hlinkClick r:id="" action="ppaction://noaction"/>
          </p:cNvPr>
          <p:cNvSpPr/>
          <p:nvPr/>
        </p:nvSpPr>
        <p:spPr>
          <a:xfrm>
            <a:off x="-12700" y="0"/>
            <a:ext cx="2840457" cy="2109040"/>
          </a:xfrm>
          <a:custGeom>
            <a:avLst/>
            <a:gdLst/>
            <a:ahLst/>
            <a:cxnLst/>
            <a:rect l="l" t="t" r="r" b="b"/>
            <a:pathLst>
              <a:path w="5680914" h="4218079">
                <a:moveTo>
                  <a:pt x="0" y="0"/>
                </a:moveTo>
                <a:lnTo>
                  <a:pt x="5680914" y="0"/>
                </a:lnTo>
                <a:lnTo>
                  <a:pt x="5680914" y="4218079"/>
                </a:lnTo>
                <a:lnTo>
                  <a:pt x="0" y="4218079"/>
                </a:lnTo>
                <a:lnTo>
                  <a:pt x="0" y="0"/>
                </a:lnTo>
                <a:close/>
              </a:path>
            </a:pathLst>
          </a:custGeom>
          <a:blipFill>
            <a:blip r:embed="rId13"/>
            <a:stretch>
              <a:fillRect/>
            </a:stretch>
          </a:blipFill>
        </p:spPr>
        <p:txBody>
          <a:bodyPr/>
          <a:lstStyle/>
          <a:p>
            <a:endParaRPr lang="en-US" sz="700"/>
          </a:p>
        </p:txBody>
      </p:sp>
      <p:pic>
        <p:nvPicPr>
          <p:cNvPr id="9" name="hallo-1">
            <a:hlinkClick r:id="" action="ppaction://media"/>
            <a:extLst>
              <a:ext uri="{FF2B5EF4-FFF2-40B4-BE49-F238E27FC236}">
                <a16:creationId xmlns:a16="http://schemas.microsoft.com/office/drawing/2014/main" id="{5311A975-DBCB-E7D0-9790-35E038A3961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05530" y="3056023"/>
            <a:ext cx="426221" cy="426221"/>
          </a:xfrm>
          <a:prstGeom prst="rect">
            <a:avLst/>
          </a:prstGeom>
        </p:spPr>
      </p:pic>
      <p:sp>
        <p:nvSpPr>
          <p:cNvPr id="10" name="Star: 5 Points 9">
            <a:hlinkClick r:id="" action="ppaction://noaction"/>
            <a:extLst>
              <a:ext uri="{FF2B5EF4-FFF2-40B4-BE49-F238E27FC236}">
                <a16:creationId xmlns:a16="http://schemas.microsoft.com/office/drawing/2014/main" id="{2FF4797D-F6CC-E354-ACDF-969773C4E70E}"/>
              </a:ext>
            </a:extLst>
          </p:cNvPr>
          <p:cNvSpPr/>
          <p:nvPr/>
        </p:nvSpPr>
        <p:spPr>
          <a:xfrm>
            <a:off x="8183969" y="5848350"/>
            <a:ext cx="800100" cy="794065"/>
          </a:xfrm>
          <a:prstGeom prst="star5">
            <a:avLst>
              <a:gd name="adj" fmla="val 27778"/>
              <a:gd name="hf" fmla="val 105146"/>
              <a:gd name="vf" fmla="val 110557"/>
            </a:avLst>
          </a:prstGeom>
          <a:solidFill>
            <a:srgbClr val="FCB9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0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9841"/>
        </a:solidFill>
        <a:effectLst/>
      </p:bgPr>
    </p:bg>
    <p:spTree>
      <p:nvGrpSpPr>
        <p:cNvPr id="1" name=""/>
        <p:cNvGrpSpPr/>
        <p:nvPr/>
      </p:nvGrpSpPr>
      <p:grpSpPr>
        <a:xfrm>
          <a:off x="0" y="0"/>
          <a:ext cx="0" cy="0"/>
          <a:chOff x="0" y="0"/>
          <a:chExt cx="0" cy="0"/>
        </a:xfrm>
      </p:grpSpPr>
      <p:sp>
        <p:nvSpPr>
          <p:cNvPr id="2" name="Freeform 2"/>
          <p:cNvSpPr/>
          <p:nvPr/>
        </p:nvSpPr>
        <p:spPr>
          <a:xfrm>
            <a:off x="5550608" y="-1035501"/>
            <a:ext cx="4383402" cy="4366964"/>
          </a:xfrm>
          <a:custGeom>
            <a:avLst/>
            <a:gdLst/>
            <a:ahLst/>
            <a:cxnLst/>
            <a:rect l="l" t="t" r="r" b="b"/>
            <a:pathLst>
              <a:path w="8766803" h="8733928">
                <a:moveTo>
                  <a:pt x="0" y="0"/>
                </a:moveTo>
                <a:lnTo>
                  <a:pt x="8766803" y="0"/>
                </a:lnTo>
                <a:lnTo>
                  <a:pt x="8766803" y="8733928"/>
                </a:lnTo>
                <a:lnTo>
                  <a:pt x="0" y="8733928"/>
                </a:lnTo>
                <a:lnTo>
                  <a:pt x="0" y="0"/>
                </a:lnTo>
                <a:close/>
              </a:path>
            </a:pathLst>
          </a:custGeom>
          <a:blipFill>
            <a:blip r:embed="rId7"/>
            <a:stretch>
              <a:fillRect/>
            </a:stretch>
          </a:blipFill>
        </p:spPr>
        <p:txBody>
          <a:bodyPr/>
          <a:lstStyle/>
          <a:p>
            <a:endParaRPr lang="en-US" sz="700"/>
          </a:p>
        </p:txBody>
      </p:sp>
      <p:sp>
        <p:nvSpPr>
          <p:cNvPr id="3" name="Freeform 3"/>
          <p:cNvSpPr/>
          <p:nvPr/>
        </p:nvSpPr>
        <p:spPr>
          <a:xfrm>
            <a:off x="6601185" y="916553"/>
            <a:ext cx="3332825" cy="4349527"/>
          </a:xfrm>
          <a:custGeom>
            <a:avLst/>
            <a:gdLst/>
            <a:ahLst/>
            <a:cxnLst/>
            <a:rect l="l" t="t" r="r" b="b"/>
            <a:pathLst>
              <a:path w="6665650" h="8699053">
                <a:moveTo>
                  <a:pt x="0" y="0"/>
                </a:moveTo>
                <a:lnTo>
                  <a:pt x="6665650" y="0"/>
                </a:lnTo>
                <a:lnTo>
                  <a:pt x="6665650" y="8699054"/>
                </a:lnTo>
                <a:lnTo>
                  <a:pt x="0" y="8699054"/>
                </a:lnTo>
                <a:lnTo>
                  <a:pt x="0" y="0"/>
                </a:lnTo>
                <a:close/>
              </a:path>
            </a:pathLst>
          </a:custGeom>
          <a:blipFill>
            <a:blip r:embed="rId8"/>
            <a:stretch>
              <a:fillRect/>
            </a:stretch>
          </a:blipFill>
        </p:spPr>
        <p:txBody>
          <a:bodyPr/>
          <a:lstStyle/>
          <a:p>
            <a:endParaRPr lang="en-US" sz="700"/>
          </a:p>
        </p:txBody>
      </p:sp>
      <p:sp>
        <p:nvSpPr>
          <p:cNvPr id="4" name="Freeform 4"/>
          <p:cNvSpPr/>
          <p:nvPr/>
        </p:nvSpPr>
        <p:spPr>
          <a:xfrm>
            <a:off x="6438900" y="4226947"/>
            <a:ext cx="762120" cy="933685"/>
          </a:xfrm>
          <a:custGeom>
            <a:avLst/>
            <a:gdLst/>
            <a:ahLst/>
            <a:cxnLst/>
            <a:rect l="l" t="t" r="r" b="b"/>
            <a:pathLst>
              <a:path w="1524240" h="1867369">
                <a:moveTo>
                  <a:pt x="0" y="0"/>
                </a:moveTo>
                <a:lnTo>
                  <a:pt x="1524240" y="0"/>
                </a:lnTo>
                <a:lnTo>
                  <a:pt x="1524240" y="1867369"/>
                </a:lnTo>
                <a:lnTo>
                  <a:pt x="0" y="1867369"/>
                </a:lnTo>
                <a:lnTo>
                  <a:pt x="0" y="0"/>
                </a:lnTo>
                <a:close/>
              </a:path>
            </a:pathLst>
          </a:custGeom>
          <a:blipFill>
            <a:blip r:embed="rId9"/>
            <a:stretch>
              <a:fillRect/>
            </a:stretch>
          </a:blipFill>
        </p:spPr>
        <p:txBody>
          <a:bodyPr/>
          <a:lstStyle/>
          <a:p>
            <a:endParaRPr lang="en-US" sz="700"/>
          </a:p>
        </p:txBody>
      </p:sp>
      <p:sp>
        <p:nvSpPr>
          <p:cNvPr id="5" name="Freeform 5"/>
          <p:cNvSpPr/>
          <p:nvPr/>
        </p:nvSpPr>
        <p:spPr>
          <a:xfrm>
            <a:off x="6502014" y="3805502"/>
            <a:ext cx="635894" cy="588732"/>
          </a:xfrm>
          <a:custGeom>
            <a:avLst/>
            <a:gdLst/>
            <a:ahLst/>
            <a:cxnLst/>
            <a:rect l="l" t="t" r="r" b="b"/>
            <a:pathLst>
              <a:path w="1271787" h="1177463">
                <a:moveTo>
                  <a:pt x="0" y="0"/>
                </a:moveTo>
                <a:lnTo>
                  <a:pt x="1271787" y="0"/>
                </a:lnTo>
                <a:lnTo>
                  <a:pt x="1271787" y="1177464"/>
                </a:lnTo>
                <a:lnTo>
                  <a:pt x="0" y="1177464"/>
                </a:lnTo>
                <a:lnTo>
                  <a:pt x="0" y="0"/>
                </a:lnTo>
                <a:close/>
              </a:path>
            </a:pathLst>
          </a:custGeom>
          <a:blipFill>
            <a:blip r:embed="rId10"/>
            <a:stretch>
              <a:fillRect/>
            </a:stretch>
          </a:blipFill>
        </p:spPr>
        <p:txBody>
          <a:bodyPr/>
          <a:lstStyle/>
          <a:p>
            <a:endParaRPr lang="en-US" sz="700"/>
          </a:p>
        </p:txBody>
      </p:sp>
      <p:sp>
        <p:nvSpPr>
          <p:cNvPr id="6" name="Câu hỏi">
            <a:extLst>
              <a:ext uri="{FF2B5EF4-FFF2-40B4-BE49-F238E27FC236}">
                <a16:creationId xmlns:a16="http://schemas.microsoft.com/office/drawing/2014/main" id="{50108D84-8BA5-AAA8-47D0-4C0EA23706A0}"/>
              </a:ext>
            </a:extLst>
          </p:cNvPr>
          <p:cNvSpPr/>
          <p:nvPr/>
        </p:nvSpPr>
        <p:spPr>
          <a:xfrm>
            <a:off x="342900" y="479553"/>
            <a:ext cx="5631899" cy="101142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2200" b="1" u="sng" dirty="0" err="1">
                <a:latin typeface="Times New Roman" panose="02020603050405020304" pitchFamily="18" charset="0"/>
                <a:cs typeface="Times New Roman" panose="02020603050405020304" pitchFamily="18" charset="0"/>
              </a:rPr>
              <a:t>Câu</a:t>
            </a:r>
            <a:r>
              <a:rPr lang="en-US" sz="2200" b="1" u="sng" dirty="0">
                <a:latin typeface="Times New Roman" panose="02020603050405020304" pitchFamily="18" charset="0"/>
                <a:cs typeface="Times New Roman" panose="02020603050405020304" pitchFamily="18" charset="0"/>
              </a:rPr>
              <a:t> 1</a:t>
            </a:r>
            <a:r>
              <a:rPr lang="en-US" sz="2200"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Tổng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thống</a:t>
            </a:r>
            <a:r>
              <a:rPr lang="en-US" sz="2200" i="1" dirty="0">
                <a:latin typeface="Times New Roman" panose="02020603050405020304" pitchFamily="18" charset="0"/>
                <a:cs typeface="Times New Roman" panose="02020603050405020304" pitchFamily="18" charset="0"/>
              </a:rPr>
              <a:t> da </a:t>
            </a:r>
            <a:r>
              <a:rPr lang="en-US" sz="2200" i="1" dirty="0" err="1">
                <a:latin typeface="Times New Roman" panose="02020603050405020304" pitchFamily="18" charset="0"/>
                <a:cs typeface="Times New Roman" panose="02020603050405020304" pitchFamily="18" charset="0"/>
              </a:rPr>
              <a:t>màu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đầu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Cộng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Hòa</a:t>
            </a:r>
            <a:r>
              <a:rPr lang="en-US" sz="2200" i="1" dirty="0">
                <a:latin typeface="Times New Roman" panose="02020603050405020304" pitchFamily="18" charset="0"/>
                <a:cs typeface="Times New Roman" panose="02020603050405020304" pitchFamily="18" charset="0"/>
              </a:rPr>
              <a:t> Nam Phi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ai?</a:t>
            </a:r>
          </a:p>
        </p:txBody>
      </p:sp>
      <p:sp>
        <p:nvSpPr>
          <p:cNvPr id="7" name="đáp án sai B">
            <a:extLst>
              <a:ext uri="{FF2B5EF4-FFF2-40B4-BE49-F238E27FC236}">
                <a16:creationId xmlns:a16="http://schemas.microsoft.com/office/drawing/2014/main" id="{4B4C0495-063A-2367-6C50-B96FAC07273C}"/>
              </a:ext>
            </a:extLst>
          </p:cNvPr>
          <p:cNvSpPr/>
          <p:nvPr/>
        </p:nvSpPr>
        <p:spPr>
          <a:xfrm>
            <a:off x="3307799" y="1906127"/>
            <a:ext cx="2667000" cy="1213076"/>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latin typeface="Times New Roman" panose="02020603050405020304" pitchFamily="18" charset="0"/>
                <a:cs typeface="Times New Roman" panose="02020603050405020304" pitchFamily="18" charset="0"/>
              </a:rPr>
              <a:t>Join Biden</a:t>
            </a:r>
          </a:p>
        </p:txBody>
      </p:sp>
      <p:sp>
        <p:nvSpPr>
          <p:cNvPr id="8" name="đáp án sai C">
            <a:extLst>
              <a:ext uri="{FF2B5EF4-FFF2-40B4-BE49-F238E27FC236}">
                <a16:creationId xmlns:a16="http://schemas.microsoft.com/office/drawing/2014/main" id="{454C1B52-C92D-EDEB-8537-2432CC6220A8}"/>
              </a:ext>
            </a:extLst>
          </p:cNvPr>
          <p:cNvSpPr/>
          <p:nvPr/>
        </p:nvSpPr>
        <p:spPr>
          <a:xfrm>
            <a:off x="342900" y="3314778"/>
            <a:ext cx="2667000" cy="121307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latin typeface="Times New Roman" panose="02020603050405020304" pitchFamily="18" charset="0"/>
                <a:cs typeface="Times New Roman" panose="02020603050405020304" pitchFamily="18" charset="0"/>
              </a:rPr>
              <a:t>Kim Jong In</a:t>
            </a:r>
          </a:p>
        </p:txBody>
      </p:sp>
      <p:sp>
        <p:nvSpPr>
          <p:cNvPr id="9" name="đáp án sai D">
            <a:extLst>
              <a:ext uri="{FF2B5EF4-FFF2-40B4-BE49-F238E27FC236}">
                <a16:creationId xmlns:a16="http://schemas.microsoft.com/office/drawing/2014/main" id="{47BBF356-C349-D518-CAF9-454419F939C0}"/>
              </a:ext>
            </a:extLst>
          </p:cNvPr>
          <p:cNvSpPr/>
          <p:nvPr/>
        </p:nvSpPr>
        <p:spPr>
          <a:xfrm>
            <a:off x="3334526" y="3286383"/>
            <a:ext cx="2640273" cy="1213076"/>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latin typeface="Times New Roman" panose="02020603050405020304" pitchFamily="18" charset="0"/>
                <a:cs typeface="Times New Roman" panose="02020603050405020304" pitchFamily="18" charset="0"/>
              </a:rPr>
              <a:t>Obama</a:t>
            </a:r>
          </a:p>
        </p:txBody>
      </p:sp>
      <p:sp>
        <p:nvSpPr>
          <p:cNvPr id="10" name="đáp án đúng">
            <a:extLst>
              <a:ext uri="{FF2B5EF4-FFF2-40B4-BE49-F238E27FC236}">
                <a16:creationId xmlns:a16="http://schemas.microsoft.com/office/drawing/2014/main" id="{7A143410-3E6A-BBED-3DED-97A051678BF4}"/>
              </a:ext>
            </a:extLst>
          </p:cNvPr>
          <p:cNvSpPr/>
          <p:nvPr/>
        </p:nvSpPr>
        <p:spPr>
          <a:xfrm>
            <a:off x="342900" y="1892073"/>
            <a:ext cx="2667000" cy="12130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latin typeface="Times New Roman" panose="02020603050405020304" pitchFamily="18" charset="0"/>
                <a:cs typeface="Times New Roman" panose="02020603050405020304" pitchFamily="18" charset="0"/>
              </a:rPr>
              <a:t>Nelson </a:t>
            </a:r>
            <a:r>
              <a:rPr lang="en-US" sz="2700" dirty="0" err="1">
                <a:latin typeface="Times New Roman" panose="02020603050405020304" pitchFamily="18" charset="0"/>
                <a:cs typeface="Times New Roman" panose="02020603050405020304" pitchFamily="18" charset="0"/>
              </a:rPr>
              <a:t>Madela</a:t>
            </a:r>
            <a:endParaRPr lang="en-US" sz="2700" dirty="0">
              <a:latin typeface="Times New Roman" panose="02020603050405020304" pitchFamily="18" charset="0"/>
              <a:cs typeface="Times New Roman" panose="02020603050405020304" pitchFamily="18" charset="0"/>
            </a:endParaRPr>
          </a:p>
        </p:txBody>
      </p:sp>
      <p:pic>
        <p:nvPicPr>
          <p:cNvPr id="12" name="Kẹo">
            <a:extLst>
              <a:ext uri="{FF2B5EF4-FFF2-40B4-BE49-F238E27FC236}">
                <a16:creationId xmlns:a16="http://schemas.microsoft.com/office/drawing/2014/main" id="{450E3871-B982-C62D-55ED-CFAC732774D0}"/>
              </a:ext>
            </a:extLst>
          </p:cNvPr>
          <p:cNvPicPr>
            <a:picLocks noChangeAspect="1"/>
          </p:cNvPicPr>
          <p:nvPr/>
        </p:nvPicPr>
        <p:blipFill>
          <a:blip r:embed="rId11"/>
          <a:srcRect/>
          <a:stretch>
            <a:fillRect/>
          </a:stretch>
        </p:blipFill>
        <p:spPr>
          <a:xfrm>
            <a:off x="1626548" y="2277343"/>
            <a:ext cx="3037877" cy="1777158"/>
          </a:xfrm>
          <a:prstGeom prst="rect">
            <a:avLst/>
          </a:prstGeom>
        </p:spPr>
      </p:pic>
      <p:pic>
        <p:nvPicPr>
          <p:cNvPr id="13" name="sai">
            <a:extLst>
              <a:ext uri="{FF2B5EF4-FFF2-40B4-BE49-F238E27FC236}">
                <a16:creationId xmlns:a16="http://schemas.microsoft.com/office/drawing/2014/main" id="{7269BB45-CBA7-AB3F-469D-24B9E58130FC}"/>
              </a:ext>
            </a:extLst>
          </p:cNvPr>
          <p:cNvPicPr>
            <a:picLocks noChangeAspect="1"/>
          </p:cNvPicPr>
          <p:nvPr/>
        </p:nvPicPr>
        <p:blipFill>
          <a:blip r:embed="rId12"/>
          <a:srcRect/>
          <a:stretch>
            <a:fillRect/>
          </a:stretch>
        </p:blipFill>
        <p:spPr>
          <a:xfrm>
            <a:off x="1772380" y="1638295"/>
            <a:ext cx="2939143" cy="2057400"/>
          </a:xfrm>
          <a:prstGeom prst="rect">
            <a:avLst/>
          </a:prstGeom>
        </p:spPr>
      </p:pic>
      <p:sp>
        <p:nvSpPr>
          <p:cNvPr id="16" name="ghost">
            <a:hlinkClick r:id="rId13" action="ppaction://hlinksldjump"/>
            <a:extLst>
              <a:ext uri="{FF2B5EF4-FFF2-40B4-BE49-F238E27FC236}">
                <a16:creationId xmlns:a16="http://schemas.microsoft.com/office/drawing/2014/main" id="{1254C99A-496A-6885-5D8D-04E5C4566404}"/>
              </a:ext>
            </a:extLst>
          </p:cNvPr>
          <p:cNvSpPr/>
          <p:nvPr/>
        </p:nvSpPr>
        <p:spPr>
          <a:xfrm>
            <a:off x="-152400" y="1116597"/>
            <a:ext cx="990600" cy="748885"/>
          </a:xfrm>
          <a:custGeom>
            <a:avLst/>
            <a:gdLst/>
            <a:ahLst/>
            <a:cxnLst/>
            <a:rect l="l" t="t" r="r" b="b"/>
            <a:pathLst>
              <a:path w="2784589" h="2297286">
                <a:moveTo>
                  <a:pt x="0" y="0"/>
                </a:moveTo>
                <a:lnTo>
                  <a:pt x="2784589" y="0"/>
                </a:lnTo>
                <a:lnTo>
                  <a:pt x="2784589" y="2297286"/>
                </a:lnTo>
                <a:lnTo>
                  <a:pt x="0" y="2297286"/>
                </a:lnTo>
                <a:lnTo>
                  <a:pt x="0" y="0"/>
                </a:lnTo>
                <a:close/>
              </a:path>
            </a:pathLst>
          </a:custGeom>
          <a:blipFill>
            <a:blip r:embed="rId14"/>
            <a:stretch>
              <a:fillRect/>
            </a:stretch>
          </a:blipFill>
        </p:spPr>
        <p:txBody>
          <a:bodyPr/>
          <a:lstStyle/>
          <a:p>
            <a:endParaRPr lang="en-US" sz="700"/>
          </a:p>
        </p:txBody>
      </p:sp>
      <p:pic>
        <p:nvPicPr>
          <p:cNvPr id="17" name="hallo-1">
            <a:hlinkClick r:id="" action="ppaction://media"/>
            <a:extLst>
              <a:ext uri="{FF2B5EF4-FFF2-40B4-BE49-F238E27FC236}">
                <a16:creationId xmlns:a16="http://schemas.microsoft.com/office/drawing/2014/main" id="{73CFEC13-1774-BF73-C75F-25EA1D87F61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78786" y="1352550"/>
            <a:ext cx="426221" cy="426221"/>
          </a:xfrm>
          <a:prstGeom prst="rect">
            <a:avLst/>
          </a:prstGeom>
        </p:spPr>
      </p:pic>
      <p:pic>
        <p:nvPicPr>
          <p:cNvPr id="11" name="Boo">
            <a:hlinkClick r:id="" action="ppaction://media"/>
            <a:extLst>
              <a:ext uri="{FF2B5EF4-FFF2-40B4-BE49-F238E27FC236}">
                <a16:creationId xmlns:a16="http://schemas.microsoft.com/office/drawing/2014/main" id="{9E5B6A72-02DB-613D-265B-C3E478650DD8}"/>
              </a:ext>
            </a:extLst>
          </p:cNvPr>
          <p:cNvPicPr>
            <a:picLocks noChangeAspect="1"/>
          </p:cNvPicPr>
          <p:nvPr>
            <a:audioFile r:link="rId3"/>
            <p:extLst>
              <p:ext uri="{DAA4B4D4-6D71-4841-9C94-3DE7FCFB9230}">
                <p14:media xmlns:p14="http://schemas.microsoft.com/office/powerpoint/2010/main" r:embed="rId4">
                  <p14:trim end="3123.5102"/>
                </p14:media>
              </p:ext>
            </p:extLst>
          </p:nvPr>
        </p:nvPicPr>
        <p:blipFill>
          <a:blip r:embed="rId15"/>
          <a:stretch>
            <a:fillRect/>
          </a:stretch>
        </p:blipFill>
        <p:spPr>
          <a:xfrm>
            <a:off x="-824106" y="2035638"/>
            <a:ext cx="307513" cy="307513"/>
          </a:xfrm>
          <a:prstGeom prst="rect">
            <a:avLst/>
          </a:prstGeom>
        </p:spPr>
      </p:pic>
      <p:pic>
        <p:nvPicPr>
          <p:cNvPr id="14" name="Yay">
            <a:hlinkClick r:id="" action="ppaction://media"/>
            <a:extLst>
              <a:ext uri="{FF2B5EF4-FFF2-40B4-BE49-F238E27FC236}">
                <a16:creationId xmlns:a16="http://schemas.microsoft.com/office/drawing/2014/main" id="{AB9DDFEF-90DC-A8C5-180F-7B43D4FD3FED}"/>
              </a:ext>
            </a:extLst>
          </p:cNvPr>
          <p:cNvPicPr>
            <a:picLocks noChangeAspect="1"/>
          </p:cNvPicPr>
          <p:nvPr>
            <a:audioFile r:link="rId3"/>
            <p:extLst>
              <p:ext uri="{DAA4B4D4-6D71-4841-9C94-3DE7FCFB9230}">
                <p14:media xmlns:p14="http://schemas.microsoft.com/office/powerpoint/2010/main" r:embed="rId5">
                  <p14:trim end="2131.5102"/>
                </p14:media>
              </p:ext>
            </p:extLst>
          </p:nvPr>
        </p:nvPicPr>
        <p:blipFill>
          <a:blip r:embed="rId15"/>
          <a:stretch>
            <a:fillRect/>
          </a:stretch>
        </p:blipFill>
        <p:spPr>
          <a:xfrm>
            <a:off x="-793230" y="2666995"/>
            <a:ext cx="361955" cy="3619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02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1" presetClass="mediacall" presetSubtype="0" fill="hold" nodeType="withEffect">
                                  <p:stCondLst>
                                    <p:cond delay="0"/>
                                  </p:stCondLst>
                                  <p:childTnLst>
                                    <p:cmd type="call" cmd="playFrom(0.0)">
                                      <p:cBhvr>
                                        <p:cTn id="16" dur="612" fill="hold"/>
                                        <p:tgtEl>
                                          <p:spTgt spid="11"/>
                                        </p:tgtEl>
                                      </p:cBhvr>
                                    </p:cmd>
                                  </p:childTnLst>
                                </p:cTn>
                              </p:par>
                              <p:par>
                                <p:cTn id="17" presetID="1" presetClass="emph" presetSubtype="2" fill="hold" nodeType="withEffect">
                                  <p:stCondLst>
                                    <p:cond delay="0"/>
                                  </p:stCondLst>
                                  <p:childTnLst>
                                    <p:animClr clrSpc="rgb" dir="cw">
                                      <p:cBhvr>
                                        <p:cTn id="18" dur="750" fill="hold"/>
                                        <p:tgtEl>
                                          <p:spTgt spid="7"/>
                                        </p:tgtEl>
                                        <p:attrNameLst>
                                          <p:attrName>fillcolor</p:attrName>
                                        </p:attrNameLst>
                                      </p:cBhvr>
                                      <p:to>
                                        <a:srgbClr val="C00000"/>
                                      </p:to>
                                    </p:animClr>
                                    <p:set>
                                      <p:cBhvr>
                                        <p:cTn id="19" dur="750" fill="hold"/>
                                        <p:tgtEl>
                                          <p:spTgt spid="7"/>
                                        </p:tgtEl>
                                        <p:attrNameLst>
                                          <p:attrName>fill.type</p:attrName>
                                        </p:attrNameLst>
                                      </p:cBhvr>
                                      <p:to>
                                        <p:strVal val="solid"/>
                                      </p:to>
                                    </p:set>
                                    <p:set>
                                      <p:cBhvr>
                                        <p:cTn id="20" dur="750" fill="hold"/>
                                        <p:tgtEl>
                                          <p:spTgt spid="7"/>
                                        </p:tgtEl>
                                        <p:attrNameLst>
                                          <p:attrName>fill.on</p:attrName>
                                        </p:attrNameLst>
                                      </p:cBhvr>
                                      <p:to>
                                        <p:strVal val="true"/>
                                      </p:to>
                                    </p:set>
                                  </p:childTnLst>
                                </p:cTn>
                              </p:par>
                            </p:childTnLst>
                          </p:cTn>
                        </p:par>
                        <p:par>
                          <p:cTn id="21" fill="hold">
                            <p:stCondLst>
                              <p:cond delay="1000"/>
                            </p:stCondLst>
                            <p:childTnLst>
                              <p:par>
                                <p:cTn id="22" presetID="10" presetClass="exit" presetSubtype="0" fill="hold" nodeType="afterEffect">
                                  <p:stCondLst>
                                    <p:cond delay="75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strVal val="#ppt_w*0.70"/>
                                          </p:val>
                                        </p:tav>
                                        <p:tav tm="100000">
                                          <p:val>
                                            <p:strVal val="#ppt_w"/>
                                          </p:val>
                                        </p:tav>
                                      </p:tavLst>
                                    </p:anim>
                                    <p:anim calcmode="lin" valueType="num">
                                      <p:cBhvr>
                                        <p:cTn id="31" dur="1000" fill="hold"/>
                                        <p:tgtEl>
                                          <p:spTgt spid="13"/>
                                        </p:tgtEl>
                                        <p:attrNameLst>
                                          <p:attrName>ppt_h</p:attrName>
                                        </p:attrNameLst>
                                      </p:cBhvr>
                                      <p:tavLst>
                                        <p:tav tm="0">
                                          <p:val>
                                            <p:strVal val="#ppt_h"/>
                                          </p:val>
                                        </p:tav>
                                        <p:tav tm="100000">
                                          <p:val>
                                            <p:strVal val="#ppt_h"/>
                                          </p:val>
                                        </p:tav>
                                      </p:tavLst>
                                    </p:anim>
                                    <p:animEffect transition="in" filter="fade">
                                      <p:cBhvr>
                                        <p:cTn id="32" dur="1000"/>
                                        <p:tgtEl>
                                          <p:spTgt spid="13"/>
                                        </p:tgtEl>
                                      </p:cBhvr>
                                    </p:animEffect>
                                  </p:childTnLst>
                                </p:cTn>
                              </p:par>
                              <p:par>
                                <p:cTn id="33" presetID="1" presetClass="mediacall" presetSubtype="0" fill="hold" nodeType="withEffect">
                                  <p:stCondLst>
                                    <p:cond delay="0"/>
                                  </p:stCondLst>
                                  <p:childTnLst>
                                    <p:cmd type="call" cmd="playFrom(0.0)">
                                      <p:cBhvr>
                                        <p:cTn id="34" dur="612" fill="hold"/>
                                        <p:tgtEl>
                                          <p:spTgt spid="11"/>
                                        </p:tgtEl>
                                      </p:cBhvr>
                                    </p:cmd>
                                  </p:childTnLst>
                                </p:cTn>
                              </p:par>
                              <p:par>
                                <p:cTn id="35" presetID="1" presetClass="emph" presetSubtype="2" fill="hold" nodeType="withEffect">
                                  <p:stCondLst>
                                    <p:cond delay="0"/>
                                  </p:stCondLst>
                                  <p:childTnLst>
                                    <p:animClr clrSpc="rgb" dir="cw">
                                      <p:cBhvr>
                                        <p:cTn id="36" dur="750" fill="hold"/>
                                        <p:tgtEl>
                                          <p:spTgt spid="8"/>
                                        </p:tgtEl>
                                        <p:attrNameLst>
                                          <p:attrName>fillcolor</p:attrName>
                                        </p:attrNameLst>
                                      </p:cBhvr>
                                      <p:to>
                                        <a:srgbClr val="C00000"/>
                                      </p:to>
                                    </p:animClr>
                                    <p:set>
                                      <p:cBhvr>
                                        <p:cTn id="37" dur="750" fill="hold"/>
                                        <p:tgtEl>
                                          <p:spTgt spid="8"/>
                                        </p:tgtEl>
                                        <p:attrNameLst>
                                          <p:attrName>fill.type</p:attrName>
                                        </p:attrNameLst>
                                      </p:cBhvr>
                                      <p:to>
                                        <p:strVal val="solid"/>
                                      </p:to>
                                    </p:set>
                                    <p:set>
                                      <p:cBhvr>
                                        <p:cTn id="38" dur="750" fill="hold"/>
                                        <p:tgtEl>
                                          <p:spTgt spid="8"/>
                                        </p:tgtEl>
                                        <p:attrNameLst>
                                          <p:attrName>fill.on</p:attrName>
                                        </p:attrNameLst>
                                      </p:cBhvr>
                                      <p:to>
                                        <p:strVal val="true"/>
                                      </p:to>
                                    </p:set>
                                  </p:childTnLst>
                                </p:cTn>
                              </p:par>
                            </p:childTnLst>
                          </p:cTn>
                        </p:par>
                        <p:par>
                          <p:cTn id="39" fill="hold">
                            <p:stCondLst>
                              <p:cond delay="1000"/>
                            </p:stCondLst>
                            <p:childTnLst>
                              <p:par>
                                <p:cTn id="40" presetID="10" presetClass="exit" presetSubtype="0" fill="hold" nodeType="afterEffect">
                                  <p:stCondLst>
                                    <p:cond delay="75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strVal val="#ppt_w*0.70"/>
                                          </p:val>
                                        </p:tav>
                                        <p:tav tm="100000">
                                          <p:val>
                                            <p:strVal val="#ppt_w"/>
                                          </p:val>
                                        </p:tav>
                                      </p:tavLst>
                                    </p:anim>
                                    <p:anim calcmode="lin" valueType="num">
                                      <p:cBhvr>
                                        <p:cTn id="49" dur="1000" fill="hold"/>
                                        <p:tgtEl>
                                          <p:spTgt spid="13"/>
                                        </p:tgtEl>
                                        <p:attrNameLst>
                                          <p:attrName>ppt_h</p:attrName>
                                        </p:attrNameLst>
                                      </p:cBhvr>
                                      <p:tavLst>
                                        <p:tav tm="0">
                                          <p:val>
                                            <p:strVal val="#ppt_h"/>
                                          </p:val>
                                        </p:tav>
                                        <p:tav tm="100000">
                                          <p:val>
                                            <p:strVal val="#ppt_h"/>
                                          </p:val>
                                        </p:tav>
                                      </p:tavLst>
                                    </p:anim>
                                    <p:animEffect transition="in" filter="fade">
                                      <p:cBhvr>
                                        <p:cTn id="50" dur="1000"/>
                                        <p:tgtEl>
                                          <p:spTgt spid="13"/>
                                        </p:tgtEl>
                                      </p:cBhvr>
                                    </p:animEffect>
                                  </p:childTnLst>
                                </p:cTn>
                              </p:par>
                              <p:par>
                                <p:cTn id="51" presetID="1" presetClass="mediacall" presetSubtype="0" fill="hold" nodeType="withEffect">
                                  <p:stCondLst>
                                    <p:cond delay="0"/>
                                  </p:stCondLst>
                                  <p:childTnLst>
                                    <p:cmd type="call" cmd="playFrom(0.0)">
                                      <p:cBhvr>
                                        <p:cTn id="52" dur="612" fill="hold"/>
                                        <p:tgtEl>
                                          <p:spTgt spid="11"/>
                                        </p:tgtEl>
                                      </p:cBhvr>
                                    </p:cmd>
                                  </p:childTnLst>
                                </p:cTn>
                              </p:par>
                              <p:par>
                                <p:cTn id="53" presetID="1" presetClass="emph" presetSubtype="2" fill="hold" nodeType="withEffect">
                                  <p:stCondLst>
                                    <p:cond delay="0"/>
                                  </p:stCondLst>
                                  <p:childTnLst>
                                    <p:animClr clrSpc="rgb" dir="cw">
                                      <p:cBhvr>
                                        <p:cTn id="54" dur="750" fill="hold"/>
                                        <p:tgtEl>
                                          <p:spTgt spid="9"/>
                                        </p:tgtEl>
                                        <p:attrNameLst>
                                          <p:attrName>fillcolor</p:attrName>
                                        </p:attrNameLst>
                                      </p:cBhvr>
                                      <p:to>
                                        <a:srgbClr val="C00000"/>
                                      </p:to>
                                    </p:animClr>
                                    <p:set>
                                      <p:cBhvr>
                                        <p:cTn id="55" dur="750" fill="hold"/>
                                        <p:tgtEl>
                                          <p:spTgt spid="9"/>
                                        </p:tgtEl>
                                        <p:attrNameLst>
                                          <p:attrName>fill.type</p:attrName>
                                        </p:attrNameLst>
                                      </p:cBhvr>
                                      <p:to>
                                        <p:strVal val="solid"/>
                                      </p:to>
                                    </p:set>
                                    <p:set>
                                      <p:cBhvr>
                                        <p:cTn id="56" dur="750" fill="hold"/>
                                        <p:tgtEl>
                                          <p:spTgt spid="9"/>
                                        </p:tgtEl>
                                        <p:attrNameLst>
                                          <p:attrName>fill.on</p:attrName>
                                        </p:attrNameLst>
                                      </p:cBhvr>
                                      <p:to>
                                        <p:strVal val="true"/>
                                      </p:to>
                                    </p:set>
                                  </p:childTnLst>
                                </p:cTn>
                              </p:par>
                            </p:childTnLst>
                          </p:cTn>
                        </p:par>
                        <p:par>
                          <p:cTn id="57" fill="hold">
                            <p:stCondLst>
                              <p:cond delay="1000"/>
                            </p:stCondLst>
                            <p:childTnLst>
                              <p:par>
                                <p:cTn id="58" presetID="10" presetClass="exit" presetSubtype="0" fill="hold" nodeType="afterEffect">
                                  <p:stCondLst>
                                    <p:cond delay="75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par>
                                <p:cTn id="69" presetID="1" presetClass="mediacall" presetSubtype="0" fill="hold" nodeType="withEffect">
                                  <p:stCondLst>
                                    <p:cond delay="0"/>
                                  </p:stCondLst>
                                  <p:childTnLst>
                                    <p:cmd type="call" cmd="playFrom(0.0)">
                                      <p:cBhvr>
                                        <p:cTn id="70" dur="1604" fill="hold"/>
                                        <p:tgtEl>
                                          <p:spTgt spid="14"/>
                                        </p:tgtEl>
                                      </p:cBhvr>
                                    </p:cmd>
                                  </p:childTnLst>
                                </p:cTn>
                              </p:par>
                              <p:par>
                                <p:cTn id="71" presetID="1" presetClass="emph" presetSubtype="2" fill="hold" nodeType="withEffect">
                                  <p:stCondLst>
                                    <p:cond delay="0"/>
                                  </p:stCondLst>
                                  <p:childTnLst>
                                    <p:animClr clrSpc="rgb" dir="cw">
                                      <p:cBhvr>
                                        <p:cTn id="72" dur="750" fill="hold"/>
                                        <p:tgtEl>
                                          <p:spTgt spid="10"/>
                                        </p:tgtEl>
                                        <p:attrNameLst>
                                          <p:attrName>fillcolor</p:attrName>
                                        </p:attrNameLst>
                                      </p:cBhvr>
                                      <p:to>
                                        <a:srgbClr val="00B050"/>
                                      </p:to>
                                    </p:animClr>
                                    <p:set>
                                      <p:cBhvr>
                                        <p:cTn id="73" dur="750" fill="hold"/>
                                        <p:tgtEl>
                                          <p:spTgt spid="10"/>
                                        </p:tgtEl>
                                        <p:attrNameLst>
                                          <p:attrName>fill.type</p:attrName>
                                        </p:attrNameLst>
                                      </p:cBhvr>
                                      <p:to>
                                        <p:strVal val="solid"/>
                                      </p:to>
                                    </p:set>
                                    <p:set>
                                      <p:cBhvr>
                                        <p:cTn id="74" dur="750" fill="hold"/>
                                        <p:tgtEl>
                                          <p:spTgt spid="10"/>
                                        </p:tgtEl>
                                        <p:attrNameLst>
                                          <p:attrName>fill.on</p:attrName>
                                        </p:attrNameLst>
                                      </p:cBhvr>
                                      <p:to>
                                        <p:strVal val="true"/>
                                      </p:to>
                                    </p:set>
                                  </p:childTnLst>
                                </p:cTn>
                              </p:par>
                            </p:childTnLst>
                          </p:cTn>
                        </p:par>
                        <p:par>
                          <p:cTn id="75" fill="hold">
                            <p:stCondLst>
                              <p:cond delay="1604"/>
                            </p:stCondLst>
                            <p:childTnLst>
                              <p:par>
                                <p:cTn id="76" presetID="10" presetClass="exit" presetSubtype="0" fill="hold" nodeType="afterEffect">
                                  <p:stCondLst>
                                    <p:cond delay="75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79" fill="hold" display="0">
                  <p:stCondLst>
                    <p:cond delay="indefinite"/>
                  </p:stCondLst>
                  <p:endCondLst>
                    <p:cond evt="onStopAudio" delay="0">
                      <p:tgtEl>
                        <p:sldTgt/>
                      </p:tgtEl>
                    </p:cond>
                  </p:endCondLst>
                </p:cTn>
                <p:tgtEl>
                  <p:spTgt spid="17"/>
                </p:tgtEl>
              </p:cMediaNode>
            </p:audio>
            <p:audio>
              <p:cMediaNode vol="80000">
                <p:cTn id="80" fill="hold" display="0">
                  <p:stCondLst>
                    <p:cond delay="indefinite"/>
                  </p:stCondLst>
                  <p:endCondLst>
                    <p:cond evt="onStopAudio" delay="0">
                      <p:tgtEl>
                        <p:sldTgt/>
                      </p:tgtEl>
                    </p:cond>
                  </p:endCondLst>
                </p:cTn>
                <p:tgtEl>
                  <p:spTgt spid="11"/>
                </p:tgtEl>
              </p:cMediaNode>
            </p:audio>
            <p:audio>
              <p:cMediaNode vol="80000">
                <p:cTn id="81"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2CB"/>
        </a:solidFill>
        <a:effectLst/>
      </p:bgPr>
    </p:bg>
    <p:spTree>
      <p:nvGrpSpPr>
        <p:cNvPr id="1" name="Shape 67"/>
        <p:cNvGrpSpPr/>
        <p:nvPr/>
      </p:nvGrpSpPr>
      <p:grpSpPr>
        <a:xfrm>
          <a:off x="0" y="0"/>
          <a:ext cx="0" cy="0"/>
          <a:chOff x="0" y="0"/>
          <a:chExt cx="0" cy="0"/>
        </a:xfrm>
      </p:grpSpPr>
      <p:sp>
        <p:nvSpPr>
          <p:cNvPr id="68" name="Google Shape;68;p11"/>
          <p:cNvSpPr/>
          <p:nvPr/>
        </p:nvSpPr>
        <p:spPr>
          <a:xfrm>
            <a:off x="-367150" y="-2043625"/>
            <a:ext cx="11147654" cy="8771298"/>
          </a:xfrm>
          <a:custGeom>
            <a:avLst/>
            <a:gdLst/>
            <a:ahLst/>
            <a:cxnLst/>
            <a:rect l="l" t="t" r="r" b="b"/>
            <a:pathLst>
              <a:path w="20643803" h="16243144" extrusionOk="0">
                <a:moveTo>
                  <a:pt x="0" y="0"/>
                </a:moveTo>
                <a:lnTo>
                  <a:pt x="20643803" y="0"/>
                </a:lnTo>
                <a:lnTo>
                  <a:pt x="20643803" y="16243144"/>
                </a:lnTo>
                <a:lnTo>
                  <a:pt x="0" y="16243144"/>
                </a:lnTo>
                <a:lnTo>
                  <a:pt x="0" y="0"/>
                </a:lnTo>
                <a:close/>
              </a:path>
            </a:pathLst>
          </a:custGeom>
          <a:blipFill rotWithShape="1">
            <a:blip r:embed="rId3">
              <a:alphaModFix amt="21000"/>
            </a:blip>
            <a:stretch>
              <a:fillRect l="-829" t="-19359" b="-19359"/>
            </a:stretch>
          </a:blipFill>
          <a:ln>
            <a:noFill/>
          </a:ln>
        </p:spPr>
        <p:txBody>
          <a:bodyPr/>
          <a:lstStyle/>
          <a:p>
            <a:endParaRPr lang="vi-VN"/>
          </a:p>
        </p:txBody>
      </p:sp>
      <p:sp>
        <p:nvSpPr>
          <p:cNvPr id="69" name="Google Shape;69;p11"/>
          <p:cNvSpPr/>
          <p:nvPr/>
        </p:nvSpPr>
        <p:spPr>
          <a:xfrm rot="-5400000">
            <a:off x="2754435" y="-1114504"/>
            <a:ext cx="3453435" cy="7507466"/>
          </a:xfrm>
          <a:custGeom>
            <a:avLst/>
            <a:gdLst/>
            <a:ahLst/>
            <a:cxnLst/>
            <a:rect l="l" t="t" r="r" b="b"/>
            <a:pathLst>
              <a:path w="6906869" h="15014932" extrusionOk="0">
                <a:moveTo>
                  <a:pt x="0" y="0"/>
                </a:moveTo>
                <a:lnTo>
                  <a:pt x="6906869" y="0"/>
                </a:lnTo>
                <a:lnTo>
                  <a:pt x="6906869" y="15014932"/>
                </a:lnTo>
                <a:lnTo>
                  <a:pt x="0" y="15014932"/>
                </a:lnTo>
                <a:lnTo>
                  <a:pt x="0" y="0"/>
                </a:lnTo>
                <a:close/>
              </a:path>
            </a:pathLst>
          </a:custGeom>
          <a:blipFill rotWithShape="1">
            <a:blip r:embed="rId4">
              <a:alphaModFix/>
            </a:blip>
            <a:stretch>
              <a:fillRect/>
            </a:stretch>
          </a:blipFill>
          <a:ln>
            <a:noFill/>
          </a:ln>
        </p:spPr>
        <p:txBody>
          <a:bodyPr/>
          <a:lstStyle/>
          <a:p>
            <a:endParaRPr lang="vi-VN"/>
          </a:p>
        </p:txBody>
      </p:sp>
      <p:sp>
        <p:nvSpPr>
          <p:cNvPr id="70" name="Google Shape;70;p11"/>
          <p:cNvSpPr/>
          <p:nvPr/>
        </p:nvSpPr>
        <p:spPr>
          <a:xfrm>
            <a:off x="7689914" y="2101138"/>
            <a:ext cx="1531443" cy="3422219"/>
          </a:xfrm>
          <a:custGeom>
            <a:avLst/>
            <a:gdLst/>
            <a:ahLst/>
            <a:cxnLst/>
            <a:rect l="l" t="t" r="r" b="b"/>
            <a:pathLst>
              <a:path w="3062887" h="6844439" extrusionOk="0">
                <a:moveTo>
                  <a:pt x="0" y="0"/>
                </a:moveTo>
                <a:lnTo>
                  <a:pt x="3062887" y="0"/>
                </a:lnTo>
                <a:lnTo>
                  <a:pt x="3062887" y="6844439"/>
                </a:lnTo>
                <a:lnTo>
                  <a:pt x="0" y="6844439"/>
                </a:lnTo>
                <a:lnTo>
                  <a:pt x="0" y="0"/>
                </a:lnTo>
                <a:close/>
              </a:path>
            </a:pathLst>
          </a:custGeom>
          <a:blipFill rotWithShape="1">
            <a:blip r:embed="rId5">
              <a:alphaModFix/>
            </a:blip>
            <a:stretch>
              <a:fillRect/>
            </a:stretch>
          </a:blipFill>
          <a:ln>
            <a:noFill/>
          </a:ln>
        </p:spPr>
        <p:txBody>
          <a:bodyPr/>
          <a:lstStyle/>
          <a:p>
            <a:endParaRPr lang="vi-VN"/>
          </a:p>
        </p:txBody>
      </p:sp>
      <p:sp>
        <p:nvSpPr>
          <p:cNvPr id="71" name="Google Shape;71;p11"/>
          <p:cNvSpPr/>
          <p:nvPr/>
        </p:nvSpPr>
        <p:spPr>
          <a:xfrm rot="5968493">
            <a:off x="-1731284" y="-1526823"/>
            <a:ext cx="2536157" cy="4082346"/>
          </a:xfrm>
          <a:custGeom>
            <a:avLst/>
            <a:gdLst/>
            <a:ahLst/>
            <a:cxnLst/>
            <a:rect l="l" t="t" r="r" b="b"/>
            <a:pathLst>
              <a:path w="5072315" h="8164692" extrusionOk="0">
                <a:moveTo>
                  <a:pt x="0" y="0"/>
                </a:moveTo>
                <a:lnTo>
                  <a:pt x="5072315" y="0"/>
                </a:lnTo>
                <a:lnTo>
                  <a:pt x="5072315" y="8164692"/>
                </a:lnTo>
                <a:lnTo>
                  <a:pt x="0" y="8164692"/>
                </a:lnTo>
                <a:lnTo>
                  <a:pt x="0" y="0"/>
                </a:lnTo>
                <a:close/>
              </a:path>
            </a:pathLst>
          </a:custGeom>
          <a:blipFill rotWithShape="1">
            <a:blip r:embed="rId6">
              <a:alphaModFix/>
            </a:blip>
            <a:stretch>
              <a:fillRect/>
            </a:stretch>
          </a:blipFill>
          <a:ln>
            <a:noFill/>
          </a:ln>
        </p:spPr>
        <p:txBody>
          <a:bodyPr/>
          <a:lstStyle/>
          <a:p>
            <a:endParaRPr lang="vi-VN"/>
          </a:p>
        </p:txBody>
      </p:sp>
      <p:sp>
        <p:nvSpPr>
          <p:cNvPr id="72" name="Google Shape;72;p11"/>
          <p:cNvSpPr/>
          <p:nvPr/>
        </p:nvSpPr>
        <p:spPr>
          <a:xfrm>
            <a:off x="-463206" y="3110285"/>
            <a:ext cx="3130879" cy="2876495"/>
          </a:xfrm>
          <a:custGeom>
            <a:avLst/>
            <a:gdLst/>
            <a:ahLst/>
            <a:cxnLst/>
            <a:rect l="l" t="t" r="r" b="b"/>
            <a:pathLst>
              <a:path w="6261757" h="5752989" extrusionOk="0">
                <a:moveTo>
                  <a:pt x="0" y="0"/>
                </a:moveTo>
                <a:lnTo>
                  <a:pt x="6261757" y="0"/>
                </a:lnTo>
                <a:lnTo>
                  <a:pt x="6261757" y="5752989"/>
                </a:lnTo>
                <a:lnTo>
                  <a:pt x="0" y="5752989"/>
                </a:lnTo>
                <a:lnTo>
                  <a:pt x="0" y="0"/>
                </a:lnTo>
                <a:close/>
              </a:path>
            </a:pathLst>
          </a:custGeom>
          <a:blipFill rotWithShape="1">
            <a:blip r:embed="rId7">
              <a:alphaModFix/>
            </a:blip>
            <a:stretch>
              <a:fillRect/>
            </a:stretch>
          </a:blipFill>
          <a:ln>
            <a:noFill/>
          </a:ln>
        </p:spPr>
        <p:txBody>
          <a:bodyPr/>
          <a:lstStyle/>
          <a:p>
            <a:endParaRPr lang="vi-VN"/>
          </a:p>
        </p:txBody>
      </p:sp>
      <p:sp>
        <p:nvSpPr>
          <p:cNvPr id="73" name="Google Shape;73;p11"/>
          <p:cNvSpPr/>
          <p:nvPr/>
        </p:nvSpPr>
        <p:spPr>
          <a:xfrm>
            <a:off x="6677354" y="-303593"/>
            <a:ext cx="2837793" cy="2057400"/>
          </a:xfrm>
          <a:custGeom>
            <a:avLst/>
            <a:gdLst/>
            <a:ahLst/>
            <a:cxnLst/>
            <a:rect l="l" t="t" r="r" b="b"/>
            <a:pathLst>
              <a:path w="5675586" h="4114800" extrusionOk="0">
                <a:moveTo>
                  <a:pt x="0" y="0"/>
                </a:moveTo>
                <a:lnTo>
                  <a:pt x="5675586" y="0"/>
                </a:lnTo>
                <a:lnTo>
                  <a:pt x="5675586" y="4114800"/>
                </a:lnTo>
                <a:lnTo>
                  <a:pt x="0" y="4114800"/>
                </a:lnTo>
                <a:lnTo>
                  <a:pt x="0" y="0"/>
                </a:lnTo>
                <a:close/>
              </a:path>
            </a:pathLst>
          </a:custGeom>
          <a:blipFill rotWithShape="1">
            <a:blip r:embed="rId8">
              <a:alphaModFix/>
            </a:blip>
            <a:stretch>
              <a:fillRect/>
            </a:stretch>
          </a:blipFill>
          <a:ln>
            <a:noFill/>
          </a:ln>
        </p:spPr>
        <p:txBody>
          <a:bodyPr/>
          <a:lstStyle/>
          <a:p>
            <a:endParaRPr lang="vi-VN"/>
          </a:p>
        </p:txBody>
      </p:sp>
      <p:sp>
        <p:nvSpPr>
          <p:cNvPr id="74" name="Google Shape;74;p11"/>
          <p:cNvSpPr/>
          <p:nvPr/>
        </p:nvSpPr>
        <p:spPr>
          <a:xfrm>
            <a:off x="3215060" y="3812248"/>
            <a:ext cx="2532185" cy="2057400"/>
          </a:xfrm>
          <a:custGeom>
            <a:avLst/>
            <a:gdLst/>
            <a:ahLst/>
            <a:cxnLst/>
            <a:rect l="l" t="t" r="r" b="b"/>
            <a:pathLst>
              <a:path w="5064369" h="4114800" extrusionOk="0">
                <a:moveTo>
                  <a:pt x="0" y="0"/>
                </a:moveTo>
                <a:lnTo>
                  <a:pt x="5064369" y="0"/>
                </a:lnTo>
                <a:lnTo>
                  <a:pt x="5064369" y="4114800"/>
                </a:lnTo>
                <a:lnTo>
                  <a:pt x="0" y="4114800"/>
                </a:lnTo>
                <a:lnTo>
                  <a:pt x="0" y="0"/>
                </a:lnTo>
                <a:close/>
              </a:path>
            </a:pathLst>
          </a:custGeom>
          <a:blipFill rotWithShape="1">
            <a:blip r:embed="rId9">
              <a:alphaModFix/>
            </a:blip>
            <a:stretch>
              <a:fillRect/>
            </a:stretch>
          </a:blipFill>
          <a:ln>
            <a:noFill/>
          </a:ln>
        </p:spPr>
        <p:txBody>
          <a:bodyPr/>
          <a:lstStyle/>
          <a:p>
            <a:endParaRPr lang="vi-VN"/>
          </a:p>
        </p:txBody>
      </p:sp>
      <p:sp>
        <p:nvSpPr>
          <p:cNvPr id="75" name="Google Shape;75;p11"/>
          <p:cNvSpPr/>
          <p:nvPr/>
        </p:nvSpPr>
        <p:spPr>
          <a:xfrm rot="887810">
            <a:off x="3103046" y="86010"/>
            <a:ext cx="1378107" cy="1278194"/>
          </a:xfrm>
          <a:custGeom>
            <a:avLst/>
            <a:gdLst/>
            <a:ahLst/>
            <a:cxnLst/>
            <a:rect l="l" t="t" r="r" b="b"/>
            <a:pathLst>
              <a:path w="2756213" h="2556387" extrusionOk="0">
                <a:moveTo>
                  <a:pt x="0" y="0"/>
                </a:moveTo>
                <a:lnTo>
                  <a:pt x="2756213" y="0"/>
                </a:lnTo>
                <a:lnTo>
                  <a:pt x="2756213" y="2556387"/>
                </a:lnTo>
                <a:lnTo>
                  <a:pt x="0" y="2556387"/>
                </a:lnTo>
                <a:lnTo>
                  <a:pt x="0" y="0"/>
                </a:lnTo>
                <a:close/>
              </a:path>
            </a:pathLst>
          </a:custGeom>
          <a:blipFill rotWithShape="1">
            <a:blip r:embed="rId10">
              <a:alphaModFix/>
            </a:blip>
            <a:stretch>
              <a:fillRect/>
            </a:stretch>
          </a:blipFill>
          <a:ln>
            <a:noFill/>
          </a:ln>
        </p:spPr>
        <p:txBody>
          <a:bodyPr/>
          <a:lstStyle/>
          <a:p>
            <a:endParaRPr lang="vi-VN"/>
          </a:p>
        </p:txBody>
      </p:sp>
      <p:sp>
        <p:nvSpPr>
          <p:cNvPr id="7" name="Hộp Văn bản 6">
            <a:extLst>
              <a:ext uri="{FF2B5EF4-FFF2-40B4-BE49-F238E27FC236}">
                <a16:creationId xmlns:a16="http://schemas.microsoft.com/office/drawing/2014/main" id="{258A48BA-ABC7-B626-D3D7-3B386916F8ED}"/>
              </a:ext>
            </a:extLst>
          </p:cNvPr>
          <p:cNvSpPr txBox="1"/>
          <p:nvPr/>
        </p:nvSpPr>
        <p:spPr>
          <a:xfrm>
            <a:off x="1583643" y="1574474"/>
            <a:ext cx="1658847" cy="523220"/>
          </a:xfrm>
          <a:prstGeom prst="rect">
            <a:avLst/>
          </a:prstGeom>
          <a:noFill/>
        </p:spPr>
        <p:txBody>
          <a:bodyPr wrap="square" rtlCol="0">
            <a:spAutoFit/>
          </a:bodyPr>
          <a:lstStyle/>
          <a:p>
            <a:r>
              <a:rPr lang="en-US" sz="2800" b="1" dirty="0" err="1">
                <a:solidFill>
                  <a:srgbClr val="FFFFFF"/>
                </a:solidFill>
                <a:latin typeface="Times New Roman" panose="02020603050405020304" pitchFamily="18" charset="0"/>
                <a:cs typeface="Times New Roman" panose="02020603050405020304" pitchFamily="18" charset="0"/>
              </a:rPr>
              <a:t>Bài</a:t>
            </a:r>
            <a:r>
              <a:rPr lang="vi-VN" sz="2800" b="1" dirty="0">
                <a:latin typeface="+mj-lt"/>
              </a:rPr>
              <a:t> </a:t>
            </a:r>
            <a:r>
              <a:rPr lang="en-US" sz="2800" b="1" dirty="0">
                <a:solidFill>
                  <a:srgbClr val="C1E1DF"/>
                </a:solidFill>
                <a:latin typeface="Times New Roman" panose="02020603050405020304" pitchFamily="18" charset="0"/>
                <a:cs typeface="Times New Roman" panose="02020603050405020304" pitchFamily="18" charset="0"/>
              </a:rPr>
              <a:t>12</a:t>
            </a:r>
            <a:endParaRPr lang="vi-VN" sz="2800" b="1" dirty="0">
              <a:solidFill>
                <a:srgbClr val="C1E1DF"/>
              </a:solidFill>
              <a:latin typeface="Times New Roman" panose="02020603050405020304" pitchFamily="18" charset="0"/>
              <a:cs typeface="Times New Roman" panose="02020603050405020304" pitchFamily="18" charset="0"/>
            </a:endParaRPr>
          </a:p>
        </p:txBody>
      </p:sp>
      <p:sp>
        <p:nvSpPr>
          <p:cNvPr id="8" name="Google Shape;102;p13">
            <a:extLst>
              <a:ext uri="{FF2B5EF4-FFF2-40B4-BE49-F238E27FC236}">
                <a16:creationId xmlns:a16="http://schemas.microsoft.com/office/drawing/2014/main" id="{D5B83EC5-CEF1-915D-054F-284D33B6B9C1}"/>
              </a:ext>
            </a:extLst>
          </p:cNvPr>
          <p:cNvSpPr/>
          <p:nvPr/>
        </p:nvSpPr>
        <p:spPr>
          <a:xfrm>
            <a:off x="-1781728" y="16464619"/>
            <a:ext cx="11147654" cy="8771298"/>
          </a:xfrm>
          <a:custGeom>
            <a:avLst/>
            <a:gdLst/>
            <a:ahLst/>
            <a:cxnLst/>
            <a:rect l="l" t="t" r="r" b="b"/>
            <a:pathLst>
              <a:path w="20643803" h="16243144" extrusionOk="0">
                <a:moveTo>
                  <a:pt x="0" y="0"/>
                </a:moveTo>
                <a:lnTo>
                  <a:pt x="20643803" y="0"/>
                </a:lnTo>
                <a:lnTo>
                  <a:pt x="20643803" y="16243144"/>
                </a:lnTo>
                <a:lnTo>
                  <a:pt x="0" y="16243144"/>
                </a:lnTo>
                <a:lnTo>
                  <a:pt x="0" y="0"/>
                </a:lnTo>
                <a:close/>
              </a:path>
            </a:pathLst>
          </a:custGeom>
          <a:blipFill rotWithShape="1">
            <a:blip r:embed="rId3">
              <a:alphaModFix amt="21000"/>
              <a:duotone>
                <a:schemeClr val="accent6">
                  <a:shade val="45000"/>
                  <a:satMod val="135000"/>
                </a:schemeClr>
                <a:prstClr val="white"/>
              </a:duotone>
            </a:blip>
            <a:stretch>
              <a:fillRect l="-829" t="-19359" b="-19359"/>
            </a:stretch>
          </a:blipFill>
          <a:ln>
            <a:noFill/>
          </a:ln>
        </p:spPr>
        <p:txBody>
          <a:bodyPr/>
          <a:lstStyle/>
          <a:p>
            <a:endParaRPr lang="vi-VN"/>
          </a:p>
        </p:txBody>
      </p:sp>
      <p:sp>
        <p:nvSpPr>
          <p:cNvPr id="9" name="Google Shape;103;p13">
            <a:extLst>
              <a:ext uri="{FF2B5EF4-FFF2-40B4-BE49-F238E27FC236}">
                <a16:creationId xmlns:a16="http://schemas.microsoft.com/office/drawing/2014/main" id="{86DB4708-E4B0-E21A-D9D2-5750E51A8087}"/>
              </a:ext>
            </a:extLst>
          </p:cNvPr>
          <p:cNvSpPr/>
          <p:nvPr/>
        </p:nvSpPr>
        <p:spPr>
          <a:xfrm rot="-310777">
            <a:off x="-40749581" y="11583418"/>
            <a:ext cx="2583507" cy="3681163"/>
          </a:xfrm>
          <a:custGeom>
            <a:avLst/>
            <a:gdLst/>
            <a:ahLst/>
            <a:cxnLst/>
            <a:rect l="l" t="t" r="r" b="b"/>
            <a:pathLst>
              <a:path w="5167014" h="7362326" extrusionOk="0">
                <a:moveTo>
                  <a:pt x="0" y="0"/>
                </a:moveTo>
                <a:lnTo>
                  <a:pt x="5167014" y="0"/>
                </a:lnTo>
                <a:lnTo>
                  <a:pt x="5167014" y="7362326"/>
                </a:lnTo>
                <a:lnTo>
                  <a:pt x="0" y="7362326"/>
                </a:lnTo>
                <a:lnTo>
                  <a:pt x="0" y="0"/>
                </a:lnTo>
                <a:close/>
              </a:path>
            </a:pathLst>
          </a:custGeom>
          <a:blipFill rotWithShape="1">
            <a:blip r:embed="rId11">
              <a:alphaModFix/>
            </a:blip>
            <a:stretch>
              <a:fillRect/>
            </a:stretch>
          </a:blipFill>
          <a:ln>
            <a:noFill/>
          </a:ln>
        </p:spPr>
        <p:txBody>
          <a:bodyPr/>
          <a:lstStyle/>
          <a:p>
            <a:endParaRPr lang="vi-VN"/>
          </a:p>
        </p:txBody>
      </p:sp>
      <p:sp>
        <p:nvSpPr>
          <p:cNvPr id="10" name="Google Shape;104;p13">
            <a:extLst>
              <a:ext uri="{FF2B5EF4-FFF2-40B4-BE49-F238E27FC236}">
                <a16:creationId xmlns:a16="http://schemas.microsoft.com/office/drawing/2014/main" id="{3A07A399-98B6-F70C-B035-18E50D61899F}"/>
              </a:ext>
            </a:extLst>
          </p:cNvPr>
          <p:cNvSpPr/>
          <p:nvPr/>
        </p:nvSpPr>
        <p:spPr>
          <a:xfrm rot="255544">
            <a:off x="45691171" y="6098730"/>
            <a:ext cx="2583507" cy="3681163"/>
          </a:xfrm>
          <a:custGeom>
            <a:avLst/>
            <a:gdLst/>
            <a:ahLst/>
            <a:cxnLst/>
            <a:rect l="l" t="t" r="r" b="b"/>
            <a:pathLst>
              <a:path w="5167014" h="7362326" extrusionOk="0">
                <a:moveTo>
                  <a:pt x="0" y="0"/>
                </a:moveTo>
                <a:lnTo>
                  <a:pt x="5167014" y="0"/>
                </a:lnTo>
                <a:lnTo>
                  <a:pt x="5167014" y="7362326"/>
                </a:lnTo>
                <a:lnTo>
                  <a:pt x="0" y="7362326"/>
                </a:lnTo>
                <a:lnTo>
                  <a:pt x="0" y="0"/>
                </a:lnTo>
                <a:close/>
              </a:path>
            </a:pathLst>
          </a:custGeom>
          <a:blipFill rotWithShape="1">
            <a:blip r:embed="rId11">
              <a:alphaModFix/>
            </a:blip>
            <a:stretch>
              <a:fillRect/>
            </a:stretch>
          </a:blipFill>
          <a:ln>
            <a:noFill/>
          </a:ln>
        </p:spPr>
        <p:txBody>
          <a:bodyPr/>
          <a:lstStyle/>
          <a:p>
            <a:endParaRPr lang="vi-VN"/>
          </a:p>
        </p:txBody>
      </p:sp>
      <p:sp>
        <p:nvSpPr>
          <p:cNvPr id="11" name="Google Shape;105;p13">
            <a:extLst>
              <a:ext uri="{FF2B5EF4-FFF2-40B4-BE49-F238E27FC236}">
                <a16:creationId xmlns:a16="http://schemas.microsoft.com/office/drawing/2014/main" id="{2A81CE4A-7A57-E7B4-826A-56A8372352DB}"/>
              </a:ext>
            </a:extLst>
          </p:cNvPr>
          <p:cNvSpPr/>
          <p:nvPr/>
        </p:nvSpPr>
        <p:spPr>
          <a:xfrm rot="-298433">
            <a:off x="-30498368" y="7931498"/>
            <a:ext cx="2583507" cy="3681163"/>
          </a:xfrm>
          <a:custGeom>
            <a:avLst/>
            <a:gdLst/>
            <a:ahLst/>
            <a:cxnLst/>
            <a:rect l="l" t="t" r="r" b="b"/>
            <a:pathLst>
              <a:path w="5167014" h="7362326" extrusionOk="0">
                <a:moveTo>
                  <a:pt x="0" y="0"/>
                </a:moveTo>
                <a:lnTo>
                  <a:pt x="5167014" y="0"/>
                </a:lnTo>
                <a:lnTo>
                  <a:pt x="5167014" y="7362326"/>
                </a:lnTo>
                <a:lnTo>
                  <a:pt x="0" y="7362326"/>
                </a:lnTo>
                <a:lnTo>
                  <a:pt x="0" y="0"/>
                </a:lnTo>
                <a:close/>
              </a:path>
            </a:pathLst>
          </a:custGeom>
          <a:blipFill rotWithShape="1">
            <a:blip r:embed="rId11">
              <a:alphaModFix/>
            </a:blip>
            <a:stretch>
              <a:fillRect/>
            </a:stretch>
          </a:blipFill>
          <a:ln>
            <a:noFill/>
          </a:ln>
        </p:spPr>
        <p:txBody>
          <a:bodyPr/>
          <a:lstStyle/>
          <a:p>
            <a:endParaRPr lang="vi-VN"/>
          </a:p>
        </p:txBody>
      </p:sp>
      <p:sp>
        <p:nvSpPr>
          <p:cNvPr id="12" name="Google Shape;106;p13">
            <a:extLst>
              <a:ext uri="{FF2B5EF4-FFF2-40B4-BE49-F238E27FC236}">
                <a16:creationId xmlns:a16="http://schemas.microsoft.com/office/drawing/2014/main" id="{4FF9486A-5276-845B-6655-0ABF37328475}"/>
              </a:ext>
            </a:extLst>
          </p:cNvPr>
          <p:cNvSpPr/>
          <p:nvPr/>
        </p:nvSpPr>
        <p:spPr>
          <a:xfrm rot="1433531">
            <a:off x="40415443" y="21197160"/>
            <a:ext cx="1388745" cy="4114800"/>
          </a:xfrm>
          <a:custGeom>
            <a:avLst/>
            <a:gdLst/>
            <a:ahLst/>
            <a:cxnLst/>
            <a:rect l="l" t="t" r="r" b="b"/>
            <a:pathLst>
              <a:path w="2777490" h="8229600" extrusionOk="0">
                <a:moveTo>
                  <a:pt x="0" y="0"/>
                </a:moveTo>
                <a:lnTo>
                  <a:pt x="2777490" y="0"/>
                </a:lnTo>
                <a:lnTo>
                  <a:pt x="2777490" y="8229600"/>
                </a:lnTo>
                <a:lnTo>
                  <a:pt x="0" y="8229600"/>
                </a:lnTo>
                <a:lnTo>
                  <a:pt x="0" y="0"/>
                </a:lnTo>
                <a:close/>
              </a:path>
            </a:pathLst>
          </a:custGeom>
          <a:blipFill rotWithShape="1">
            <a:blip r:embed="rId12">
              <a:alphaModFix/>
            </a:blip>
            <a:stretch>
              <a:fillRect/>
            </a:stretch>
          </a:blipFill>
          <a:ln>
            <a:noFill/>
          </a:ln>
        </p:spPr>
        <p:txBody>
          <a:bodyPr/>
          <a:lstStyle/>
          <a:p>
            <a:endParaRPr lang="vi-VN"/>
          </a:p>
        </p:txBody>
      </p:sp>
      <p:sp>
        <p:nvSpPr>
          <p:cNvPr id="13" name="Google Shape;107;p13">
            <a:extLst>
              <a:ext uri="{FF2B5EF4-FFF2-40B4-BE49-F238E27FC236}">
                <a16:creationId xmlns:a16="http://schemas.microsoft.com/office/drawing/2014/main" id="{F770768E-9BB0-8300-0B66-5EFFDFF97F35}"/>
              </a:ext>
            </a:extLst>
          </p:cNvPr>
          <p:cNvSpPr/>
          <p:nvPr/>
        </p:nvSpPr>
        <p:spPr>
          <a:xfrm rot="-630975">
            <a:off x="-32478035" y="23568927"/>
            <a:ext cx="1651063" cy="2057400"/>
          </a:xfrm>
          <a:custGeom>
            <a:avLst/>
            <a:gdLst/>
            <a:ahLst/>
            <a:cxnLst/>
            <a:rect l="l" t="t" r="r" b="b"/>
            <a:pathLst>
              <a:path w="3302127" h="4114800" extrusionOk="0">
                <a:moveTo>
                  <a:pt x="0" y="0"/>
                </a:moveTo>
                <a:lnTo>
                  <a:pt x="3302127" y="0"/>
                </a:lnTo>
                <a:lnTo>
                  <a:pt x="3302127" y="4114800"/>
                </a:lnTo>
                <a:lnTo>
                  <a:pt x="0" y="4114800"/>
                </a:lnTo>
                <a:lnTo>
                  <a:pt x="0" y="0"/>
                </a:lnTo>
                <a:close/>
              </a:path>
            </a:pathLst>
          </a:custGeom>
          <a:blipFill rotWithShape="1">
            <a:blip r:embed="rId13">
              <a:alphaModFix/>
            </a:blip>
            <a:stretch>
              <a:fillRect/>
            </a:stretch>
          </a:blipFill>
          <a:ln>
            <a:noFill/>
          </a:ln>
        </p:spPr>
        <p:txBody>
          <a:bodyPr/>
          <a:lstStyle/>
          <a:p>
            <a:endParaRPr lang="vi-VN"/>
          </a:p>
        </p:txBody>
      </p:sp>
      <p:sp>
        <p:nvSpPr>
          <p:cNvPr id="14" name="Google Shape;110;p13">
            <a:extLst>
              <a:ext uri="{FF2B5EF4-FFF2-40B4-BE49-F238E27FC236}">
                <a16:creationId xmlns:a16="http://schemas.microsoft.com/office/drawing/2014/main" id="{A79E65A2-C2B3-3B4A-FE2D-49FC9CE93F59}"/>
              </a:ext>
            </a:extLst>
          </p:cNvPr>
          <p:cNvSpPr/>
          <p:nvPr/>
        </p:nvSpPr>
        <p:spPr>
          <a:xfrm rot="-1223181">
            <a:off x="42005270" y="-13997594"/>
            <a:ext cx="1145398" cy="1669069"/>
          </a:xfrm>
          <a:custGeom>
            <a:avLst/>
            <a:gdLst/>
            <a:ahLst/>
            <a:cxnLst/>
            <a:rect l="l" t="t" r="r" b="b"/>
            <a:pathLst>
              <a:path w="2290797" h="3338138" extrusionOk="0">
                <a:moveTo>
                  <a:pt x="0" y="0"/>
                </a:moveTo>
                <a:lnTo>
                  <a:pt x="2290797" y="0"/>
                </a:lnTo>
                <a:lnTo>
                  <a:pt x="2290797" y="3338138"/>
                </a:lnTo>
                <a:lnTo>
                  <a:pt x="0" y="3338138"/>
                </a:lnTo>
                <a:lnTo>
                  <a:pt x="0" y="0"/>
                </a:lnTo>
                <a:close/>
              </a:path>
            </a:pathLst>
          </a:custGeom>
          <a:blipFill rotWithShape="1">
            <a:blip r:embed="rId14">
              <a:alphaModFix/>
            </a:blip>
            <a:stretch>
              <a:fillRect/>
            </a:stretch>
          </a:blipFill>
          <a:ln>
            <a:noFill/>
          </a:ln>
        </p:spPr>
        <p:txBody>
          <a:bodyPr/>
          <a:lstStyle/>
          <a:p>
            <a:endParaRPr lang="vi-VN"/>
          </a:p>
        </p:txBody>
      </p:sp>
      <p:pic>
        <p:nvPicPr>
          <p:cNvPr id="15" name="Hình ảnh 14">
            <a:extLst>
              <a:ext uri="{FF2B5EF4-FFF2-40B4-BE49-F238E27FC236}">
                <a16:creationId xmlns:a16="http://schemas.microsoft.com/office/drawing/2014/main" id="{B14B9E08-5B20-9EAA-E7DA-37DC61C4C42C}"/>
              </a:ext>
            </a:extLst>
          </p:cNvPr>
          <p:cNvPicPr>
            <a:picLocks noChangeAspect="1"/>
          </p:cNvPicPr>
          <p:nvPr/>
        </p:nvPicPr>
        <p:blipFill>
          <a:blip r:embed="rId15"/>
          <a:stretch>
            <a:fillRect/>
          </a:stretch>
        </p:blipFill>
        <p:spPr>
          <a:xfrm>
            <a:off x="44279113" y="17242252"/>
            <a:ext cx="5407621" cy="1487553"/>
          </a:xfrm>
          <a:prstGeom prst="rect">
            <a:avLst/>
          </a:prstGeom>
        </p:spPr>
      </p:pic>
      <p:pic>
        <p:nvPicPr>
          <p:cNvPr id="16" name="Hình ảnh 15">
            <a:extLst>
              <a:ext uri="{FF2B5EF4-FFF2-40B4-BE49-F238E27FC236}">
                <a16:creationId xmlns:a16="http://schemas.microsoft.com/office/drawing/2014/main" id="{8F9BF884-A6A0-F3C4-D585-163BC5592F37}"/>
              </a:ext>
            </a:extLst>
          </p:cNvPr>
          <p:cNvPicPr>
            <a:picLocks noChangeAspect="1"/>
          </p:cNvPicPr>
          <p:nvPr/>
        </p:nvPicPr>
        <p:blipFill>
          <a:blip r:embed="rId16"/>
          <a:stretch>
            <a:fillRect/>
          </a:stretch>
        </p:blipFill>
        <p:spPr>
          <a:xfrm>
            <a:off x="-38651416" y="-17018359"/>
            <a:ext cx="1292464" cy="1213209"/>
          </a:xfrm>
          <a:prstGeom prst="rect">
            <a:avLst/>
          </a:prstGeom>
        </p:spPr>
      </p:pic>
      <p:pic>
        <p:nvPicPr>
          <p:cNvPr id="17" name="Hình ảnh 16">
            <a:extLst>
              <a:ext uri="{FF2B5EF4-FFF2-40B4-BE49-F238E27FC236}">
                <a16:creationId xmlns:a16="http://schemas.microsoft.com/office/drawing/2014/main" id="{97BDEB2A-02AF-FE80-8EB2-425CF7FD1763}"/>
              </a:ext>
            </a:extLst>
          </p:cNvPr>
          <p:cNvPicPr>
            <a:picLocks noChangeAspect="1"/>
          </p:cNvPicPr>
          <p:nvPr/>
        </p:nvPicPr>
        <p:blipFill>
          <a:blip r:embed="rId17"/>
          <a:stretch>
            <a:fillRect/>
          </a:stretch>
        </p:blipFill>
        <p:spPr>
          <a:xfrm>
            <a:off x="33052830" y="-6946015"/>
            <a:ext cx="1331323" cy="1213209"/>
          </a:xfrm>
          <a:prstGeom prst="rect">
            <a:avLst/>
          </a:prstGeom>
        </p:spPr>
      </p:pic>
      <p:pic>
        <p:nvPicPr>
          <p:cNvPr id="18" name="Hình ảnh 17">
            <a:extLst>
              <a:ext uri="{FF2B5EF4-FFF2-40B4-BE49-F238E27FC236}">
                <a16:creationId xmlns:a16="http://schemas.microsoft.com/office/drawing/2014/main" id="{054692E7-FFF0-FBFE-AF5F-709EEBEC5E6C}"/>
              </a:ext>
            </a:extLst>
          </p:cNvPr>
          <p:cNvPicPr>
            <a:picLocks noChangeAspect="1"/>
          </p:cNvPicPr>
          <p:nvPr/>
        </p:nvPicPr>
        <p:blipFill>
          <a:blip r:embed="rId18"/>
          <a:stretch>
            <a:fillRect/>
          </a:stretch>
        </p:blipFill>
        <p:spPr>
          <a:xfrm>
            <a:off x="-29855894" y="6732199"/>
            <a:ext cx="1298561" cy="1207113"/>
          </a:xfrm>
          <a:prstGeom prst="rect">
            <a:avLst/>
          </a:prstGeom>
        </p:spPr>
      </p:pic>
      <p:pic>
        <p:nvPicPr>
          <p:cNvPr id="19" name="Hình ảnh 18">
            <a:extLst>
              <a:ext uri="{FF2B5EF4-FFF2-40B4-BE49-F238E27FC236}">
                <a16:creationId xmlns:a16="http://schemas.microsoft.com/office/drawing/2014/main" id="{F4C38BDF-92C3-9A82-6346-C99AB8EA3265}"/>
              </a:ext>
            </a:extLst>
          </p:cNvPr>
          <p:cNvPicPr>
            <a:picLocks noChangeAspect="1"/>
          </p:cNvPicPr>
          <p:nvPr/>
        </p:nvPicPr>
        <p:blipFill>
          <a:blip r:embed="rId19"/>
          <a:stretch>
            <a:fillRect/>
          </a:stretch>
        </p:blipFill>
        <p:spPr>
          <a:xfrm>
            <a:off x="-35789149" y="-8346147"/>
            <a:ext cx="2213040" cy="2347163"/>
          </a:xfrm>
          <a:prstGeom prst="rect">
            <a:avLst/>
          </a:prstGeom>
        </p:spPr>
      </p:pic>
      <p:pic>
        <p:nvPicPr>
          <p:cNvPr id="20" name="Hình ảnh 19">
            <a:extLst>
              <a:ext uri="{FF2B5EF4-FFF2-40B4-BE49-F238E27FC236}">
                <a16:creationId xmlns:a16="http://schemas.microsoft.com/office/drawing/2014/main" id="{B845AC2E-A107-EF00-B7FF-D1E3E386B06B}"/>
              </a:ext>
            </a:extLst>
          </p:cNvPr>
          <p:cNvPicPr>
            <a:picLocks noChangeAspect="1"/>
          </p:cNvPicPr>
          <p:nvPr/>
        </p:nvPicPr>
        <p:blipFill>
          <a:blip r:embed="rId20"/>
          <a:stretch>
            <a:fillRect/>
          </a:stretch>
        </p:blipFill>
        <p:spPr>
          <a:xfrm>
            <a:off x="29085151" y="-3238545"/>
            <a:ext cx="2755631" cy="2389839"/>
          </a:xfrm>
          <a:prstGeom prst="rect">
            <a:avLst/>
          </a:prstGeom>
        </p:spPr>
      </p:pic>
      <p:pic>
        <p:nvPicPr>
          <p:cNvPr id="21" name="Hình ảnh 20">
            <a:extLst>
              <a:ext uri="{FF2B5EF4-FFF2-40B4-BE49-F238E27FC236}">
                <a16:creationId xmlns:a16="http://schemas.microsoft.com/office/drawing/2014/main" id="{4EDDAA4D-5680-4130-0A5F-B1EF98D5E16E}"/>
              </a:ext>
            </a:extLst>
          </p:cNvPr>
          <p:cNvPicPr>
            <a:picLocks noChangeAspect="1"/>
          </p:cNvPicPr>
          <p:nvPr/>
        </p:nvPicPr>
        <p:blipFill>
          <a:blip r:embed="rId21"/>
          <a:stretch>
            <a:fillRect/>
          </a:stretch>
        </p:blipFill>
        <p:spPr>
          <a:xfrm>
            <a:off x="-28363461" y="428716"/>
            <a:ext cx="2066723" cy="1365622"/>
          </a:xfrm>
          <a:prstGeom prst="rect">
            <a:avLst/>
          </a:prstGeom>
        </p:spPr>
      </p:pic>
      <p:sp>
        <p:nvSpPr>
          <p:cNvPr id="3" name="TextBox 2"/>
          <p:cNvSpPr txBox="1"/>
          <p:nvPr/>
        </p:nvSpPr>
        <p:spPr>
          <a:xfrm>
            <a:off x="1585912" y="2308547"/>
            <a:ext cx="6216781" cy="1077218"/>
          </a:xfrm>
          <a:prstGeom prst="rect">
            <a:avLst/>
          </a:prstGeom>
          <a:noFill/>
        </p:spPr>
        <p:txBody>
          <a:bodyPr wrap="square" rtlCol="0">
            <a:spAutoFit/>
          </a:bodyPr>
          <a:lstStyle/>
          <a:p>
            <a:r>
              <a:rPr lang="en-US" sz="3200" dirty="0">
                <a:solidFill>
                  <a:schemeClr val="accent4">
                    <a:lumMod val="60000"/>
                    <a:lumOff val="40000"/>
                  </a:schemeClr>
                </a:solidFill>
                <a:latin typeface="Bell MT" panose="02020503060305020303" pitchFamily="18" charset="0"/>
              </a:rPr>
              <a:t>THỰC HÀNH: SƯU TẦM TƯ LIỆU VỀ CỘNG HÒA NAM PHI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9841"/>
        </a:solidFill>
        <a:effectLst/>
      </p:bgPr>
    </p:bg>
    <p:spTree>
      <p:nvGrpSpPr>
        <p:cNvPr id="1" name=""/>
        <p:cNvGrpSpPr/>
        <p:nvPr/>
      </p:nvGrpSpPr>
      <p:grpSpPr>
        <a:xfrm>
          <a:off x="0" y="0"/>
          <a:ext cx="0" cy="0"/>
          <a:chOff x="0" y="0"/>
          <a:chExt cx="0" cy="0"/>
        </a:xfrm>
      </p:grpSpPr>
      <p:sp>
        <p:nvSpPr>
          <p:cNvPr id="2" name="Freeform 2"/>
          <p:cNvSpPr/>
          <p:nvPr/>
        </p:nvSpPr>
        <p:spPr>
          <a:xfrm>
            <a:off x="-683783" y="1679977"/>
            <a:ext cx="3961949" cy="3958647"/>
          </a:xfrm>
          <a:custGeom>
            <a:avLst/>
            <a:gdLst/>
            <a:ahLst/>
            <a:cxnLst/>
            <a:rect l="l" t="t" r="r" b="b"/>
            <a:pathLst>
              <a:path w="7923897" h="7917294">
                <a:moveTo>
                  <a:pt x="0" y="0"/>
                </a:moveTo>
                <a:lnTo>
                  <a:pt x="7923898" y="0"/>
                </a:lnTo>
                <a:lnTo>
                  <a:pt x="7923898" y="7917295"/>
                </a:lnTo>
                <a:lnTo>
                  <a:pt x="0" y="7917295"/>
                </a:lnTo>
                <a:lnTo>
                  <a:pt x="0" y="0"/>
                </a:lnTo>
                <a:close/>
              </a:path>
            </a:pathLst>
          </a:custGeom>
          <a:blipFill>
            <a:blip r:embed="rId7"/>
            <a:stretch>
              <a:fillRect/>
            </a:stretch>
          </a:blipFill>
        </p:spPr>
        <p:txBody>
          <a:bodyPr/>
          <a:lstStyle/>
          <a:p>
            <a:endParaRPr lang="en-US" sz="700"/>
          </a:p>
        </p:txBody>
      </p:sp>
      <p:sp>
        <p:nvSpPr>
          <p:cNvPr id="3" name="Freeform 3"/>
          <p:cNvSpPr/>
          <p:nvPr/>
        </p:nvSpPr>
        <p:spPr>
          <a:xfrm>
            <a:off x="2735492" y="3149556"/>
            <a:ext cx="778983" cy="789843"/>
          </a:xfrm>
          <a:custGeom>
            <a:avLst/>
            <a:gdLst/>
            <a:ahLst/>
            <a:cxnLst/>
            <a:rect l="l" t="t" r="r" b="b"/>
            <a:pathLst>
              <a:path w="1557966" h="1579686">
                <a:moveTo>
                  <a:pt x="0" y="0"/>
                </a:moveTo>
                <a:lnTo>
                  <a:pt x="1557965" y="0"/>
                </a:lnTo>
                <a:lnTo>
                  <a:pt x="1557965" y="1579687"/>
                </a:lnTo>
                <a:lnTo>
                  <a:pt x="0" y="1579687"/>
                </a:lnTo>
                <a:lnTo>
                  <a:pt x="0" y="0"/>
                </a:lnTo>
                <a:close/>
              </a:path>
            </a:pathLst>
          </a:custGeom>
          <a:blipFill>
            <a:blip r:embed="rId8"/>
            <a:stretch>
              <a:fillRect/>
            </a:stretch>
          </a:blipFill>
        </p:spPr>
        <p:txBody>
          <a:bodyPr/>
          <a:lstStyle/>
          <a:p>
            <a:endParaRPr lang="en-US" sz="700"/>
          </a:p>
        </p:txBody>
      </p:sp>
      <p:sp>
        <p:nvSpPr>
          <p:cNvPr id="4" name="Rectangle: Rounded Corners 3">
            <a:extLst>
              <a:ext uri="{FF2B5EF4-FFF2-40B4-BE49-F238E27FC236}">
                <a16:creationId xmlns:a16="http://schemas.microsoft.com/office/drawing/2014/main" id="{7E97A3A9-D81D-6E61-0265-4EE7307A8ED4}"/>
              </a:ext>
            </a:extLst>
          </p:cNvPr>
          <p:cNvSpPr/>
          <p:nvPr/>
        </p:nvSpPr>
        <p:spPr>
          <a:xfrm>
            <a:off x="3278166" y="476250"/>
            <a:ext cx="5631899" cy="101142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2200" b="1" u="sng" dirty="0" err="1">
                <a:latin typeface="Times New Roman" panose="02020603050405020304" pitchFamily="18" charset="0"/>
                <a:cs typeface="Times New Roman" panose="02020603050405020304" pitchFamily="18" charset="0"/>
              </a:rPr>
              <a:t>Câu</a:t>
            </a:r>
            <a:r>
              <a:rPr lang="en-US" sz="2200" b="1" u="sng" dirty="0">
                <a:latin typeface="Times New Roman" panose="02020603050405020304" pitchFamily="18" charset="0"/>
                <a:cs typeface="Times New Roman" panose="02020603050405020304" pitchFamily="18" charset="0"/>
              </a:rPr>
              <a:t> 2</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 </a:t>
            </a:r>
          </a:p>
        </p:txBody>
      </p:sp>
      <p:sp>
        <p:nvSpPr>
          <p:cNvPr id="5" name="Đáp án đúng">
            <a:extLst>
              <a:ext uri="{FF2B5EF4-FFF2-40B4-BE49-F238E27FC236}">
                <a16:creationId xmlns:a16="http://schemas.microsoft.com/office/drawing/2014/main" id="{B338DB64-9F66-37AA-A716-2FDFDD5D0493}"/>
              </a:ext>
            </a:extLst>
          </p:cNvPr>
          <p:cNvSpPr/>
          <p:nvPr/>
        </p:nvSpPr>
        <p:spPr>
          <a:xfrm>
            <a:off x="6243064" y="1902824"/>
            <a:ext cx="2667000" cy="1213076"/>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err="1">
                <a:latin typeface="Times New Roman" panose="02020603050405020304" pitchFamily="18" charset="0"/>
                <a:cs typeface="Times New Roman" panose="02020603050405020304" pitchFamily="18" charset="0"/>
              </a:rPr>
              <a:t>Tất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trên</a:t>
            </a:r>
            <a:endParaRPr lang="en-US" sz="2700" dirty="0">
              <a:latin typeface="Times New Roman" panose="02020603050405020304" pitchFamily="18" charset="0"/>
              <a:cs typeface="Times New Roman" panose="02020603050405020304" pitchFamily="18" charset="0"/>
            </a:endParaRPr>
          </a:p>
        </p:txBody>
      </p:sp>
      <p:sp>
        <p:nvSpPr>
          <p:cNvPr id="6" name="Đáp án sai C">
            <a:extLst>
              <a:ext uri="{FF2B5EF4-FFF2-40B4-BE49-F238E27FC236}">
                <a16:creationId xmlns:a16="http://schemas.microsoft.com/office/drawing/2014/main" id="{8FD84D7D-D42A-07BD-027C-F58F6AD129BA}"/>
              </a:ext>
            </a:extLst>
          </p:cNvPr>
          <p:cNvSpPr/>
          <p:nvPr/>
        </p:nvSpPr>
        <p:spPr>
          <a:xfrm>
            <a:off x="3278166" y="3311475"/>
            <a:ext cx="2667000" cy="121307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err="1">
                <a:latin typeface="Times New Roman" panose="02020603050405020304" pitchFamily="18" charset="0"/>
                <a:cs typeface="Times New Roman" panose="02020603050405020304" pitchFamily="18" charset="0"/>
              </a:rPr>
              <a:t>Nội</a:t>
            </a:r>
            <a:r>
              <a:rPr lang="en-US" sz="2700" dirty="0">
                <a:latin typeface="Times New Roman" panose="02020603050405020304" pitchFamily="18" charset="0"/>
                <a:cs typeface="Times New Roman" panose="02020603050405020304" pitchFamily="18" charset="0"/>
              </a:rPr>
              <a:t> dung </a:t>
            </a:r>
            <a:r>
              <a:rPr lang="en-US" sz="2700" dirty="0" err="1">
                <a:latin typeface="Times New Roman" panose="02020603050405020304" pitchFamily="18" charset="0"/>
                <a:cs typeface="Times New Roman" panose="02020603050405020304" pitchFamily="18" charset="0"/>
              </a:rPr>
              <a:t>chính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kiện</a:t>
            </a:r>
            <a:r>
              <a:rPr lang="en-US" sz="2700" dirty="0">
                <a:latin typeface="Times New Roman" panose="02020603050405020304" pitchFamily="18" charset="0"/>
                <a:cs typeface="Times New Roman" panose="02020603050405020304" pitchFamily="18" charset="0"/>
              </a:rPr>
              <a:t> </a:t>
            </a:r>
          </a:p>
        </p:txBody>
      </p:sp>
      <p:sp>
        <p:nvSpPr>
          <p:cNvPr id="7" name="Đáp án sai D">
            <a:extLst>
              <a:ext uri="{FF2B5EF4-FFF2-40B4-BE49-F238E27FC236}">
                <a16:creationId xmlns:a16="http://schemas.microsoft.com/office/drawing/2014/main" id="{70CEFBB4-1693-6237-E154-0645844807F5}"/>
              </a:ext>
            </a:extLst>
          </p:cNvPr>
          <p:cNvSpPr/>
          <p:nvPr/>
        </p:nvSpPr>
        <p:spPr>
          <a:xfrm>
            <a:off x="6269791" y="3283080"/>
            <a:ext cx="2640273" cy="1213076"/>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endParaRPr lang="en-US" sz="2400" dirty="0">
              <a:latin typeface="Times New Roman" panose="02020603050405020304" pitchFamily="18" charset="0"/>
              <a:cs typeface="Times New Roman" panose="02020603050405020304" pitchFamily="18" charset="0"/>
            </a:endParaRPr>
          </a:p>
        </p:txBody>
      </p:sp>
      <p:sp>
        <p:nvSpPr>
          <p:cNvPr id="8" name="Đáp án sai A">
            <a:extLst>
              <a:ext uri="{FF2B5EF4-FFF2-40B4-BE49-F238E27FC236}">
                <a16:creationId xmlns:a16="http://schemas.microsoft.com/office/drawing/2014/main" id="{69D27119-3C35-FF75-E6DD-45B36BD01A87}"/>
              </a:ext>
            </a:extLst>
          </p:cNvPr>
          <p:cNvSpPr/>
          <p:nvPr/>
        </p:nvSpPr>
        <p:spPr>
          <a:xfrm>
            <a:off x="3289903" y="1913893"/>
            <a:ext cx="2667000" cy="12130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err="1">
                <a:latin typeface="Times New Roman" panose="02020603050405020304" pitchFamily="18" charset="0"/>
                <a:cs typeface="Times New Roman" panose="02020603050405020304" pitchFamily="18" charset="0"/>
              </a:rPr>
              <a:t>Khái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kiện</a:t>
            </a:r>
            <a:endParaRPr lang="en-US" sz="2700" dirty="0">
              <a:latin typeface="Times New Roman" panose="02020603050405020304" pitchFamily="18" charset="0"/>
              <a:cs typeface="Times New Roman" panose="02020603050405020304" pitchFamily="18" charset="0"/>
            </a:endParaRPr>
          </a:p>
        </p:txBody>
      </p:sp>
      <p:pic>
        <p:nvPicPr>
          <p:cNvPr id="9" name="Sai">
            <a:extLst>
              <a:ext uri="{FF2B5EF4-FFF2-40B4-BE49-F238E27FC236}">
                <a16:creationId xmlns:a16="http://schemas.microsoft.com/office/drawing/2014/main" id="{AF81883B-000F-3BD8-8A94-60D86339BDB8}"/>
              </a:ext>
            </a:extLst>
          </p:cNvPr>
          <p:cNvPicPr>
            <a:picLocks noChangeAspect="1"/>
          </p:cNvPicPr>
          <p:nvPr/>
        </p:nvPicPr>
        <p:blipFill>
          <a:blip r:embed="rId9"/>
          <a:srcRect/>
          <a:stretch>
            <a:fillRect/>
          </a:stretch>
        </p:blipFill>
        <p:spPr>
          <a:xfrm>
            <a:off x="4811956" y="1873546"/>
            <a:ext cx="2939143" cy="2057400"/>
          </a:xfrm>
          <a:prstGeom prst="rect">
            <a:avLst/>
          </a:prstGeom>
        </p:spPr>
      </p:pic>
      <p:pic>
        <p:nvPicPr>
          <p:cNvPr id="10" name="Kẹo">
            <a:extLst>
              <a:ext uri="{FF2B5EF4-FFF2-40B4-BE49-F238E27FC236}">
                <a16:creationId xmlns:a16="http://schemas.microsoft.com/office/drawing/2014/main" id="{BACC5967-E22F-B007-84AF-DA4756CCB7EA}"/>
              </a:ext>
            </a:extLst>
          </p:cNvPr>
          <p:cNvPicPr>
            <a:picLocks noChangeAspect="1"/>
          </p:cNvPicPr>
          <p:nvPr/>
        </p:nvPicPr>
        <p:blipFill>
          <a:blip r:embed="rId10"/>
          <a:srcRect/>
          <a:stretch>
            <a:fillRect/>
          </a:stretch>
        </p:blipFill>
        <p:spPr>
          <a:xfrm>
            <a:off x="4552050" y="2258300"/>
            <a:ext cx="3037877" cy="1777158"/>
          </a:xfrm>
          <a:prstGeom prst="rect">
            <a:avLst/>
          </a:prstGeom>
        </p:spPr>
      </p:pic>
      <p:sp>
        <p:nvSpPr>
          <p:cNvPr id="11" name="Ghost">
            <a:hlinkClick r:id="rId11" action="ppaction://hlinksldjump"/>
            <a:extLst>
              <a:ext uri="{FF2B5EF4-FFF2-40B4-BE49-F238E27FC236}">
                <a16:creationId xmlns:a16="http://schemas.microsoft.com/office/drawing/2014/main" id="{15597C44-F6F5-794E-9A63-BBD9A6781FE8}"/>
              </a:ext>
            </a:extLst>
          </p:cNvPr>
          <p:cNvSpPr/>
          <p:nvPr/>
        </p:nvSpPr>
        <p:spPr>
          <a:xfrm>
            <a:off x="2725134" y="1092176"/>
            <a:ext cx="990600" cy="748885"/>
          </a:xfrm>
          <a:custGeom>
            <a:avLst/>
            <a:gdLst/>
            <a:ahLst/>
            <a:cxnLst/>
            <a:rect l="l" t="t" r="r" b="b"/>
            <a:pathLst>
              <a:path w="2784589" h="2297286">
                <a:moveTo>
                  <a:pt x="0" y="0"/>
                </a:moveTo>
                <a:lnTo>
                  <a:pt x="2784589" y="0"/>
                </a:lnTo>
                <a:lnTo>
                  <a:pt x="2784589" y="2297286"/>
                </a:lnTo>
                <a:lnTo>
                  <a:pt x="0" y="2297286"/>
                </a:lnTo>
                <a:lnTo>
                  <a:pt x="0" y="0"/>
                </a:lnTo>
                <a:close/>
              </a:path>
            </a:pathLst>
          </a:custGeom>
          <a:blipFill>
            <a:blip r:embed="rId12"/>
            <a:stretch>
              <a:fillRect/>
            </a:stretch>
          </a:blipFill>
        </p:spPr>
        <p:txBody>
          <a:bodyPr/>
          <a:lstStyle/>
          <a:p>
            <a:endParaRPr lang="en-US" sz="700"/>
          </a:p>
        </p:txBody>
      </p:sp>
      <p:pic>
        <p:nvPicPr>
          <p:cNvPr id="12" name="hallo-1">
            <a:hlinkClick r:id="" action="ppaction://media"/>
            <a:extLst>
              <a:ext uri="{FF2B5EF4-FFF2-40B4-BE49-F238E27FC236}">
                <a16:creationId xmlns:a16="http://schemas.microsoft.com/office/drawing/2014/main" id="{3C19EA57-A453-A3A0-4C81-F744B226AA0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036" y="1487672"/>
            <a:ext cx="426221" cy="426221"/>
          </a:xfrm>
          <a:prstGeom prst="rect">
            <a:avLst/>
          </a:prstGeom>
        </p:spPr>
      </p:pic>
      <p:pic>
        <p:nvPicPr>
          <p:cNvPr id="13" name="Boo">
            <a:hlinkClick r:id="" action="ppaction://media"/>
            <a:extLst>
              <a:ext uri="{FF2B5EF4-FFF2-40B4-BE49-F238E27FC236}">
                <a16:creationId xmlns:a16="http://schemas.microsoft.com/office/drawing/2014/main" id="{2A4A31D1-ED67-8911-675A-9CF296DD6F09}"/>
              </a:ext>
            </a:extLst>
          </p:cNvPr>
          <p:cNvPicPr>
            <a:picLocks noChangeAspect="1"/>
          </p:cNvPicPr>
          <p:nvPr>
            <a:audioFile r:link="rId3"/>
            <p:extLst>
              <p:ext uri="{DAA4B4D4-6D71-4841-9C94-3DE7FCFB9230}">
                <p14:media xmlns:p14="http://schemas.microsoft.com/office/powerpoint/2010/main" r:embed="rId4">
                  <p14:trim end="3123.5102"/>
                </p14:media>
              </p:ext>
            </p:extLst>
          </p:nvPr>
        </p:nvPicPr>
        <p:blipFill>
          <a:blip r:embed="rId13"/>
          <a:stretch>
            <a:fillRect/>
          </a:stretch>
        </p:blipFill>
        <p:spPr>
          <a:xfrm>
            <a:off x="-1003033" y="2126933"/>
            <a:ext cx="307513" cy="307513"/>
          </a:xfrm>
          <a:prstGeom prst="rect">
            <a:avLst/>
          </a:prstGeom>
        </p:spPr>
      </p:pic>
      <p:pic>
        <p:nvPicPr>
          <p:cNvPr id="14" name="Yay">
            <a:hlinkClick r:id="" action="ppaction://media"/>
            <a:extLst>
              <a:ext uri="{FF2B5EF4-FFF2-40B4-BE49-F238E27FC236}">
                <a16:creationId xmlns:a16="http://schemas.microsoft.com/office/drawing/2014/main" id="{15C7D7FD-03D6-5649-E2AD-3CB94BF1D93A}"/>
              </a:ext>
            </a:extLst>
          </p:cNvPr>
          <p:cNvPicPr>
            <a:picLocks noChangeAspect="1"/>
          </p:cNvPicPr>
          <p:nvPr>
            <a:audioFile r:link="rId3"/>
            <p:extLst>
              <p:ext uri="{DAA4B4D4-6D71-4841-9C94-3DE7FCFB9230}">
                <p14:media xmlns:p14="http://schemas.microsoft.com/office/powerpoint/2010/main" r:embed="rId5">
                  <p14:trim end="2131.5102"/>
                </p14:media>
              </p:ext>
            </p:extLst>
          </p:nvPr>
        </p:nvPicPr>
        <p:blipFill>
          <a:blip r:embed="rId13"/>
          <a:stretch>
            <a:fillRect/>
          </a:stretch>
        </p:blipFill>
        <p:spPr>
          <a:xfrm>
            <a:off x="-972157" y="2758290"/>
            <a:ext cx="361955" cy="3619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02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0.70"/>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par>
                                <p:cTn id="16" presetID="1" presetClass="mediacall" presetSubtype="0" fill="hold" nodeType="withEffect">
                                  <p:stCondLst>
                                    <p:cond delay="0"/>
                                  </p:stCondLst>
                                  <p:childTnLst>
                                    <p:cmd type="call" cmd="playFrom(0.0)">
                                      <p:cBhvr>
                                        <p:cTn id="17" dur="612" fill="hold"/>
                                        <p:tgtEl>
                                          <p:spTgt spid="13"/>
                                        </p:tgtEl>
                                      </p:cBhvr>
                                    </p:cmd>
                                  </p:childTnLst>
                                </p:cTn>
                              </p:par>
                              <p:par>
                                <p:cTn id="18" presetID="1" presetClass="emph" presetSubtype="2" fill="hold" nodeType="withEffect">
                                  <p:stCondLst>
                                    <p:cond delay="0"/>
                                  </p:stCondLst>
                                  <p:childTnLst>
                                    <p:animClr clrSpc="rgb" dir="cw">
                                      <p:cBhvr>
                                        <p:cTn id="19" dur="750" fill="hold"/>
                                        <p:tgtEl>
                                          <p:spTgt spid="6"/>
                                        </p:tgtEl>
                                        <p:attrNameLst>
                                          <p:attrName>fillcolor</p:attrName>
                                        </p:attrNameLst>
                                      </p:cBhvr>
                                      <p:to>
                                        <a:srgbClr val="C00000"/>
                                      </p:to>
                                    </p:animClr>
                                    <p:set>
                                      <p:cBhvr>
                                        <p:cTn id="20" dur="750" fill="hold"/>
                                        <p:tgtEl>
                                          <p:spTgt spid="6"/>
                                        </p:tgtEl>
                                        <p:attrNameLst>
                                          <p:attrName>fill.type</p:attrName>
                                        </p:attrNameLst>
                                      </p:cBhvr>
                                      <p:to>
                                        <p:strVal val="solid"/>
                                      </p:to>
                                    </p:set>
                                    <p:set>
                                      <p:cBhvr>
                                        <p:cTn id="21" dur="750" fill="hold"/>
                                        <p:tgtEl>
                                          <p:spTgt spid="6"/>
                                        </p:tgtEl>
                                        <p:attrNameLst>
                                          <p:attrName>fill.on</p:attrName>
                                        </p:attrNameLst>
                                      </p:cBhvr>
                                      <p:to>
                                        <p:strVal val="true"/>
                                      </p:to>
                                    </p:set>
                                  </p:childTnLst>
                                </p:cTn>
                              </p:par>
                            </p:childTnLst>
                          </p:cTn>
                        </p:par>
                        <p:par>
                          <p:cTn id="22" fill="hold">
                            <p:stCondLst>
                              <p:cond delay="1000"/>
                            </p:stCondLst>
                            <p:childTnLst>
                              <p:par>
                                <p:cTn id="23" presetID="10" presetClass="exit" presetSubtype="0" fill="hold" nodeType="afterEffect">
                                  <p:stCondLst>
                                    <p:cond delay="75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0.70"/>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par>
                                <p:cTn id="34" presetID="1" presetClass="mediacall" presetSubtype="0" fill="hold" nodeType="withEffect">
                                  <p:stCondLst>
                                    <p:cond delay="0"/>
                                  </p:stCondLst>
                                  <p:childTnLst>
                                    <p:cmd type="call" cmd="playFrom(0.0)">
                                      <p:cBhvr>
                                        <p:cTn id="35" dur="612" fill="hold"/>
                                        <p:tgtEl>
                                          <p:spTgt spid="13"/>
                                        </p:tgtEl>
                                      </p:cBhvr>
                                    </p:cmd>
                                  </p:childTnLst>
                                </p:cTn>
                              </p:par>
                              <p:par>
                                <p:cTn id="36" presetID="1" presetClass="emph" presetSubtype="2" fill="hold" nodeType="withEffect">
                                  <p:stCondLst>
                                    <p:cond delay="0"/>
                                  </p:stCondLst>
                                  <p:childTnLst>
                                    <p:animClr clrSpc="rgb" dir="cw">
                                      <p:cBhvr>
                                        <p:cTn id="37" dur="750" fill="hold"/>
                                        <p:tgtEl>
                                          <p:spTgt spid="7"/>
                                        </p:tgtEl>
                                        <p:attrNameLst>
                                          <p:attrName>fillcolor</p:attrName>
                                        </p:attrNameLst>
                                      </p:cBhvr>
                                      <p:to>
                                        <a:srgbClr val="C00000"/>
                                      </p:to>
                                    </p:animClr>
                                    <p:set>
                                      <p:cBhvr>
                                        <p:cTn id="38" dur="750" fill="hold"/>
                                        <p:tgtEl>
                                          <p:spTgt spid="7"/>
                                        </p:tgtEl>
                                        <p:attrNameLst>
                                          <p:attrName>fill.type</p:attrName>
                                        </p:attrNameLst>
                                      </p:cBhvr>
                                      <p:to>
                                        <p:strVal val="solid"/>
                                      </p:to>
                                    </p:set>
                                    <p:set>
                                      <p:cBhvr>
                                        <p:cTn id="39" dur="750" fill="hold"/>
                                        <p:tgtEl>
                                          <p:spTgt spid="7"/>
                                        </p:tgtEl>
                                        <p:attrNameLst>
                                          <p:attrName>fill.on</p:attrName>
                                        </p:attrNameLst>
                                      </p:cBhvr>
                                      <p:to>
                                        <p:strVal val="true"/>
                                      </p:to>
                                    </p:set>
                                  </p:childTnLst>
                                </p:cTn>
                              </p:par>
                            </p:childTnLst>
                          </p:cTn>
                        </p:par>
                        <p:par>
                          <p:cTn id="40" fill="hold">
                            <p:stCondLst>
                              <p:cond delay="1000"/>
                            </p:stCondLst>
                            <p:childTnLst>
                              <p:par>
                                <p:cTn id="41" presetID="10" presetClass="exit" presetSubtype="0" fill="hold" nodeType="afterEffect">
                                  <p:stCondLst>
                                    <p:cond delay="75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strVal val="#ppt_w*0.70"/>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Effect transition="in" filter="fade">
                                      <p:cBhvr>
                                        <p:cTn id="51" dur="1000"/>
                                        <p:tgtEl>
                                          <p:spTgt spid="9"/>
                                        </p:tgtEl>
                                      </p:cBhvr>
                                    </p:animEffect>
                                  </p:childTnLst>
                                </p:cTn>
                              </p:par>
                              <p:par>
                                <p:cTn id="52" presetID="1" presetClass="mediacall" presetSubtype="0" fill="hold" nodeType="withEffect">
                                  <p:stCondLst>
                                    <p:cond delay="0"/>
                                  </p:stCondLst>
                                  <p:childTnLst>
                                    <p:cmd type="call" cmd="playFrom(0.0)">
                                      <p:cBhvr>
                                        <p:cTn id="53" dur="612" fill="hold"/>
                                        <p:tgtEl>
                                          <p:spTgt spid="13"/>
                                        </p:tgtEl>
                                      </p:cBhvr>
                                    </p:cmd>
                                  </p:childTnLst>
                                </p:cTn>
                              </p:par>
                              <p:par>
                                <p:cTn id="54" presetID="1" presetClass="emph" presetSubtype="2" fill="hold" nodeType="withEffect">
                                  <p:stCondLst>
                                    <p:cond delay="0"/>
                                  </p:stCondLst>
                                  <p:childTnLst>
                                    <p:animClr clrSpc="rgb" dir="cw">
                                      <p:cBhvr>
                                        <p:cTn id="55" dur="750" fill="hold"/>
                                        <p:tgtEl>
                                          <p:spTgt spid="8"/>
                                        </p:tgtEl>
                                        <p:attrNameLst>
                                          <p:attrName>fillcolor</p:attrName>
                                        </p:attrNameLst>
                                      </p:cBhvr>
                                      <p:to>
                                        <a:srgbClr val="C00000"/>
                                      </p:to>
                                    </p:animClr>
                                    <p:set>
                                      <p:cBhvr>
                                        <p:cTn id="56" dur="750" fill="hold"/>
                                        <p:tgtEl>
                                          <p:spTgt spid="8"/>
                                        </p:tgtEl>
                                        <p:attrNameLst>
                                          <p:attrName>fill.type</p:attrName>
                                        </p:attrNameLst>
                                      </p:cBhvr>
                                      <p:to>
                                        <p:strVal val="solid"/>
                                      </p:to>
                                    </p:set>
                                    <p:set>
                                      <p:cBhvr>
                                        <p:cTn id="57" dur="750" fill="hold"/>
                                        <p:tgtEl>
                                          <p:spTgt spid="8"/>
                                        </p:tgtEl>
                                        <p:attrNameLst>
                                          <p:attrName>fill.on</p:attrName>
                                        </p:attrNameLst>
                                      </p:cBhvr>
                                      <p:to>
                                        <p:strVal val="true"/>
                                      </p:to>
                                    </p:set>
                                  </p:childTnLst>
                                </p:cTn>
                              </p:par>
                            </p:childTnLst>
                          </p:cTn>
                        </p:par>
                        <p:par>
                          <p:cTn id="58" fill="hold">
                            <p:stCondLst>
                              <p:cond delay="1000"/>
                            </p:stCondLst>
                            <p:childTnLst>
                              <p:par>
                                <p:cTn id="59" presetID="10" presetClass="exit" presetSubtype="0" fill="hold" nodeType="afterEffect">
                                  <p:stCondLst>
                                    <p:cond delay="75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par>
                                <p:cTn id="70" presetID="1" presetClass="mediacall" presetSubtype="0" fill="hold" nodeType="withEffect">
                                  <p:stCondLst>
                                    <p:cond delay="0"/>
                                  </p:stCondLst>
                                  <p:childTnLst>
                                    <p:cmd type="call" cmd="playFrom(0.0)">
                                      <p:cBhvr>
                                        <p:cTn id="71" dur="1604" fill="hold"/>
                                        <p:tgtEl>
                                          <p:spTgt spid="14"/>
                                        </p:tgtEl>
                                      </p:cBhvr>
                                    </p:cmd>
                                  </p:childTnLst>
                                </p:cTn>
                              </p:par>
                              <p:par>
                                <p:cTn id="72" presetID="1" presetClass="emph" presetSubtype="2" fill="hold" nodeType="withEffect">
                                  <p:stCondLst>
                                    <p:cond delay="0"/>
                                  </p:stCondLst>
                                  <p:childTnLst>
                                    <p:animClr clrSpc="rgb" dir="cw">
                                      <p:cBhvr>
                                        <p:cTn id="73" dur="750" fill="hold"/>
                                        <p:tgtEl>
                                          <p:spTgt spid="5"/>
                                        </p:tgtEl>
                                        <p:attrNameLst>
                                          <p:attrName>fillcolor</p:attrName>
                                        </p:attrNameLst>
                                      </p:cBhvr>
                                      <p:to>
                                        <a:srgbClr val="00B050"/>
                                      </p:to>
                                    </p:animClr>
                                    <p:set>
                                      <p:cBhvr>
                                        <p:cTn id="74" dur="750" fill="hold"/>
                                        <p:tgtEl>
                                          <p:spTgt spid="5"/>
                                        </p:tgtEl>
                                        <p:attrNameLst>
                                          <p:attrName>fill.type</p:attrName>
                                        </p:attrNameLst>
                                      </p:cBhvr>
                                      <p:to>
                                        <p:strVal val="solid"/>
                                      </p:to>
                                    </p:set>
                                    <p:set>
                                      <p:cBhvr>
                                        <p:cTn id="75" dur="750" fill="hold"/>
                                        <p:tgtEl>
                                          <p:spTgt spid="5"/>
                                        </p:tgtEl>
                                        <p:attrNameLst>
                                          <p:attrName>fill.on</p:attrName>
                                        </p:attrNameLst>
                                      </p:cBhvr>
                                      <p:to>
                                        <p:strVal val="true"/>
                                      </p:to>
                                    </p:set>
                                  </p:childTnLst>
                                </p:cTn>
                              </p:par>
                            </p:childTnLst>
                          </p:cTn>
                        </p:par>
                        <p:par>
                          <p:cTn id="76" fill="hold">
                            <p:stCondLst>
                              <p:cond delay="1604"/>
                            </p:stCondLst>
                            <p:childTnLst>
                              <p:par>
                                <p:cTn id="77" presetID="10" presetClass="exit" presetSubtype="0" fill="hold" nodeType="afterEffect">
                                  <p:stCondLst>
                                    <p:cond delay="75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9841"/>
        </a:solidFill>
        <a:effectLst/>
      </p:bgPr>
    </p:bg>
    <p:spTree>
      <p:nvGrpSpPr>
        <p:cNvPr id="1" name=""/>
        <p:cNvGrpSpPr/>
        <p:nvPr/>
      </p:nvGrpSpPr>
      <p:grpSpPr>
        <a:xfrm>
          <a:off x="0" y="0"/>
          <a:ext cx="0" cy="0"/>
          <a:chOff x="0" y="0"/>
          <a:chExt cx="0" cy="0"/>
        </a:xfrm>
      </p:grpSpPr>
      <p:sp>
        <p:nvSpPr>
          <p:cNvPr id="2" name="Freeform 2"/>
          <p:cNvSpPr/>
          <p:nvPr/>
        </p:nvSpPr>
        <p:spPr>
          <a:xfrm>
            <a:off x="0" y="0"/>
            <a:ext cx="3225502" cy="5143500"/>
          </a:xfrm>
          <a:custGeom>
            <a:avLst/>
            <a:gdLst/>
            <a:ahLst/>
            <a:cxnLst/>
            <a:rect l="l" t="t" r="r" b="b"/>
            <a:pathLst>
              <a:path w="6451003" h="10287000">
                <a:moveTo>
                  <a:pt x="0" y="0"/>
                </a:moveTo>
                <a:lnTo>
                  <a:pt x="6451003" y="0"/>
                </a:lnTo>
                <a:lnTo>
                  <a:pt x="6451003" y="10287000"/>
                </a:lnTo>
                <a:lnTo>
                  <a:pt x="0" y="10287000"/>
                </a:lnTo>
                <a:lnTo>
                  <a:pt x="0" y="0"/>
                </a:lnTo>
                <a:close/>
              </a:path>
            </a:pathLst>
          </a:custGeom>
          <a:blipFill>
            <a:blip r:embed="rId7">
              <a:alphaModFix amt="15000"/>
            </a:blip>
            <a:stretch>
              <a:fillRect l="-12500" r="-46963"/>
            </a:stretch>
          </a:blipFill>
        </p:spPr>
        <p:txBody>
          <a:bodyPr/>
          <a:lstStyle/>
          <a:p>
            <a:endParaRPr lang="en-US" sz="700"/>
          </a:p>
        </p:txBody>
      </p:sp>
      <p:sp>
        <p:nvSpPr>
          <p:cNvPr id="3" name="Freeform 3"/>
          <p:cNvSpPr/>
          <p:nvPr/>
        </p:nvSpPr>
        <p:spPr>
          <a:xfrm>
            <a:off x="0" y="0"/>
            <a:ext cx="1957661" cy="1613957"/>
          </a:xfrm>
          <a:custGeom>
            <a:avLst/>
            <a:gdLst/>
            <a:ahLst/>
            <a:cxnLst/>
            <a:rect l="l" t="t" r="r" b="b"/>
            <a:pathLst>
              <a:path w="3915322" h="3227913">
                <a:moveTo>
                  <a:pt x="0" y="0"/>
                </a:moveTo>
                <a:lnTo>
                  <a:pt x="3915322" y="0"/>
                </a:lnTo>
                <a:lnTo>
                  <a:pt x="3915322" y="3227913"/>
                </a:lnTo>
                <a:lnTo>
                  <a:pt x="0" y="3227913"/>
                </a:lnTo>
                <a:lnTo>
                  <a:pt x="0" y="0"/>
                </a:lnTo>
                <a:close/>
              </a:path>
            </a:pathLst>
          </a:custGeom>
          <a:blipFill>
            <a:blip r:embed="rId8">
              <a:extLst>
                <a:ext uri="{96DAC541-7B7A-43D3-8B79-37D633B846F1}">
                  <asvg:svgBlip xmlns:asvg="http://schemas.microsoft.com/office/drawing/2016/SVG/main" r:embed="rId9"/>
                </a:ext>
              </a:extLst>
            </a:blip>
            <a:stretch>
              <a:fillRect b="-21295"/>
            </a:stretch>
          </a:blipFill>
        </p:spPr>
        <p:txBody>
          <a:bodyPr/>
          <a:lstStyle/>
          <a:p>
            <a:endParaRPr lang="en-US" sz="700"/>
          </a:p>
        </p:txBody>
      </p:sp>
      <p:sp>
        <p:nvSpPr>
          <p:cNvPr id="4" name="Freeform 4"/>
          <p:cNvSpPr/>
          <p:nvPr/>
        </p:nvSpPr>
        <p:spPr>
          <a:xfrm>
            <a:off x="2017316" y="1610351"/>
            <a:ext cx="691121" cy="629784"/>
          </a:xfrm>
          <a:custGeom>
            <a:avLst/>
            <a:gdLst/>
            <a:ahLst/>
            <a:cxnLst/>
            <a:rect l="l" t="t" r="r" b="b"/>
            <a:pathLst>
              <a:path w="1382241" h="1259567">
                <a:moveTo>
                  <a:pt x="0" y="0"/>
                </a:moveTo>
                <a:lnTo>
                  <a:pt x="1382241" y="0"/>
                </a:lnTo>
                <a:lnTo>
                  <a:pt x="1382241" y="1259567"/>
                </a:lnTo>
                <a:lnTo>
                  <a:pt x="0" y="12595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700"/>
          </a:p>
        </p:txBody>
      </p:sp>
      <p:sp>
        <p:nvSpPr>
          <p:cNvPr id="5" name="Freeform 5"/>
          <p:cNvSpPr/>
          <p:nvPr/>
        </p:nvSpPr>
        <p:spPr>
          <a:xfrm flipH="1">
            <a:off x="1305763" y="1018038"/>
            <a:ext cx="439576" cy="421993"/>
          </a:xfrm>
          <a:custGeom>
            <a:avLst/>
            <a:gdLst/>
            <a:ahLst/>
            <a:cxnLst/>
            <a:rect l="l" t="t" r="r" b="b"/>
            <a:pathLst>
              <a:path w="879151" h="843985">
                <a:moveTo>
                  <a:pt x="879151" y="0"/>
                </a:moveTo>
                <a:lnTo>
                  <a:pt x="0" y="0"/>
                </a:lnTo>
                <a:lnTo>
                  <a:pt x="0" y="843985"/>
                </a:lnTo>
                <a:lnTo>
                  <a:pt x="879151" y="843985"/>
                </a:lnTo>
                <a:lnTo>
                  <a:pt x="879151"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700"/>
          </a:p>
        </p:txBody>
      </p:sp>
      <p:sp>
        <p:nvSpPr>
          <p:cNvPr id="6" name="Freeform 6"/>
          <p:cNvSpPr/>
          <p:nvPr/>
        </p:nvSpPr>
        <p:spPr>
          <a:xfrm flipH="1">
            <a:off x="-589796" y="1028700"/>
            <a:ext cx="2680651" cy="4180353"/>
          </a:xfrm>
          <a:custGeom>
            <a:avLst/>
            <a:gdLst/>
            <a:ahLst/>
            <a:cxnLst/>
            <a:rect l="l" t="t" r="r" b="b"/>
            <a:pathLst>
              <a:path w="5361302" h="8360705">
                <a:moveTo>
                  <a:pt x="5361302" y="0"/>
                </a:moveTo>
                <a:lnTo>
                  <a:pt x="0" y="0"/>
                </a:lnTo>
                <a:lnTo>
                  <a:pt x="0" y="8360705"/>
                </a:lnTo>
                <a:lnTo>
                  <a:pt x="5361302" y="8360705"/>
                </a:lnTo>
                <a:lnTo>
                  <a:pt x="5361302"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700"/>
          </a:p>
        </p:txBody>
      </p:sp>
      <p:sp>
        <p:nvSpPr>
          <p:cNvPr id="7" name="Freeform 7"/>
          <p:cNvSpPr/>
          <p:nvPr/>
        </p:nvSpPr>
        <p:spPr>
          <a:xfrm>
            <a:off x="2504138" y="4314352"/>
            <a:ext cx="556579" cy="894701"/>
          </a:xfrm>
          <a:custGeom>
            <a:avLst/>
            <a:gdLst/>
            <a:ahLst/>
            <a:cxnLst/>
            <a:rect l="l" t="t" r="r" b="b"/>
            <a:pathLst>
              <a:path w="1113157" h="1789402">
                <a:moveTo>
                  <a:pt x="0" y="0"/>
                </a:moveTo>
                <a:lnTo>
                  <a:pt x="1113157" y="0"/>
                </a:lnTo>
                <a:lnTo>
                  <a:pt x="1113157" y="1789402"/>
                </a:lnTo>
                <a:lnTo>
                  <a:pt x="0" y="17894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700"/>
          </a:p>
        </p:txBody>
      </p:sp>
      <p:sp>
        <p:nvSpPr>
          <p:cNvPr id="8" name="Freeform 8"/>
          <p:cNvSpPr/>
          <p:nvPr/>
        </p:nvSpPr>
        <p:spPr>
          <a:xfrm>
            <a:off x="0" y="4419452"/>
            <a:ext cx="504358" cy="789601"/>
          </a:xfrm>
          <a:custGeom>
            <a:avLst/>
            <a:gdLst/>
            <a:ahLst/>
            <a:cxnLst/>
            <a:rect l="l" t="t" r="r" b="b"/>
            <a:pathLst>
              <a:path w="1008715" h="1579202">
                <a:moveTo>
                  <a:pt x="0" y="0"/>
                </a:moveTo>
                <a:lnTo>
                  <a:pt x="1008715" y="0"/>
                </a:lnTo>
                <a:lnTo>
                  <a:pt x="1008715" y="1579202"/>
                </a:lnTo>
                <a:lnTo>
                  <a:pt x="0" y="1579202"/>
                </a:lnTo>
                <a:lnTo>
                  <a:pt x="0" y="0"/>
                </a:lnTo>
                <a:close/>
              </a:path>
            </a:pathLst>
          </a:custGeom>
          <a:blipFill>
            <a:blip r:embed="rId18"/>
            <a:stretch>
              <a:fillRect/>
            </a:stretch>
          </a:blipFill>
        </p:spPr>
        <p:txBody>
          <a:bodyPr/>
          <a:lstStyle/>
          <a:p>
            <a:endParaRPr lang="en-US" sz="700"/>
          </a:p>
        </p:txBody>
      </p:sp>
      <p:sp>
        <p:nvSpPr>
          <p:cNvPr id="9" name="Freeform 9"/>
          <p:cNvSpPr/>
          <p:nvPr/>
        </p:nvSpPr>
        <p:spPr>
          <a:xfrm>
            <a:off x="342666" y="2419579"/>
            <a:ext cx="2365771" cy="3072430"/>
          </a:xfrm>
          <a:custGeom>
            <a:avLst/>
            <a:gdLst/>
            <a:ahLst/>
            <a:cxnLst/>
            <a:rect l="l" t="t" r="r" b="b"/>
            <a:pathLst>
              <a:path w="4731541" h="6144859">
                <a:moveTo>
                  <a:pt x="0" y="0"/>
                </a:moveTo>
                <a:lnTo>
                  <a:pt x="4731541" y="0"/>
                </a:lnTo>
                <a:lnTo>
                  <a:pt x="4731541" y="6144859"/>
                </a:lnTo>
                <a:lnTo>
                  <a:pt x="0" y="614485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700"/>
          </a:p>
        </p:txBody>
      </p:sp>
      <p:sp>
        <p:nvSpPr>
          <p:cNvPr id="10" name="Freeform 10"/>
          <p:cNvSpPr/>
          <p:nvPr/>
        </p:nvSpPr>
        <p:spPr>
          <a:xfrm rot="-2700000">
            <a:off x="1929820" y="1434773"/>
            <a:ext cx="1994545" cy="1969613"/>
          </a:xfrm>
          <a:custGeom>
            <a:avLst/>
            <a:gdLst/>
            <a:ahLst/>
            <a:cxnLst/>
            <a:rect l="l" t="t" r="r" b="b"/>
            <a:pathLst>
              <a:path w="3989089" h="3939225">
                <a:moveTo>
                  <a:pt x="0" y="0"/>
                </a:moveTo>
                <a:lnTo>
                  <a:pt x="3989089" y="0"/>
                </a:lnTo>
                <a:lnTo>
                  <a:pt x="3989089" y="3939225"/>
                </a:lnTo>
                <a:lnTo>
                  <a:pt x="0" y="3939225"/>
                </a:lnTo>
                <a:lnTo>
                  <a:pt x="0" y="0"/>
                </a:lnTo>
                <a:close/>
              </a:path>
            </a:pathLst>
          </a:custGeom>
          <a:blipFill>
            <a:blip r:embed="rId21"/>
            <a:stretch>
              <a:fillRect/>
            </a:stretch>
          </a:blipFill>
        </p:spPr>
        <p:txBody>
          <a:bodyPr/>
          <a:lstStyle/>
          <a:p>
            <a:endParaRPr lang="en-US" sz="700"/>
          </a:p>
        </p:txBody>
      </p:sp>
      <p:sp>
        <p:nvSpPr>
          <p:cNvPr id="11" name="Freeform 11"/>
          <p:cNvSpPr/>
          <p:nvPr/>
        </p:nvSpPr>
        <p:spPr>
          <a:xfrm>
            <a:off x="204801" y="81719"/>
            <a:ext cx="545730" cy="514350"/>
          </a:xfrm>
          <a:custGeom>
            <a:avLst/>
            <a:gdLst/>
            <a:ahLst/>
            <a:cxnLst/>
            <a:rect l="l" t="t" r="r" b="b"/>
            <a:pathLst>
              <a:path w="1091459" h="1028700">
                <a:moveTo>
                  <a:pt x="0" y="0"/>
                </a:moveTo>
                <a:lnTo>
                  <a:pt x="1091458" y="0"/>
                </a:lnTo>
                <a:lnTo>
                  <a:pt x="1091458" y="1028700"/>
                </a:lnTo>
                <a:lnTo>
                  <a:pt x="0" y="1028700"/>
                </a:lnTo>
                <a:lnTo>
                  <a:pt x="0" y="0"/>
                </a:lnTo>
                <a:close/>
              </a:path>
            </a:pathLst>
          </a:custGeom>
          <a:blipFill>
            <a:blip r:embed="rId22"/>
            <a:stretch>
              <a:fillRect/>
            </a:stretch>
          </a:blipFill>
        </p:spPr>
        <p:txBody>
          <a:bodyPr/>
          <a:lstStyle/>
          <a:p>
            <a:endParaRPr lang="en-US" sz="700"/>
          </a:p>
        </p:txBody>
      </p:sp>
      <p:sp>
        <p:nvSpPr>
          <p:cNvPr id="12" name="Freeform 12"/>
          <p:cNvSpPr/>
          <p:nvPr/>
        </p:nvSpPr>
        <p:spPr>
          <a:xfrm>
            <a:off x="884612" y="103589"/>
            <a:ext cx="188437" cy="410761"/>
          </a:xfrm>
          <a:custGeom>
            <a:avLst/>
            <a:gdLst/>
            <a:ahLst/>
            <a:cxnLst/>
            <a:rect l="l" t="t" r="r" b="b"/>
            <a:pathLst>
              <a:path w="376873" h="821522">
                <a:moveTo>
                  <a:pt x="0" y="0"/>
                </a:moveTo>
                <a:lnTo>
                  <a:pt x="376874" y="0"/>
                </a:lnTo>
                <a:lnTo>
                  <a:pt x="376874" y="821522"/>
                </a:lnTo>
                <a:lnTo>
                  <a:pt x="0" y="821522"/>
                </a:lnTo>
                <a:lnTo>
                  <a:pt x="0" y="0"/>
                </a:lnTo>
                <a:close/>
              </a:path>
            </a:pathLst>
          </a:custGeom>
          <a:blipFill>
            <a:blip r:embed="rId23"/>
            <a:stretch>
              <a:fillRect/>
            </a:stretch>
          </a:blipFill>
        </p:spPr>
        <p:txBody>
          <a:bodyPr/>
          <a:lstStyle/>
          <a:p>
            <a:endParaRPr lang="en-US" sz="700"/>
          </a:p>
        </p:txBody>
      </p:sp>
      <p:sp>
        <p:nvSpPr>
          <p:cNvPr id="13" name="Freeform 13"/>
          <p:cNvSpPr/>
          <p:nvPr/>
        </p:nvSpPr>
        <p:spPr>
          <a:xfrm>
            <a:off x="1062954" y="596069"/>
            <a:ext cx="326933" cy="346572"/>
          </a:xfrm>
          <a:custGeom>
            <a:avLst/>
            <a:gdLst/>
            <a:ahLst/>
            <a:cxnLst/>
            <a:rect l="l" t="t" r="r" b="b"/>
            <a:pathLst>
              <a:path w="653865" h="693143">
                <a:moveTo>
                  <a:pt x="0" y="0"/>
                </a:moveTo>
                <a:lnTo>
                  <a:pt x="653865" y="0"/>
                </a:lnTo>
                <a:lnTo>
                  <a:pt x="653865" y="693143"/>
                </a:lnTo>
                <a:lnTo>
                  <a:pt x="0" y="693143"/>
                </a:lnTo>
                <a:lnTo>
                  <a:pt x="0" y="0"/>
                </a:lnTo>
                <a:close/>
              </a:path>
            </a:pathLst>
          </a:custGeom>
          <a:blipFill>
            <a:blip r:embed="rId24"/>
            <a:stretch>
              <a:fillRect/>
            </a:stretch>
          </a:blipFill>
        </p:spPr>
        <p:txBody>
          <a:bodyPr/>
          <a:lstStyle/>
          <a:p>
            <a:endParaRPr lang="en-US" sz="700"/>
          </a:p>
        </p:txBody>
      </p:sp>
      <p:sp>
        <p:nvSpPr>
          <p:cNvPr id="14" name="Freeform 14"/>
          <p:cNvSpPr/>
          <p:nvPr/>
        </p:nvSpPr>
        <p:spPr>
          <a:xfrm>
            <a:off x="690795" y="588200"/>
            <a:ext cx="288036" cy="362310"/>
          </a:xfrm>
          <a:custGeom>
            <a:avLst/>
            <a:gdLst/>
            <a:ahLst/>
            <a:cxnLst/>
            <a:rect l="l" t="t" r="r" b="b"/>
            <a:pathLst>
              <a:path w="576072" h="724619">
                <a:moveTo>
                  <a:pt x="0" y="0"/>
                </a:moveTo>
                <a:lnTo>
                  <a:pt x="576072" y="0"/>
                </a:lnTo>
                <a:lnTo>
                  <a:pt x="576072" y="724619"/>
                </a:lnTo>
                <a:lnTo>
                  <a:pt x="0" y="724619"/>
                </a:lnTo>
                <a:lnTo>
                  <a:pt x="0" y="0"/>
                </a:lnTo>
                <a:close/>
              </a:path>
            </a:pathLst>
          </a:custGeom>
          <a:blipFill>
            <a:blip r:embed="rId25"/>
            <a:stretch>
              <a:fillRect/>
            </a:stretch>
          </a:blipFill>
        </p:spPr>
        <p:txBody>
          <a:bodyPr/>
          <a:lstStyle/>
          <a:p>
            <a:endParaRPr lang="en-US" sz="700"/>
          </a:p>
        </p:txBody>
      </p:sp>
      <p:sp>
        <p:nvSpPr>
          <p:cNvPr id="15" name="Rectangle: Rounded Corners 14">
            <a:extLst>
              <a:ext uri="{FF2B5EF4-FFF2-40B4-BE49-F238E27FC236}">
                <a16:creationId xmlns:a16="http://schemas.microsoft.com/office/drawing/2014/main" id="{15DF21E7-B8ED-773E-531F-13A033654F93}"/>
              </a:ext>
            </a:extLst>
          </p:cNvPr>
          <p:cNvSpPr/>
          <p:nvPr/>
        </p:nvSpPr>
        <p:spPr>
          <a:xfrm>
            <a:off x="3317245" y="504739"/>
            <a:ext cx="5631899" cy="101142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2200" b="1" u="sng" dirty="0" err="1">
                <a:latin typeface="Times New Roman" panose="02020603050405020304" pitchFamily="18" charset="0"/>
                <a:cs typeface="Times New Roman" panose="02020603050405020304" pitchFamily="18" charset="0"/>
              </a:rPr>
              <a:t>Câu</a:t>
            </a:r>
            <a:r>
              <a:rPr lang="en-US" sz="2200" b="1" u="sng" dirty="0">
                <a:latin typeface="Times New Roman" panose="02020603050405020304" pitchFamily="18" charset="0"/>
                <a:cs typeface="Times New Roman" panose="02020603050405020304" pitchFamily="18" charset="0"/>
              </a:rPr>
              <a:t> 3</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Hòa</a:t>
            </a:r>
            <a:r>
              <a:rPr lang="en-US" sz="2200" dirty="0">
                <a:latin typeface="Times New Roman" panose="02020603050405020304" pitchFamily="18" charset="0"/>
                <a:cs typeface="Times New Roman" panose="02020603050405020304" pitchFamily="18" charset="0"/>
              </a:rPr>
              <a:t> Nam Phi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a:t>
            </a:r>
          </a:p>
        </p:txBody>
      </p:sp>
      <p:sp>
        <p:nvSpPr>
          <p:cNvPr id="16" name="Đáp án sai B">
            <a:extLst>
              <a:ext uri="{FF2B5EF4-FFF2-40B4-BE49-F238E27FC236}">
                <a16:creationId xmlns:a16="http://schemas.microsoft.com/office/drawing/2014/main" id="{48A5914F-E7A6-3DF9-402B-7D050D37DC0D}"/>
              </a:ext>
            </a:extLst>
          </p:cNvPr>
          <p:cNvSpPr/>
          <p:nvPr/>
        </p:nvSpPr>
        <p:spPr>
          <a:xfrm>
            <a:off x="6282143" y="1931313"/>
            <a:ext cx="2667000" cy="1213076"/>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latin typeface="Times New Roman" panose="02020603050405020304" pitchFamily="18" charset="0"/>
                <a:cs typeface="Times New Roman" panose="02020603050405020304" pitchFamily="18" charset="0"/>
              </a:rPr>
              <a:t>Paris</a:t>
            </a:r>
          </a:p>
        </p:txBody>
      </p:sp>
      <p:sp>
        <p:nvSpPr>
          <p:cNvPr id="17" name="Đáp án đúng">
            <a:extLst>
              <a:ext uri="{FF2B5EF4-FFF2-40B4-BE49-F238E27FC236}">
                <a16:creationId xmlns:a16="http://schemas.microsoft.com/office/drawing/2014/main" id="{5886A568-9F18-CBF1-C5C3-16BAC31A813E}"/>
              </a:ext>
            </a:extLst>
          </p:cNvPr>
          <p:cNvSpPr/>
          <p:nvPr/>
        </p:nvSpPr>
        <p:spPr>
          <a:xfrm>
            <a:off x="3317245" y="3339964"/>
            <a:ext cx="2667000" cy="121307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latin typeface="Times New Roman" panose="02020603050405020304" pitchFamily="18" charset="0"/>
                <a:cs typeface="Times New Roman" panose="02020603050405020304" pitchFamily="18" charset="0"/>
              </a:rPr>
              <a:t>Pretoria</a:t>
            </a:r>
          </a:p>
        </p:txBody>
      </p:sp>
      <p:sp>
        <p:nvSpPr>
          <p:cNvPr id="18" name="Đáp án sai D">
            <a:extLst>
              <a:ext uri="{FF2B5EF4-FFF2-40B4-BE49-F238E27FC236}">
                <a16:creationId xmlns:a16="http://schemas.microsoft.com/office/drawing/2014/main" id="{6EB63F75-59B2-1CD1-4EF0-38DB54384A97}"/>
              </a:ext>
            </a:extLst>
          </p:cNvPr>
          <p:cNvSpPr/>
          <p:nvPr/>
        </p:nvSpPr>
        <p:spPr>
          <a:xfrm>
            <a:off x="6308870" y="3311569"/>
            <a:ext cx="2640273" cy="1213076"/>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latin typeface="Times New Roman" panose="02020603050405020304" pitchFamily="18" charset="0"/>
                <a:cs typeface="Times New Roman" panose="02020603050405020304" pitchFamily="18" charset="0"/>
              </a:rPr>
              <a:t>Tokyo </a:t>
            </a:r>
          </a:p>
        </p:txBody>
      </p:sp>
      <p:sp>
        <p:nvSpPr>
          <p:cNvPr id="19" name="Đáp án sai A">
            <a:extLst>
              <a:ext uri="{FF2B5EF4-FFF2-40B4-BE49-F238E27FC236}">
                <a16:creationId xmlns:a16="http://schemas.microsoft.com/office/drawing/2014/main" id="{50918E66-9594-DE8F-2861-37F73AF94227}"/>
              </a:ext>
            </a:extLst>
          </p:cNvPr>
          <p:cNvSpPr/>
          <p:nvPr/>
        </p:nvSpPr>
        <p:spPr>
          <a:xfrm>
            <a:off x="3317245" y="1917259"/>
            <a:ext cx="2667000" cy="12130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700" dirty="0">
                <a:latin typeface="Times New Roman" panose="02020603050405020304" pitchFamily="18" charset="0"/>
                <a:cs typeface="Times New Roman" panose="02020603050405020304" pitchFamily="18" charset="0"/>
              </a:rPr>
              <a:t>Busan </a:t>
            </a:r>
          </a:p>
        </p:txBody>
      </p:sp>
      <p:pic>
        <p:nvPicPr>
          <p:cNvPr id="20" name="Sai">
            <a:extLst>
              <a:ext uri="{FF2B5EF4-FFF2-40B4-BE49-F238E27FC236}">
                <a16:creationId xmlns:a16="http://schemas.microsoft.com/office/drawing/2014/main" id="{E2AF3CA0-A320-BACE-825B-7CC869D7C3BC}"/>
              </a:ext>
            </a:extLst>
          </p:cNvPr>
          <p:cNvPicPr>
            <a:picLocks noChangeAspect="1"/>
          </p:cNvPicPr>
          <p:nvPr/>
        </p:nvPicPr>
        <p:blipFill>
          <a:blip r:embed="rId26"/>
          <a:srcRect/>
          <a:stretch>
            <a:fillRect/>
          </a:stretch>
        </p:blipFill>
        <p:spPr>
          <a:xfrm>
            <a:off x="5023165" y="1845551"/>
            <a:ext cx="2939143" cy="2057400"/>
          </a:xfrm>
          <a:prstGeom prst="rect">
            <a:avLst/>
          </a:prstGeom>
        </p:spPr>
      </p:pic>
      <p:pic>
        <p:nvPicPr>
          <p:cNvPr id="21" name="Kẹo">
            <a:extLst>
              <a:ext uri="{FF2B5EF4-FFF2-40B4-BE49-F238E27FC236}">
                <a16:creationId xmlns:a16="http://schemas.microsoft.com/office/drawing/2014/main" id="{951ACF79-73FF-CE66-7197-A5E82128758D}"/>
              </a:ext>
            </a:extLst>
          </p:cNvPr>
          <p:cNvPicPr>
            <a:picLocks noChangeAspect="1"/>
          </p:cNvPicPr>
          <p:nvPr/>
        </p:nvPicPr>
        <p:blipFill>
          <a:blip r:embed="rId27"/>
          <a:srcRect/>
          <a:stretch>
            <a:fillRect/>
          </a:stretch>
        </p:blipFill>
        <p:spPr>
          <a:xfrm>
            <a:off x="4626533" y="2296519"/>
            <a:ext cx="3037877" cy="1777158"/>
          </a:xfrm>
          <a:prstGeom prst="rect">
            <a:avLst/>
          </a:prstGeom>
        </p:spPr>
      </p:pic>
      <p:sp>
        <p:nvSpPr>
          <p:cNvPr id="22" name="Freeform 6">
            <a:hlinkClick r:id="rId28" action="ppaction://hlinksldjump"/>
            <a:extLst>
              <a:ext uri="{FF2B5EF4-FFF2-40B4-BE49-F238E27FC236}">
                <a16:creationId xmlns:a16="http://schemas.microsoft.com/office/drawing/2014/main" id="{AE80B86A-5B7F-6AC3-30D8-C456A9B668B5}"/>
              </a:ext>
            </a:extLst>
          </p:cNvPr>
          <p:cNvSpPr/>
          <p:nvPr/>
        </p:nvSpPr>
        <p:spPr>
          <a:xfrm flipH="1">
            <a:off x="8161020" y="1141719"/>
            <a:ext cx="990600" cy="748885"/>
          </a:xfrm>
          <a:custGeom>
            <a:avLst/>
            <a:gdLst/>
            <a:ahLst/>
            <a:cxnLst/>
            <a:rect l="l" t="t" r="r" b="b"/>
            <a:pathLst>
              <a:path w="2784589" h="2297286">
                <a:moveTo>
                  <a:pt x="0" y="0"/>
                </a:moveTo>
                <a:lnTo>
                  <a:pt x="2784589" y="0"/>
                </a:lnTo>
                <a:lnTo>
                  <a:pt x="2784589" y="2297286"/>
                </a:lnTo>
                <a:lnTo>
                  <a:pt x="0" y="2297286"/>
                </a:lnTo>
                <a:lnTo>
                  <a:pt x="0" y="0"/>
                </a:lnTo>
                <a:close/>
              </a:path>
            </a:pathLst>
          </a:custGeom>
          <a:blipFill>
            <a:blip r:embed="rId29"/>
            <a:stretch>
              <a:fillRect/>
            </a:stretch>
          </a:blipFill>
        </p:spPr>
        <p:txBody>
          <a:bodyPr/>
          <a:lstStyle/>
          <a:p>
            <a:endParaRPr lang="en-US" sz="700"/>
          </a:p>
        </p:txBody>
      </p:sp>
      <p:pic>
        <p:nvPicPr>
          <p:cNvPr id="23" name="hallo-1">
            <a:hlinkClick r:id="" action="ppaction://media"/>
            <a:extLst>
              <a:ext uri="{FF2B5EF4-FFF2-40B4-BE49-F238E27FC236}">
                <a16:creationId xmlns:a16="http://schemas.microsoft.com/office/drawing/2014/main" id="{C47EDD41-2747-A775-9BC9-5ACDAF557B6F}"/>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48778" y="731623"/>
            <a:ext cx="426221" cy="426221"/>
          </a:xfrm>
          <a:prstGeom prst="rect">
            <a:avLst/>
          </a:prstGeom>
        </p:spPr>
      </p:pic>
      <p:pic>
        <p:nvPicPr>
          <p:cNvPr id="24" name="Boo">
            <a:hlinkClick r:id="" action="ppaction://media"/>
            <a:extLst>
              <a:ext uri="{FF2B5EF4-FFF2-40B4-BE49-F238E27FC236}">
                <a16:creationId xmlns:a16="http://schemas.microsoft.com/office/drawing/2014/main" id="{BF6FD0DE-5295-8328-37EF-3C5E30491C64}"/>
              </a:ext>
            </a:extLst>
          </p:cNvPr>
          <p:cNvPicPr>
            <a:picLocks noChangeAspect="1"/>
          </p:cNvPicPr>
          <p:nvPr>
            <a:audioFile r:link="rId3"/>
            <p:extLst>
              <p:ext uri="{DAA4B4D4-6D71-4841-9C94-3DE7FCFB9230}">
                <p14:media xmlns:p14="http://schemas.microsoft.com/office/powerpoint/2010/main" r:embed="rId4">
                  <p14:trim end="3123.5102"/>
                </p14:media>
              </p:ext>
            </p:extLst>
          </p:nvPr>
        </p:nvPicPr>
        <p:blipFill>
          <a:blip r:embed="rId30"/>
          <a:stretch>
            <a:fillRect/>
          </a:stretch>
        </p:blipFill>
        <p:spPr>
          <a:xfrm>
            <a:off x="-1003033" y="2126933"/>
            <a:ext cx="307513" cy="307513"/>
          </a:xfrm>
          <a:prstGeom prst="rect">
            <a:avLst/>
          </a:prstGeom>
        </p:spPr>
      </p:pic>
      <p:pic>
        <p:nvPicPr>
          <p:cNvPr id="25" name="Yay">
            <a:hlinkClick r:id="" action="ppaction://media"/>
            <a:extLst>
              <a:ext uri="{FF2B5EF4-FFF2-40B4-BE49-F238E27FC236}">
                <a16:creationId xmlns:a16="http://schemas.microsoft.com/office/drawing/2014/main" id="{EC9971AB-7EAD-827B-7CCA-2DDAD8AEA6CC}"/>
              </a:ext>
            </a:extLst>
          </p:cNvPr>
          <p:cNvPicPr>
            <a:picLocks noChangeAspect="1"/>
          </p:cNvPicPr>
          <p:nvPr>
            <a:audioFile r:link="rId3"/>
            <p:extLst>
              <p:ext uri="{DAA4B4D4-6D71-4841-9C94-3DE7FCFB9230}">
                <p14:media xmlns:p14="http://schemas.microsoft.com/office/powerpoint/2010/main" r:embed="rId5">
                  <p14:trim end="2131.5102"/>
                </p14:media>
              </p:ext>
            </p:extLst>
          </p:nvPr>
        </p:nvPicPr>
        <p:blipFill>
          <a:blip r:embed="rId30"/>
          <a:stretch>
            <a:fillRect/>
          </a:stretch>
        </p:blipFill>
        <p:spPr>
          <a:xfrm>
            <a:off x="-972157" y="2758290"/>
            <a:ext cx="361955" cy="3619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029"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1604" fill="hold"/>
                                        <p:tgtEl>
                                          <p:spTgt spid="25"/>
                                        </p:tgtEl>
                                      </p:cBhvr>
                                    </p:cmd>
                                  </p:childTnLst>
                                </p:cTn>
                              </p:par>
                              <p:par>
                                <p:cTn id="18" presetID="1" presetClass="emph" presetSubtype="2" fill="hold" nodeType="withEffect">
                                  <p:stCondLst>
                                    <p:cond delay="0"/>
                                  </p:stCondLst>
                                  <p:childTnLst>
                                    <p:animClr clrSpc="rgb" dir="cw">
                                      <p:cBhvr>
                                        <p:cTn id="19" dur="750" fill="hold"/>
                                        <p:tgtEl>
                                          <p:spTgt spid="17"/>
                                        </p:tgtEl>
                                        <p:attrNameLst>
                                          <p:attrName>fillcolor</p:attrName>
                                        </p:attrNameLst>
                                      </p:cBhvr>
                                      <p:to>
                                        <a:srgbClr val="00B050"/>
                                      </p:to>
                                    </p:animClr>
                                    <p:set>
                                      <p:cBhvr>
                                        <p:cTn id="20" dur="750" fill="hold"/>
                                        <p:tgtEl>
                                          <p:spTgt spid="17"/>
                                        </p:tgtEl>
                                        <p:attrNameLst>
                                          <p:attrName>fill.type</p:attrName>
                                        </p:attrNameLst>
                                      </p:cBhvr>
                                      <p:to>
                                        <p:strVal val="solid"/>
                                      </p:to>
                                    </p:set>
                                    <p:set>
                                      <p:cBhvr>
                                        <p:cTn id="21" dur="750" fill="hold"/>
                                        <p:tgtEl>
                                          <p:spTgt spid="17"/>
                                        </p:tgtEl>
                                        <p:attrNameLst>
                                          <p:attrName>fill.on</p:attrName>
                                        </p:attrNameLst>
                                      </p:cBhvr>
                                      <p:to>
                                        <p:strVal val="true"/>
                                      </p:to>
                                    </p:set>
                                  </p:childTnLst>
                                </p:cTn>
                              </p:par>
                            </p:childTnLst>
                          </p:cTn>
                        </p:par>
                        <p:par>
                          <p:cTn id="22" fill="hold">
                            <p:stCondLst>
                              <p:cond delay="1604"/>
                            </p:stCondLst>
                            <p:childTnLst>
                              <p:par>
                                <p:cTn id="23" presetID="10" presetClass="exit" presetSubtype="0" fill="hold" nodeType="afterEffect">
                                  <p:stCondLst>
                                    <p:cond delay="75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strVal val="#ppt_w*0.70"/>
                                          </p:val>
                                        </p:tav>
                                        <p:tav tm="100000">
                                          <p:val>
                                            <p:strVal val="#ppt_w"/>
                                          </p:val>
                                        </p:tav>
                                      </p:tavLst>
                                    </p:anim>
                                    <p:anim calcmode="lin" valueType="num">
                                      <p:cBhvr>
                                        <p:cTn id="32" dur="1000" fill="hold"/>
                                        <p:tgtEl>
                                          <p:spTgt spid="20"/>
                                        </p:tgtEl>
                                        <p:attrNameLst>
                                          <p:attrName>ppt_h</p:attrName>
                                        </p:attrNameLst>
                                      </p:cBhvr>
                                      <p:tavLst>
                                        <p:tav tm="0">
                                          <p:val>
                                            <p:strVal val="#ppt_h"/>
                                          </p:val>
                                        </p:tav>
                                        <p:tav tm="100000">
                                          <p:val>
                                            <p:strVal val="#ppt_h"/>
                                          </p:val>
                                        </p:tav>
                                      </p:tavLst>
                                    </p:anim>
                                    <p:animEffect transition="in" filter="fade">
                                      <p:cBhvr>
                                        <p:cTn id="33" dur="1000"/>
                                        <p:tgtEl>
                                          <p:spTgt spid="20"/>
                                        </p:tgtEl>
                                      </p:cBhvr>
                                    </p:animEffect>
                                  </p:childTnLst>
                                </p:cTn>
                              </p:par>
                              <p:par>
                                <p:cTn id="34" presetID="1" presetClass="mediacall" presetSubtype="0" fill="hold" nodeType="withEffect">
                                  <p:stCondLst>
                                    <p:cond delay="0"/>
                                  </p:stCondLst>
                                  <p:childTnLst>
                                    <p:cmd type="call" cmd="playFrom(0.0)">
                                      <p:cBhvr>
                                        <p:cTn id="35" dur="612" fill="hold"/>
                                        <p:tgtEl>
                                          <p:spTgt spid="24"/>
                                        </p:tgtEl>
                                      </p:cBhvr>
                                    </p:cmd>
                                  </p:childTnLst>
                                </p:cTn>
                              </p:par>
                              <p:par>
                                <p:cTn id="36" presetID="1" presetClass="emph" presetSubtype="2" fill="hold" nodeType="withEffect">
                                  <p:stCondLst>
                                    <p:cond delay="0"/>
                                  </p:stCondLst>
                                  <p:childTnLst>
                                    <p:animClr clrSpc="rgb" dir="cw">
                                      <p:cBhvr>
                                        <p:cTn id="37" dur="750" fill="hold"/>
                                        <p:tgtEl>
                                          <p:spTgt spid="16"/>
                                        </p:tgtEl>
                                        <p:attrNameLst>
                                          <p:attrName>fillcolor</p:attrName>
                                        </p:attrNameLst>
                                      </p:cBhvr>
                                      <p:to>
                                        <a:srgbClr val="C00000"/>
                                      </p:to>
                                    </p:animClr>
                                    <p:set>
                                      <p:cBhvr>
                                        <p:cTn id="38" dur="750" fill="hold"/>
                                        <p:tgtEl>
                                          <p:spTgt spid="16"/>
                                        </p:tgtEl>
                                        <p:attrNameLst>
                                          <p:attrName>fill.type</p:attrName>
                                        </p:attrNameLst>
                                      </p:cBhvr>
                                      <p:to>
                                        <p:strVal val="solid"/>
                                      </p:to>
                                    </p:set>
                                    <p:set>
                                      <p:cBhvr>
                                        <p:cTn id="39" dur="750" fill="hold"/>
                                        <p:tgtEl>
                                          <p:spTgt spid="16"/>
                                        </p:tgtEl>
                                        <p:attrNameLst>
                                          <p:attrName>fill.on</p:attrName>
                                        </p:attrNameLst>
                                      </p:cBhvr>
                                      <p:to>
                                        <p:strVal val="true"/>
                                      </p:to>
                                    </p:set>
                                  </p:childTnLst>
                                </p:cTn>
                              </p:par>
                            </p:childTnLst>
                          </p:cTn>
                        </p:par>
                        <p:par>
                          <p:cTn id="40" fill="hold">
                            <p:stCondLst>
                              <p:cond delay="1000"/>
                            </p:stCondLst>
                            <p:childTnLst>
                              <p:par>
                                <p:cTn id="41" presetID="10" presetClass="exit" presetSubtype="0" fill="hold" nodeType="afterEffect">
                                  <p:stCondLst>
                                    <p:cond delay="75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strVal val="#ppt_w*0.7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animEffect transition="in" filter="fade">
                                      <p:cBhvr>
                                        <p:cTn id="51" dur="1000"/>
                                        <p:tgtEl>
                                          <p:spTgt spid="20"/>
                                        </p:tgtEl>
                                      </p:cBhvr>
                                    </p:animEffect>
                                  </p:childTnLst>
                                </p:cTn>
                              </p:par>
                              <p:par>
                                <p:cTn id="52" presetID="1" presetClass="mediacall" presetSubtype="0" fill="hold" nodeType="withEffect">
                                  <p:stCondLst>
                                    <p:cond delay="0"/>
                                  </p:stCondLst>
                                  <p:childTnLst>
                                    <p:cmd type="call" cmd="playFrom(0.0)">
                                      <p:cBhvr>
                                        <p:cTn id="53" dur="612" fill="hold"/>
                                        <p:tgtEl>
                                          <p:spTgt spid="24"/>
                                        </p:tgtEl>
                                      </p:cBhvr>
                                    </p:cmd>
                                  </p:childTnLst>
                                </p:cTn>
                              </p:par>
                              <p:par>
                                <p:cTn id="54" presetID="1" presetClass="emph" presetSubtype="2" fill="hold" nodeType="withEffect">
                                  <p:stCondLst>
                                    <p:cond delay="0"/>
                                  </p:stCondLst>
                                  <p:childTnLst>
                                    <p:animClr clrSpc="rgb" dir="cw">
                                      <p:cBhvr>
                                        <p:cTn id="55" dur="750" fill="hold"/>
                                        <p:tgtEl>
                                          <p:spTgt spid="18"/>
                                        </p:tgtEl>
                                        <p:attrNameLst>
                                          <p:attrName>fillcolor</p:attrName>
                                        </p:attrNameLst>
                                      </p:cBhvr>
                                      <p:to>
                                        <a:srgbClr val="C00000"/>
                                      </p:to>
                                    </p:animClr>
                                    <p:set>
                                      <p:cBhvr>
                                        <p:cTn id="56" dur="750" fill="hold"/>
                                        <p:tgtEl>
                                          <p:spTgt spid="18"/>
                                        </p:tgtEl>
                                        <p:attrNameLst>
                                          <p:attrName>fill.type</p:attrName>
                                        </p:attrNameLst>
                                      </p:cBhvr>
                                      <p:to>
                                        <p:strVal val="solid"/>
                                      </p:to>
                                    </p:set>
                                    <p:set>
                                      <p:cBhvr>
                                        <p:cTn id="57" dur="750" fill="hold"/>
                                        <p:tgtEl>
                                          <p:spTgt spid="18"/>
                                        </p:tgtEl>
                                        <p:attrNameLst>
                                          <p:attrName>fill.on</p:attrName>
                                        </p:attrNameLst>
                                      </p:cBhvr>
                                      <p:to>
                                        <p:strVal val="true"/>
                                      </p:to>
                                    </p:set>
                                  </p:childTnLst>
                                </p:cTn>
                              </p:par>
                            </p:childTnLst>
                          </p:cTn>
                        </p:par>
                        <p:par>
                          <p:cTn id="58" fill="hold">
                            <p:stCondLst>
                              <p:cond delay="1000"/>
                            </p:stCondLst>
                            <p:childTnLst>
                              <p:par>
                                <p:cTn id="59" presetID="10" presetClass="exit" presetSubtype="0" fill="hold" nodeType="afterEffect">
                                  <p:stCondLst>
                                    <p:cond delay="75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55"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strVal val="#ppt_w*0.70"/>
                                          </p:val>
                                        </p:tav>
                                        <p:tav tm="100000">
                                          <p:val>
                                            <p:strVal val="#ppt_w"/>
                                          </p:val>
                                        </p:tav>
                                      </p:tavLst>
                                    </p:anim>
                                    <p:anim calcmode="lin" valueType="num">
                                      <p:cBhvr>
                                        <p:cTn id="68" dur="1000" fill="hold"/>
                                        <p:tgtEl>
                                          <p:spTgt spid="20"/>
                                        </p:tgtEl>
                                        <p:attrNameLst>
                                          <p:attrName>ppt_h</p:attrName>
                                        </p:attrNameLst>
                                      </p:cBhvr>
                                      <p:tavLst>
                                        <p:tav tm="0">
                                          <p:val>
                                            <p:strVal val="#ppt_h"/>
                                          </p:val>
                                        </p:tav>
                                        <p:tav tm="100000">
                                          <p:val>
                                            <p:strVal val="#ppt_h"/>
                                          </p:val>
                                        </p:tav>
                                      </p:tavLst>
                                    </p:anim>
                                    <p:animEffect transition="in" filter="fade">
                                      <p:cBhvr>
                                        <p:cTn id="69" dur="1000"/>
                                        <p:tgtEl>
                                          <p:spTgt spid="20"/>
                                        </p:tgtEl>
                                      </p:cBhvr>
                                    </p:animEffect>
                                  </p:childTnLst>
                                </p:cTn>
                              </p:par>
                              <p:par>
                                <p:cTn id="70" presetID="1" presetClass="mediacall" presetSubtype="0" fill="hold" nodeType="withEffect">
                                  <p:stCondLst>
                                    <p:cond delay="0"/>
                                  </p:stCondLst>
                                  <p:childTnLst>
                                    <p:cmd type="call" cmd="playFrom(0.0)">
                                      <p:cBhvr>
                                        <p:cTn id="71" dur="612" fill="hold"/>
                                        <p:tgtEl>
                                          <p:spTgt spid="24"/>
                                        </p:tgtEl>
                                      </p:cBhvr>
                                    </p:cmd>
                                  </p:childTnLst>
                                </p:cTn>
                              </p:par>
                              <p:par>
                                <p:cTn id="72" presetID="1" presetClass="emph" presetSubtype="2" fill="hold" nodeType="withEffect">
                                  <p:stCondLst>
                                    <p:cond delay="0"/>
                                  </p:stCondLst>
                                  <p:childTnLst>
                                    <p:animClr clrSpc="rgb" dir="cw">
                                      <p:cBhvr>
                                        <p:cTn id="73" dur="750" fill="hold"/>
                                        <p:tgtEl>
                                          <p:spTgt spid="19"/>
                                        </p:tgtEl>
                                        <p:attrNameLst>
                                          <p:attrName>fillcolor</p:attrName>
                                        </p:attrNameLst>
                                      </p:cBhvr>
                                      <p:to>
                                        <a:srgbClr val="C00000"/>
                                      </p:to>
                                    </p:animClr>
                                    <p:set>
                                      <p:cBhvr>
                                        <p:cTn id="74" dur="750" fill="hold"/>
                                        <p:tgtEl>
                                          <p:spTgt spid="19"/>
                                        </p:tgtEl>
                                        <p:attrNameLst>
                                          <p:attrName>fill.type</p:attrName>
                                        </p:attrNameLst>
                                      </p:cBhvr>
                                      <p:to>
                                        <p:strVal val="solid"/>
                                      </p:to>
                                    </p:set>
                                    <p:set>
                                      <p:cBhvr>
                                        <p:cTn id="75" dur="750" fill="hold"/>
                                        <p:tgtEl>
                                          <p:spTgt spid="19"/>
                                        </p:tgtEl>
                                        <p:attrNameLst>
                                          <p:attrName>fill.on</p:attrName>
                                        </p:attrNameLst>
                                      </p:cBhvr>
                                      <p:to>
                                        <p:strVal val="true"/>
                                      </p:to>
                                    </p:set>
                                  </p:childTnLst>
                                </p:cTn>
                              </p:par>
                            </p:childTnLst>
                          </p:cTn>
                        </p:par>
                        <p:par>
                          <p:cTn id="76" fill="hold">
                            <p:stCondLst>
                              <p:cond delay="1000"/>
                            </p:stCondLst>
                            <p:childTnLst>
                              <p:par>
                                <p:cTn id="77" presetID="10" presetClass="exit" presetSubtype="0" fill="hold" nodeType="afterEffect">
                                  <p:stCondLst>
                                    <p:cond delay="75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80" fill="hold" display="0">
                  <p:stCondLst>
                    <p:cond delay="indefinite"/>
                  </p:stCondLst>
                  <p:endCondLst>
                    <p:cond evt="onStopAudio" delay="0">
                      <p:tgtEl>
                        <p:sldTgt/>
                      </p:tgtEl>
                    </p:cond>
                  </p:endCondLst>
                </p:cTn>
                <p:tgtEl>
                  <p:spTgt spid="24"/>
                </p:tgtEl>
              </p:cMediaNode>
            </p:audio>
            <p:audio>
              <p:cMediaNode vol="80000">
                <p:cTn id="81"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DECB"/>
        </a:solidFill>
        <a:effectLst/>
      </p:bgPr>
    </p:bg>
    <p:spTree>
      <p:nvGrpSpPr>
        <p:cNvPr id="1" name="Shape 242"/>
        <p:cNvGrpSpPr/>
        <p:nvPr/>
      </p:nvGrpSpPr>
      <p:grpSpPr>
        <a:xfrm>
          <a:off x="0" y="0"/>
          <a:ext cx="0" cy="0"/>
          <a:chOff x="0" y="0"/>
          <a:chExt cx="0" cy="0"/>
        </a:xfrm>
      </p:grpSpPr>
      <p:sp>
        <p:nvSpPr>
          <p:cNvPr id="243" name="Google Shape;243;p20"/>
          <p:cNvSpPr/>
          <p:nvPr/>
        </p:nvSpPr>
        <p:spPr>
          <a:xfrm>
            <a:off x="-367150" y="-2043625"/>
            <a:ext cx="11147654" cy="8771298"/>
          </a:xfrm>
          <a:custGeom>
            <a:avLst/>
            <a:gdLst/>
            <a:ahLst/>
            <a:cxnLst/>
            <a:rect l="l" t="t" r="r" b="b"/>
            <a:pathLst>
              <a:path w="20643803" h="16243144" extrusionOk="0">
                <a:moveTo>
                  <a:pt x="0" y="0"/>
                </a:moveTo>
                <a:lnTo>
                  <a:pt x="20643803" y="0"/>
                </a:lnTo>
                <a:lnTo>
                  <a:pt x="20643803" y="16243144"/>
                </a:lnTo>
                <a:lnTo>
                  <a:pt x="0" y="16243144"/>
                </a:lnTo>
                <a:lnTo>
                  <a:pt x="0" y="0"/>
                </a:lnTo>
                <a:close/>
              </a:path>
            </a:pathLst>
          </a:custGeom>
          <a:blipFill rotWithShape="1">
            <a:blip r:embed="rId3">
              <a:alphaModFix amt="21000"/>
            </a:blip>
            <a:stretch>
              <a:fillRect l="-829" t="-19359" b="-19359"/>
            </a:stretch>
          </a:blipFill>
          <a:ln>
            <a:noFill/>
          </a:ln>
        </p:spPr>
        <p:txBody>
          <a:bodyPr/>
          <a:lstStyle/>
          <a:p>
            <a:endParaRPr lang="vi-VN"/>
          </a:p>
        </p:txBody>
      </p:sp>
      <p:sp>
        <p:nvSpPr>
          <p:cNvPr id="3" name="Hình chữ nhật: Góc Chéo Tròn 2">
            <a:extLst>
              <a:ext uri="{FF2B5EF4-FFF2-40B4-BE49-F238E27FC236}">
                <a16:creationId xmlns:a16="http://schemas.microsoft.com/office/drawing/2014/main" id="{05AACCA4-D9A3-26F7-509E-C2B13D8CFAEE}"/>
              </a:ext>
            </a:extLst>
          </p:cNvPr>
          <p:cNvSpPr/>
          <p:nvPr/>
        </p:nvSpPr>
        <p:spPr>
          <a:xfrm>
            <a:off x="630196" y="1474887"/>
            <a:ext cx="4077904" cy="2606301"/>
          </a:xfrm>
          <a:prstGeom prst="round2DiagRect">
            <a:avLst>
              <a:gd name="adj1" fmla="val 16667"/>
              <a:gd name="adj2" fmla="val 5000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Google Shape;268;p21">
            <a:extLst>
              <a:ext uri="{FF2B5EF4-FFF2-40B4-BE49-F238E27FC236}">
                <a16:creationId xmlns:a16="http://schemas.microsoft.com/office/drawing/2014/main" id="{450211F7-6577-D7B8-85B5-7061D6EB6739}"/>
              </a:ext>
            </a:extLst>
          </p:cNvPr>
          <p:cNvSpPr/>
          <p:nvPr/>
        </p:nvSpPr>
        <p:spPr>
          <a:xfrm rot="1121375">
            <a:off x="126126" y="-30181"/>
            <a:ext cx="1008141" cy="1338654"/>
          </a:xfrm>
          <a:custGeom>
            <a:avLst/>
            <a:gdLst/>
            <a:ahLst/>
            <a:cxnLst/>
            <a:rect l="l" t="t" r="r" b="b"/>
            <a:pathLst>
              <a:path w="3147822" h="4114800" extrusionOk="0">
                <a:moveTo>
                  <a:pt x="0" y="0"/>
                </a:moveTo>
                <a:lnTo>
                  <a:pt x="3147822" y="0"/>
                </a:lnTo>
                <a:lnTo>
                  <a:pt x="3147822" y="4114800"/>
                </a:lnTo>
                <a:lnTo>
                  <a:pt x="0" y="4114800"/>
                </a:lnTo>
                <a:lnTo>
                  <a:pt x="0" y="0"/>
                </a:lnTo>
                <a:close/>
              </a:path>
            </a:pathLst>
          </a:custGeom>
          <a:blipFill rotWithShape="1">
            <a:blip r:embed="rId4">
              <a:alphaModFix/>
            </a:blip>
            <a:stretch>
              <a:fillRect/>
            </a:stretch>
          </a:blipFill>
          <a:ln>
            <a:noFill/>
          </a:ln>
        </p:spPr>
        <p:txBody>
          <a:bodyPr/>
          <a:lstStyle/>
          <a:p>
            <a:endParaRPr lang="vi-VN"/>
          </a:p>
        </p:txBody>
      </p:sp>
      <p:sp>
        <p:nvSpPr>
          <p:cNvPr id="252" name="Google Shape;252;p20"/>
          <p:cNvSpPr/>
          <p:nvPr/>
        </p:nvSpPr>
        <p:spPr>
          <a:xfrm>
            <a:off x="8011833" y="-1069959"/>
            <a:ext cx="1468469" cy="2057400"/>
          </a:xfrm>
          <a:custGeom>
            <a:avLst/>
            <a:gdLst/>
            <a:ahLst/>
            <a:cxnLst/>
            <a:rect l="l" t="t" r="r" b="b"/>
            <a:pathLst>
              <a:path w="2936938" h="4114800" extrusionOk="0">
                <a:moveTo>
                  <a:pt x="0" y="0"/>
                </a:moveTo>
                <a:lnTo>
                  <a:pt x="2936938" y="0"/>
                </a:lnTo>
                <a:lnTo>
                  <a:pt x="2936938" y="4114800"/>
                </a:lnTo>
                <a:lnTo>
                  <a:pt x="0" y="4114800"/>
                </a:lnTo>
                <a:lnTo>
                  <a:pt x="0" y="0"/>
                </a:lnTo>
                <a:close/>
              </a:path>
            </a:pathLst>
          </a:custGeom>
          <a:blipFill rotWithShape="1">
            <a:blip r:embed="rId5">
              <a:alphaModFix/>
            </a:blip>
            <a:stretch>
              <a:fillRect/>
            </a:stretch>
          </a:blipFill>
          <a:ln>
            <a:noFill/>
          </a:ln>
        </p:spPr>
        <p:txBody>
          <a:bodyPr/>
          <a:lstStyle/>
          <a:p>
            <a:endParaRPr lang="vi-VN"/>
          </a:p>
        </p:txBody>
      </p:sp>
      <p:sp>
        <p:nvSpPr>
          <p:cNvPr id="250" name="Google Shape;250;p20"/>
          <p:cNvSpPr/>
          <p:nvPr/>
        </p:nvSpPr>
        <p:spPr>
          <a:xfrm>
            <a:off x="7507770" y="4030267"/>
            <a:ext cx="1972532" cy="2057400"/>
          </a:xfrm>
          <a:custGeom>
            <a:avLst/>
            <a:gdLst/>
            <a:ahLst/>
            <a:cxnLst/>
            <a:rect l="l" t="t" r="r" b="b"/>
            <a:pathLst>
              <a:path w="3945064" h="4114800" extrusionOk="0">
                <a:moveTo>
                  <a:pt x="0" y="0"/>
                </a:moveTo>
                <a:lnTo>
                  <a:pt x="3945064" y="0"/>
                </a:lnTo>
                <a:lnTo>
                  <a:pt x="3945064" y="4114800"/>
                </a:lnTo>
                <a:lnTo>
                  <a:pt x="0" y="4114800"/>
                </a:lnTo>
                <a:lnTo>
                  <a:pt x="0" y="0"/>
                </a:lnTo>
                <a:close/>
              </a:path>
            </a:pathLst>
          </a:custGeom>
          <a:blipFill rotWithShape="1">
            <a:blip r:embed="rId6">
              <a:alphaModFix/>
            </a:blip>
            <a:stretch>
              <a:fillRect/>
            </a:stretch>
          </a:blipFill>
          <a:ln>
            <a:noFill/>
          </a:ln>
        </p:spPr>
        <p:txBody>
          <a:bodyPr/>
          <a:lstStyle/>
          <a:p>
            <a:endParaRPr lang="vi-VN"/>
          </a:p>
        </p:txBody>
      </p:sp>
      <p:pic>
        <p:nvPicPr>
          <p:cNvPr id="4" name="Picture 3"/>
          <p:cNvPicPr>
            <a:picLocks noChangeAspect="1"/>
          </p:cNvPicPr>
          <p:nvPr/>
        </p:nvPicPr>
        <p:blipFill>
          <a:blip r:embed="rId7"/>
          <a:stretch>
            <a:fillRect/>
          </a:stretch>
        </p:blipFill>
        <p:spPr>
          <a:xfrm rot="10800000">
            <a:off x="4847529" y="1434704"/>
            <a:ext cx="4078577" cy="2603218"/>
          </a:xfrm>
          <a:prstGeom prst="rect">
            <a:avLst/>
          </a:prstGeom>
        </p:spPr>
      </p:pic>
      <p:sp>
        <p:nvSpPr>
          <p:cNvPr id="5" name="TextBox 4"/>
          <p:cNvSpPr txBox="1"/>
          <p:nvPr/>
        </p:nvSpPr>
        <p:spPr>
          <a:xfrm>
            <a:off x="1093975" y="1900874"/>
            <a:ext cx="3342640" cy="1754326"/>
          </a:xfrm>
          <a:prstGeom prst="rect">
            <a:avLst/>
          </a:prstGeom>
          <a:noFill/>
        </p:spPr>
        <p:txBody>
          <a:bodyPr wrap="square" rtlCol="0">
            <a:spAutoFit/>
          </a:bodyPr>
          <a:lstStyle/>
          <a:p>
            <a:r>
              <a:rPr lang="en-US" sz="3600" dirty="0" err="1">
                <a:latin typeface="Batang" panose="02030600000101010101" pitchFamily="18" charset="-127"/>
                <a:ea typeface="Batang" panose="02030600000101010101" pitchFamily="18" charset="-127"/>
                <a:cs typeface="Times New Roman" panose="02020603050405020304" pitchFamily="18" charset="0"/>
              </a:rPr>
              <a:t>Giành</a:t>
            </a:r>
            <a:r>
              <a:rPr lang="en-US" sz="3600" dirty="0">
                <a:latin typeface="Batang" panose="02030600000101010101" pitchFamily="18" charset="-127"/>
                <a:ea typeface="Batang" panose="02030600000101010101" pitchFamily="18" charset="-127"/>
                <a:cs typeface="Times New Roman" panose="02020603050405020304" pitchFamily="18" charset="0"/>
              </a:rPr>
              <a:t> </a:t>
            </a:r>
            <a:r>
              <a:rPr lang="en-US" sz="3600" dirty="0" err="1">
                <a:latin typeface="Batang" panose="02030600000101010101" pitchFamily="18" charset="-127"/>
                <a:ea typeface="Batang" panose="02030600000101010101" pitchFamily="18" charset="-127"/>
                <a:cs typeface="Times New Roman" panose="02020603050405020304" pitchFamily="18" charset="0"/>
              </a:rPr>
              <a:t>độc</a:t>
            </a:r>
            <a:r>
              <a:rPr lang="en-US" sz="3600" dirty="0">
                <a:latin typeface="Batang" panose="02030600000101010101" pitchFamily="18" charset="-127"/>
                <a:ea typeface="Batang" panose="02030600000101010101" pitchFamily="18" charset="-127"/>
                <a:cs typeface="Times New Roman" panose="02020603050405020304" pitchFamily="18" charset="0"/>
              </a:rPr>
              <a:t> </a:t>
            </a:r>
            <a:r>
              <a:rPr lang="en-US" sz="3600" dirty="0" err="1">
                <a:latin typeface="Batang" panose="02030600000101010101" pitchFamily="18" charset="-127"/>
                <a:ea typeface="Batang" panose="02030600000101010101" pitchFamily="18" charset="-127"/>
                <a:cs typeface="Times New Roman" panose="02020603050405020304" pitchFamily="18" charset="0"/>
              </a:rPr>
              <a:t>lập</a:t>
            </a:r>
            <a:r>
              <a:rPr lang="en-US" sz="3600" dirty="0">
                <a:latin typeface="Batang" panose="02030600000101010101" pitchFamily="18" charset="-127"/>
                <a:ea typeface="Batang" panose="02030600000101010101" pitchFamily="18" charset="-127"/>
                <a:cs typeface="Times New Roman" panose="02020603050405020304" pitchFamily="18" charset="0"/>
              </a:rPr>
              <a:t> </a:t>
            </a:r>
            <a:r>
              <a:rPr lang="en-US" sz="3600" dirty="0" err="1">
                <a:latin typeface="Batang" panose="02030600000101010101" pitchFamily="18" charset="-127"/>
                <a:ea typeface="Batang" panose="02030600000101010101" pitchFamily="18" charset="-127"/>
                <a:cs typeface="Times New Roman" panose="02020603050405020304" pitchFamily="18" charset="0"/>
              </a:rPr>
              <a:t>và</a:t>
            </a:r>
            <a:r>
              <a:rPr lang="en-US" sz="3600" dirty="0">
                <a:latin typeface="Batang" panose="02030600000101010101" pitchFamily="18" charset="-127"/>
                <a:ea typeface="Batang" panose="02030600000101010101" pitchFamily="18" charset="-127"/>
                <a:cs typeface="Times New Roman" panose="02020603050405020304" pitchFamily="18" charset="0"/>
              </a:rPr>
              <a:t> </a:t>
            </a:r>
            <a:r>
              <a:rPr lang="en-US" sz="3600" dirty="0" err="1">
                <a:latin typeface="Batang" panose="02030600000101010101" pitchFamily="18" charset="-127"/>
                <a:ea typeface="Batang" panose="02030600000101010101" pitchFamily="18" charset="-127"/>
                <a:cs typeface="Times New Roman" panose="02020603050405020304" pitchFamily="18" charset="0"/>
              </a:rPr>
              <a:t>tách</a:t>
            </a:r>
            <a:r>
              <a:rPr lang="en-US" sz="3600" dirty="0">
                <a:latin typeface="Batang" panose="02030600000101010101" pitchFamily="18" charset="-127"/>
                <a:ea typeface="Batang" panose="02030600000101010101" pitchFamily="18" charset="-127"/>
                <a:cs typeface="Times New Roman" panose="02020603050405020304" pitchFamily="18" charset="0"/>
              </a:rPr>
              <a:t> </a:t>
            </a:r>
            <a:r>
              <a:rPr lang="en-US" sz="3600" dirty="0" err="1">
                <a:latin typeface="Batang" panose="02030600000101010101" pitchFamily="18" charset="-127"/>
                <a:ea typeface="Batang" panose="02030600000101010101" pitchFamily="18" charset="-127"/>
                <a:cs typeface="Times New Roman" panose="02020603050405020304" pitchFamily="18" charset="0"/>
              </a:rPr>
              <a:t>khỏi</a:t>
            </a:r>
            <a:r>
              <a:rPr lang="en-US" sz="3600" dirty="0">
                <a:latin typeface="Batang" panose="02030600000101010101" pitchFamily="18" charset="-127"/>
                <a:ea typeface="Batang" panose="02030600000101010101" pitchFamily="18" charset="-127"/>
                <a:cs typeface="Times New Roman" panose="02020603050405020304" pitchFamily="18" charset="0"/>
              </a:rPr>
              <a:t> </a:t>
            </a:r>
            <a:r>
              <a:rPr lang="en-US" sz="3600" dirty="0" err="1">
                <a:latin typeface="Batang" panose="02030600000101010101" pitchFamily="18" charset="-127"/>
                <a:ea typeface="Batang" panose="02030600000101010101" pitchFamily="18" charset="-127"/>
                <a:cs typeface="Times New Roman" panose="02020603050405020304" pitchFamily="18" charset="0"/>
              </a:rPr>
              <a:t>liên</a:t>
            </a:r>
            <a:r>
              <a:rPr lang="en-US" sz="3600" dirty="0">
                <a:latin typeface="Batang" panose="02030600000101010101" pitchFamily="18" charset="-127"/>
                <a:ea typeface="Batang" panose="02030600000101010101" pitchFamily="18" charset="-127"/>
                <a:cs typeface="Times New Roman" panose="02020603050405020304" pitchFamily="18" charset="0"/>
              </a:rPr>
              <a:t> </a:t>
            </a:r>
            <a:r>
              <a:rPr lang="en-US" sz="3600" dirty="0" err="1">
                <a:latin typeface="Batang" panose="02030600000101010101" pitchFamily="18" charset="-127"/>
                <a:ea typeface="Batang" panose="02030600000101010101" pitchFamily="18" charset="-127"/>
                <a:cs typeface="Times New Roman" panose="02020603050405020304" pitchFamily="18" charset="0"/>
              </a:rPr>
              <a:t>hiệp</a:t>
            </a:r>
            <a:r>
              <a:rPr lang="en-US" sz="3600" dirty="0">
                <a:latin typeface="Batang" panose="02030600000101010101" pitchFamily="18" charset="-127"/>
                <a:ea typeface="Batang" panose="02030600000101010101" pitchFamily="18" charset="-127"/>
                <a:cs typeface="Times New Roman" panose="02020603050405020304" pitchFamily="18" charset="0"/>
              </a:rPr>
              <a:t> </a:t>
            </a:r>
            <a:r>
              <a:rPr lang="en-US" sz="3600" dirty="0" err="1">
                <a:latin typeface="Batang" panose="02030600000101010101" pitchFamily="18" charset="-127"/>
                <a:ea typeface="Batang" panose="02030600000101010101" pitchFamily="18" charset="-127"/>
                <a:cs typeface="Times New Roman" panose="02020603050405020304" pitchFamily="18" charset="0"/>
              </a:rPr>
              <a:t>Anh</a:t>
            </a:r>
            <a:endParaRPr lang="en-US" sz="3600" dirty="0">
              <a:latin typeface="Batang" panose="02030600000101010101" pitchFamily="18" charset="-127"/>
              <a:ea typeface="Batang" panose="02030600000101010101" pitchFamily="18" charset="-127"/>
              <a:cs typeface="Times New Roman" panose="02020603050405020304" pitchFamily="18" charset="0"/>
            </a:endParaRPr>
          </a:p>
        </p:txBody>
      </p:sp>
      <p:sp>
        <p:nvSpPr>
          <p:cNvPr id="7" name="TextBox 6"/>
          <p:cNvSpPr txBox="1"/>
          <p:nvPr/>
        </p:nvSpPr>
        <p:spPr>
          <a:xfrm>
            <a:off x="5490460" y="1726436"/>
            <a:ext cx="3271520" cy="1754326"/>
          </a:xfrm>
          <a:prstGeom prst="rect">
            <a:avLst/>
          </a:prstGeom>
          <a:noFill/>
        </p:spPr>
        <p:txBody>
          <a:bodyPr wrap="square" rtlCol="0">
            <a:spAutoFit/>
          </a:bodyPr>
          <a:lstStyle/>
          <a:p>
            <a:r>
              <a:rPr lang="en-US" sz="3600" dirty="0" err="1">
                <a:latin typeface="Batang" panose="02030600000101010101" pitchFamily="18" charset="-127"/>
                <a:ea typeface="Batang" panose="02030600000101010101" pitchFamily="18" charset="-127"/>
                <a:cs typeface="Times New Roman" panose="02020603050405020304" pitchFamily="18" charset="0"/>
              </a:rPr>
              <a:t>Thành</a:t>
            </a:r>
            <a:r>
              <a:rPr lang="en-US" sz="3600" dirty="0">
                <a:latin typeface="Batang" panose="02030600000101010101" pitchFamily="18" charset="-127"/>
                <a:ea typeface="Batang" panose="02030600000101010101" pitchFamily="18" charset="-127"/>
                <a:cs typeface="Times New Roman" panose="02020603050405020304" pitchFamily="18" charset="0"/>
              </a:rPr>
              <a:t> </a:t>
            </a:r>
            <a:r>
              <a:rPr lang="en-US" sz="3600" dirty="0" err="1">
                <a:latin typeface="Batang" panose="02030600000101010101" pitchFamily="18" charset="-127"/>
                <a:ea typeface="Batang" panose="02030600000101010101" pitchFamily="18" charset="-127"/>
                <a:cs typeface="Times New Roman" panose="02020603050405020304" pitchFamily="18" charset="0"/>
              </a:rPr>
              <a:t>lập</a:t>
            </a:r>
            <a:r>
              <a:rPr lang="en-US" sz="3600" dirty="0">
                <a:latin typeface="Batang" panose="02030600000101010101" pitchFamily="18" charset="-127"/>
                <a:ea typeface="Batang" panose="02030600000101010101" pitchFamily="18" charset="-127"/>
                <a:cs typeface="Times New Roman" panose="02020603050405020304" pitchFamily="18" charset="0"/>
              </a:rPr>
              <a:t> </a:t>
            </a:r>
            <a:r>
              <a:rPr lang="en-US" sz="3600" dirty="0" err="1">
                <a:latin typeface="Batang" panose="02030600000101010101" pitchFamily="18" charset="-127"/>
                <a:ea typeface="Batang" panose="02030600000101010101" pitchFamily="18" charset="-127"/>
                <a:cs typeface="Times New Roman" panose="02020603050405020304" pitchFamily="18" charset="0"/>
              </a:rPr>
              <a:t>nước</a:t>
            </a:r>
            <a:r>
              <a:rPr lang="en-US" sz="3600" dirty="0">
                <a:latin typeface="Batang" panose="02030600000101010101" pitchFamily="18" charset="-127"/>
                <a:ea typeface="Batang" panose="02030600000101010101" pitchFamily="18" charset="-127"/>
                <a:cs typeface="Times New Roman" panose="02020603050405020304" pitchFamily="18" charset="0"/>
              </a:rPr>
              <a:t> </a:t>
            </a:r>
            <a:r>
              <a:rPr lang="en-US" sz="3600" dirty="0" err="1">
                <a:latin typeface="Batang" panose="02030600000101010101" pitchFamily="18" charset="-127"/>
                <a:ea typeface="Batang" panose="02030600000101010101" pitchFamily="18" charset="-127"/>
                <a:cs typeface="Times New Roman" panose="02020603050405020304" pitchFamily="18" charset="0"/>
              </a:rPr>
              <a:t>cộng</a:t>
            </a:r>
            <a:r>
              <a:rPr lang="en-US" sz="3600" dirty="0">
                <a:latin typeface="Batang" panose="02030600000101010101" pitchFamily="18" charset="-127"/>
                <a:ea typeface="Batang" panose="02030600000101010101" pitchFamily="18" charset="-127"/>
                <a:cs typeface="Times New Roman" panose="02020603050405020304" pitchFamily="18" charset="0"/>
              </a:rPr>
              <a:t> </a:t>
            </a:r>
            <a:r>
              <a:rPr lang="en-US" sz="3600" dirty="0" err="1">
                <a:latin typeface="Batang" panose="02030600000101010101" pitchFamily="18" charset="-127"/>
                <a:ea typeface="Batang" panose="02030600000101010101" pitchFamily="18" charset="-127"/>
                <a:cs typeface="Times New Roman" panose="02020603050405020304" pitchFamily="18" charset="0"/>
              </a:rPr>
              <a:t>hòa</a:t>
            </a:r>
            <a:r>
              <a:rPr lang="en-US" sz="3600" dirty="0">
                <a:latin typeface="Batang" panose="02030600000101010101" pitchFamily="18" charset="-127"/>
                <a:ea typeface="Batang" panose="02030600000101010101" pitchFamily="18" charset="-127"/>
                <a:cs typeface="Times New Roman" panose="02020603050405020304" pitchFamily="18" charset="0"/>
              </a:rPr>
              <a:t> Nam Phi</a:t>
            </a:r>
          </a:p>
        </p:txBody>
      </p:sp>
      <p:sp>
        <p:nvSpPr>
          <p:cNvPr id="9" name="TextBox 8"/>
          <p:cNvSpPr txBox="1"/>
          <p:nvPr/>
        </p:nvSpPr>
        <p:spPr>
          <a:xfrm>
            <a:off x="1483360" y="314960"/>
            <a:ext cx="6238240" cy="707886"/>
          </a:xfrm>
          <a:prstGeom prst="rect">
            <a:avLst/>
          </a:prstGeom>
          <a:noFill/>
        </p:spPr>
        <p:txBody>
          <a:bodyPr wrap="square" rtlCol="0">
            <a:spAutoFit/>
          </a:bodyPr>
          <a:lstStyle/>
          <a:p>
            <a:r>
              <a:rPr lang="en-US" sz="4000" dirty="0">
                <a:latin typeface="Batang" panose="02030600000101010101" pitchFamily="18" charset="-127"/>
                <a:ea typeface="Batang" panose="02030600000101010101" pitchFamily="18" charset="-127"/>
              </a:rPr>
              <a:t>       </a:t>
            </a:r>
            <a:r>
              <a:rPr lang="en-US" sz="4000" dirty="0" err="1">
                <a:solidFill>
                  <a:srgbClr val="FF0000"/>
                </a:solidFill>
                <a:latin typeface="Batang" panose="02030600000101010101" pitchFamily="18" charset="-127"/>
                <a:ea typeface="Batang" panose="02030600000101010101" pitchFamily="18" charset="-127"/>
              </a:rPr>
              <a:t>Gồm</a:t>
            </a:r>
            <a:r>
              <a:rPr lang="en-US" sz="4000" dirty="0">
                <a:solidFill>
                  <a:srgbClr val="FF0000"/>
                </a:solidFill>
                <a:latin typeface="Batang" panose="02030600000101010101" pitchFamily="18" charset="-127"/>
                <a:ea typeface="Batang" panose="02030600000101010101" pitchFamily="18" charset="-127"/>
              </a:rPr>
              <a:t> </a:t>
            </a:r>
            <a:r>
              <a:rPr lang="en-US" sz="4000" dirty="0" err="1">
                <a:solidFill>
                  <a:srgbClr val="FF0000"/>
                </a:solidFill>
                <a:latin typeface="Batang" panose="02030600000101010101" pitchFamily="18" charset="-127"/>
                <a:ea typeface="Batang" panose="02030600000101010101" pitchFamily="18" charset="-127"/>
              </a:rPr>
              <a:t>có</a:t>
            </a:r>
            <a:r>
              <a:rPr lang="en-US" sz="4000" dirty="0">
                <a:solidFill>
                  <a:srgbClr val="FF0000"/>
                </a:solidFill>
                <a:latin typeface="Batang" panose="02030600000101010101" pitchFamily="18" charset="-127"/>
                <a:ea typeface="Batang" panose="02030600000101010101" pitchFamily="18" charset="-127"/>
              </a:rPr>
              <a:t> 2 </a:t>
            </a:r>
            <a:r>
              <a:rPr lang="en-US" sz="4000" dirty="0" err="1">
                <a:solidFill>
                  <a:srgbClr val="FF0000"/>
                </a:solidFill>
                <a:latin typeface="Batang" panose="02030600000101010101" pitchFamily="18" charset="-127"/>
                <a:ea typeface="Batang" panose="02030600000101010101" pitchFamily="18" charset="-127"/>
              </a:rPr>
              <a:t>phần</a:t>
            </a:r>
            <a:endParaRPr lang="en-US" sz="4000" dirty="0">
              <a:solidFill>
                <a:srgbClr val="FF0000"/>
              </a:solidFill>
              <a:latin typeface="Batang" panose="02030600000101010101" pitchFamily="18" charset="-127"/>
              <a:ea typeface="Batang" panose="02030600000101010101" pitchFamily="18" charset="-127"/>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2CB"/>
        </a:solidFill>
        <a:effectLst/>
      </p:bgPr>
    </p:bg>
    <p:spTree>
      <p:nvGrpSpPr>
        <p:cNvPr id="1" name="Shape 101"/>
        <p:cNvGrpSpPr/>
        <p:nvPr/>
      </p:nvGrpSpPr>
      <p:grpSpPr>
        <a:xfrm>
          <a:off x="0" y="0"/>
          <a:ext cx="0" cy="0"/>
          <a:chOff x="0" y="0"/>
          <a:chExt cx="0" cy="0"/>
        </a:xfrm>
      </p:grpSpPr>
      <p:sp>
        <p:nvSpPr>
          <p:cNvPr id="102" name="Google Shape;102;p13"/>
          <p:cNvSpPr/>
          <p:nvPr/>
        </p:nvSpPr>
        <p:spPr>
          <a:xfrm>
            <a:off x="-818087" y="-2128181"/>
            <a:ext cx="11147654" cy="8771298"/>
          </a:xfrm>
          <a:custGeom>
            <a:avLst/>
            <a:gdLst/>
            <a:ahLst/>
            <a:cxnLst/>
            <a:rect l="l" t="t" r="r" b="b"/>
            <a:pathLst>
              <a:path w="20643803" h="16243144" extrusionOk="0">
                <a:moveTo>
                  <a:pt x="0" y="0"/>
                </a:moveTo>
                <a:lnTo>
                  <a:pt x="20643803" y="0"/>
                </a:lnTo>
                <a:lnTo>
                  <a:pt x="20643803" y="16243144"/>
                </a:lnTo>
                <a:lnTo>
                  <a:pt x="0" y="16243144"/>
                </a:lnTo>
                <a:lnTo>
                  <a:pt x="0" y="0"/>
                </a:lnTo>
                <a:close/>
              </a:path>
            </a:pathLst>
          </a:custGeom>
          <a:blipFill rotWithShape="1">
            <a:blip r:embed="rId3">
              <a:alphaModFix amt="21000"/>
              <a:duotone>
                <a:schemeClr val="accent6">
                  <a:shade val="45000"/>
                  <a:satMod val="135000"/>
                </a:schemeClr>
                <a:prstClr val="white"/>
              </a:duotone>
            </a:blip>
            <a:stretch>
              <a:fillRect l="-829" t="-19359" b="-19359"/>
            </a:stretch>
          </a:blipFill>
          <a:ln>
            <a:noFill/>
          </a:ln>
        </p:spPr>
        <p:txBody>
          <a:bodyPr/>
          <a:lstStyle/>
          <a:p>
            <a:endParaRPr lang="vi-VN"/>
          </a:p>
        </p:txBody>
      </p:sp>
      <p:sp>
        <p:nvSpPr>
          <p:cNvPr id="103" name="Google Shape;103;p13"/>
          <p:cNvSpPr/>
          <p:nvPr/>
        </p:nvSpPr>
        <p:spPr>
          <a:xfrm rot="-310777">
            <a:off x="296818" y="1759869"/>
            <a:ext cx="2583507" cy="3681163"/>
          </a:xfrm>
          <a:custGeom>
            <a:avLst/>
            <a:gdLst/>
            <a:ahLst/>
            <a:cxnLst/>
            <a:rect l="l" t="t" r="r" b="b"/>
            <a:pathLst>
              <a:path w="5167014" h="7362326" extrusionOk="0">
                <a:moveTo>
                  <a:pt x="0" y="0"/>
                </a:moveTo>
                <a:lnTo>
                  <a:pt x="5167014" y="0"/>
                </a:lnTo>
                <a:lnTo>
                  <a:pt x="5167014" y="7362326"/>
                </a:lnTo>
                <a:lnTo>
                  <a:pt x="0" y="7362326"/>
                </a:lnTo>
                <a:lnTo>
                  <a:pt x="0" y="0"/>
                </a:lnTo>
                <a:close/>
              </a:path>
            </a:pathLst>
          </a:custGeom>
          <a:blipFill rotWithShape="1">
            <a:blip r:embed="rId4">
              <a:alphaModFix/>
            </a:blip>
            <a:stretch>
              <a:fillRect/>
            </a:stretch>
          </a:blipFill>
          <a:ln>
            <a:noFill/>
          </a:ln>
        </p:spPr>
        <p:txBody>
          <a:bodyPr/>
          <a:lstStyle/>
          <a:p>
            <a:endParaRPr lang="vi-VN"/>
          </a:p>
        </p:txBody>
      </p:sp>
      <p:sp>
        <p:nvSpPr>
          <p:cNvPr id="104" name="Google Shape;104;p13"/>
          <p:cNvSpPr/>
          <p:nvPr/>
        </p:nvSpPr>
        <p:spPr>
          <a:xfrm rot="255544">
            <a:off x="3323971" y="1683669"/>
            <a:ext cx="2583507" cy="3681163"/>
          </a:xfrm>
          <a:custGeom>
            <a:avLst/>
            <a:gdLst/>
            <a:ahLst/>
            <a:cxnLst/>
            <a:rect l="l" t="t" r="r" b="b"/>
            <a:pathLst>
              <a:path w="5167014" h="7362326" extrusionOk="0">
                <a:moveTo>
                  <a:pt x="0" y="0"/>
                </a:moveTo>
                <a:lnTo>
                  <a:pt x="5167014" y="0"/>
                </a:lnTo>
                <a:lnTo>
                  <a:pt x="5167014" y="7362326"/>
                </a:lnTo>
                <a:lnTo>
                  <a:pt x="0" y="7362326"/>
                </a:lnTo>
                <a:lnTo>
                  <a:pt x="0" y="0"/>
                </a:lnTo>
                <a:close/>
              </a:path>
            </a:pathLst>
          </a:custGeom>
          <a:blipFill rotWithShape="1">
            <a:blip r:embed="rId4">
              <a:alphaModFix/>
            </a:blip>
            <a:stretch>
              <a:fillRect/>
            </a:stretch>
          </a:blipFill>
          <a:ln>
            <a:noFill/>
          </a:ln>
        </p:spPr>
        <p:txBody>
          <a:bodyPr/>
          <a:lstStyle/>
          <a:p>
            <a:endParaRPr lang="vi-VN"/>
          </a:p>
        </p:txBody>
      </p:sp>
      <p:sp>
        <p:nvSpPr>
          <p:cNvPr id="105" name="Google Shape;105;p13"/>
          <p:cNvSpPr/>
          <p:nvPr/>
        </p:nvSpPr>
        <p:spPr>
          <a:xfrm rot="-298433">
            <a:off x="6322003" y="1722763"/>
            <a:ext cx="2583507" cy="3681163"/>
          </a:xfrm>
          <a:custGeom>
            <a:avLst/>
            <a:gdLst/>
            <a:ahLst/>
            <a:cxnLst/>
            <a:rect l="l" t="t" r="r" b="b"/>
            <a:pathLst>
              <a:path w="5167014" h="7362326" extrusionOk="0">
                <a:moveTo>
                  <a:pt x="0" y="0"/>
                </a:moveTo>
                <a:lnTo>
                  <a:pt x="5167014" y="0"/>
                </a:lnTo>
                <a:lnTo>
                  <a:pt x="5167014" y="7362326"/>
                </a:lnTo>
                <a:lnTo>
                  <a:pt x="0" y="7362326"/>
                </a:lnTo>
                <a:lnTo>
                  <a:pt x="0" y="0"/>
                </a:lnTo>
                <a:close/>
              </a:path>
            </a:pathLst>
          </a:custGeom>
          <a:blipFill rotWithShape="1">
            <a:blip r:embed="rId4">
              <a:alphaModFix/>
            </a:blip>
            <a:stretch>
              <a:fillRect/>
            </a:stretch>
          </a:blipFill>
          <a:ln>
            <a:noFill/>
          </a:ln>
        </p:spPr>
        <p:txBody>
          <a:bodyPr/>
          <a:lstStyle/>
          <a:p>
            <a:endParaRPr lang="vi-VN"/>
          </a:p>
        </p:txBody>
      </p:sp>
      <p:sp>
        <p:nvSpPr>
          <p:cNvPr id="106" name="Google Shape;106;p13"/>
          <p:cNvSpPr/>
          <p:nvPr/>
        </p:nvSpPr>
        <p:spPr>
          <a:xfrm rot="1433531">
            <a:off x="-529357" y="-57150"/>
            <a:ext cx="1388745" cy="4114800"/>
          </a:xfrm>
          <a:custGeom>
            <a:avLst/>
            <a:gdLst/>
            <a:ahLst/>
            <a:cxnLst/>
            <a:rect l="l" t="t" r="r" b="b"/>
            <a:pathLst>
              <a:path w="2777490" h="8229600" extrusionOk="0">
                <a:moveTo>
                  <a:pt x="0" y="0"/>
                </a:moveTo>
                <a:lnTo>
                  <a:pt x="2777490" y="0"/>
                </a:lnTo>
                <a:lnTo>
                  <a:pt x="2777490" y="8229600"/>
                </a:lnTo>
                <a:lnTo>
                  <a:pt x="0" y="8229600"/>
                </a:lnTo>
                <a:lnTo>
                  <a:pt x="0" y="0"/>
                </a:lnTo>
                <a:close/>
              </a:path>
            </a:pathLst>
          </a:custGeom>
          <a:blipFill rotWithShape="1">
            <a:blip r:embed="rId5">
              <a:alphaModFix/>
            </a:blip>
            <a:stretch>
              <a:fillRect/>
            </a:stretch>
          </a:blipFill>
          <a:ln>
            <a:noFill/>
          </a:ln>
        </p:spPr>
        <p:txBody>
          <a:bodyPr/>
          <a:lstStyle/>
          <a:p>
            <a:endParaRPr lang="vi-VN"/>
          </a:p>
        </p:txBody>
      </p:sp>
      <p:sp>
        <p:nvSpPr>
          <p:cNvPr id="107" name="Google Shape;107;p13"/>
          <p:cNvSpPr/>
          <p:nvPr/>
        </p:nvSpPr>
        <p:spPr>
          <a:xfrm rot="-630975">
            <a:off x="7613756" y="66675"/>
            <a:ext cx="1651063" cy="2057400"/>
          </a:xfrm>
          <a:custGeom>
            <a:avLst/>
            <a:gdLst/>
            <a:ahLst/>
            <a:cxnLst/>
            <a:rect l="l" t="t" r="r" b="b"/>
            <a:pathLst>
              <a:path w="3302127" h="4114800" extrusionOk="0">
                <a:moveTo>
                  <a:pt x="0" y="0"/>
                </a:moveTo>
                <a:lnTo>
                  <a:pt x="3302127" y="0"/>
                </a:lnTo>
                <a:lnTo>
                  <a:pt x="3302127" y="4114800"/>
                </a:lnTo>
                <a:lnTo>
                  <a:pt x="0" y="4114800"/>
                </a:lnTo>
                <a:lnTo>
                  <a:pt x="0" y="0"/>
                </a:lnTo>
                <a:close/>
              </a:path>
            </a:pathLst>
          </a:custGeom>
          <a:blipFill rotWithShape="1">
            <a:blip r:embed="rId6">
              <a:alphaModFix/>
            </a:blip>
            <a:stretch>
              <a:fillRect/>
            </a:stretch>
          </a:blipFill>
          <a:ln>
            <a:noFill/>
          </a:ln>
        </p:spPr>
        <p:txBody>
          <a:bodyPr/>
          <a:lstStyle/>
          <a:p>
            <a:endParaRPr lang="vi-VN"/>
          </a:p>
        </p:txBody>
      </p:sp>
      <p:sp>
        <p:nvSpPr>
          <p:cNvPr id="110" name="Google Shape;110;p13"/>
          <p:cNvSpPr/>
          <p:nvPr/>
        </p:nvSpPr>
        <p:spPr>
          <a:xfrm rot="-1223181">
            <a:off x="8126189" y="3884006"/>
            <a:ext cx="1145398" cy="1669069"/>
          </a:xfrm>
          <a:custGeom>
            <a:avLst/>
            <a:gdLst/>
            <a:ahLst/>
            <a:cxnLst/>
            <a:rect l="l" t="t" r="r" b="b"/>
            <a:pathLst>
              <a:path w="2290797" h="3338138" extrusionOk="0">
                <a:moveTo>
                  <a:pt x="0" y="0"/>
                </a:moveTo>
                <a:lnTo>
                  <a:pt x="2290797" y="0"/>
                </a:lnTo>
                <a:lnTo>
                  <a:pt x="2290797" y="3338138"/>
                </a:lnTo>
                <a:lnTo>
                  <a:pt x="0" y="3338138"/>
                </a:lnTo>
                <a:lnTo>
                  <a:pt x="0" y="0"/>
                </a:lnTo>
                <a:close/>
              </a:path>
            </a:pathLst>
          </a:custGeom>
          <a:blipFill rotWithShape="1">
            <a:blip r:embed="rId7">
              <a:alphaModFix/>
            </a:blip>
            <a:stretch>
              <a:fillRect/>
            </a:stretch>
          </a:blipFill>
          <a:ln>
            <a:noFill/>
          </a:ln>
        </p:spPr>
        <p:txBody>
          <a:bodyPr/>
          <a:lstStyle/>
          <a:p>
            <a:endParaRPr lang="vi-VN"/>
          </a:p>
        </p:txBody>
      </p:sp>
      <p:pic>
        <p:nvPicPr>
          <p:cNvPr id="2" name="Hình ảnh 1">
            <a:extLst>
              <a:ext uri="{FF2B5EF4-FFF2-40B4-BE49-F238E27FC236}">
                <a16:creationId xmlns:a16="http://schemas.microsoft.com/office/drawing/2014/main" id="{DFE48A41-1801-DB19-A439-2976313A646D}"/>
              </a:ext>
            </a:extLst>
          </p:cNvPr>
          <p:cNvPicPr>
            <a:picLocks noChangeAspect="1"/>
          </p:cNvPicPr>
          <p:nvPr/>
        </p:nvPicPr>
        <p:blipFill>
          <a:blip r:embed="rId8"/>
          <a:stretch>
            <a:fillRect/>
          </a:stretch>
        </p:blipFill>
        <p:spPr>
          <a:xfrm>
            <a:off x="1588571" y="376652"/>
            <a:ext cx="5407621" cy="1487553"/>
          </a:xfrm>
          <a:prstGeom prst="rect">
            <a:avLst/>
          </a:prstGeom>
        </p:spPr>
      </p:pic>
      <p:pic>
        <p:nvPicPr>
          <p:cNvPr id="4" name="Hình ảnh 3">
            <a:extLst>
              <a:ext uri="{FF2B5EF4-FFF2-40B4-BE49-F238E27FC236}">
                <a16:creationId xmlns:a16="http://schemas.microsoft.com/office/drawing/2014/main" id="{614B82E2-4E83-02EC-8D4C-EECAE11CF7BF}"/>
              </a:ext>
            </a:extLst>
          </p:cNvPr>
          <p:cNvPicPr>
            <a:picLocks noChangeAspect="1"/>
          </p:cNvPicPr>
          <p:nvPr/>
        </p:nvPicPr>
        <p:blipFill>
          <a:blip r:embed="rId9"/>
          <a:stretch>
            <a:fillRect/>
          </a:stretch>
        </p:blipFill>
        <p:spPr>
          <a:xfrm>
            <a:off x="810470" y="2387241"/>
            <a:ext cx="1292464" cy="1213209"/>
          </a:xfrm>
          <a:prstGeom prst="rect">
            <a:avLst/>
          </a:prstGeom>
        </p:spPr>
      </p:pic>
      <p:pic>
        <p:nvPicPr>
          <p:cNvPr id="8" name="Hình ảnh 7">
            <a:extLst>
              <a:ext uri="{FF2B5EF4-FFF2-40B4-BE49-F238E27FC236}">
                <a16:creationId xmlns:a16="http://schemas.microsoft.com/office/drawing/2014/main" id="{AF05B7BA-E0A7-A107-E1E1-A29C9BA8CB85}"/>
              </a:ext>
            </a:extLst>
          </p:cNvPr>
          <p:cNvPicPr>
            <a:picLocks noChangeAspect="1"/>
          </p:cNvPicPr>
          <p:nvPr/>
        </p:nvPicPr>
        <p:blipFill>
          <a:blip r:embed="rId10"/>
          <a:stretch>
            <a:fillRect/>
          </a:stretch>
        </p:blipFill>
        <p:spPr>
          <a:xfrm>
            <a:off x="3995230" y="2232731"/>
            <a:ext cx="1331323" cy="1213209"/>
          </a:xfrm>
          <a:prstGeom prst="rect">
            <a:avLst/>
          </a:prstGeom>
        </p:spPr>
      </p:pic>
      <p:pic>
        <p:nvPicPr>
          <p:cNvPr id="10" name="Hình ảnh 9">
            <a:extLst>
              <a:ext uri="{FF2B5EF4-FFF2-40B4-BE49-F238E27FC236}">
                <a16:creationId xmlns:a16="http://schemas.microsoft.com/office/drawing/2014/main" id="{899AAB59-FE45-9ACA-FBC1-571E45CEF709}"/>
              </a:ext>
            </a:extLst>
          </p:cNvPr>
          <p:cNvPicPr>
            <a:picLocks noChangeAspect="1"/>
          </p:cNvPicPr>
          <p:nvPr/>
        </p:nvPicPr>
        <p:blipFill>
          <a:blip r:embed="rId11"/>
          <a:stretch>
            <a:fillRect/>
          </a:stretch>
        </p:blipFill>
        <p:spPr>
          <a:xfrm>
            <a:off x="6989579" y="1981767"/>
            <a:ext cx="1298561" cy="1207113"/>
          </a:xfrm>
          <a:prstGeom prst="rect">
            <a:avLst/>
          </a:prstGeom>
        </p:spPr>
      </p:pic>
      <p:sp>
        <p:nvSpPr>
          <p:cNvPr id="3" name="TextBox 2"/>
          <p:cNvSpPr txBox="1"/>
          <p:nvPr/>
        </p:nvSpPr>
        <p:spPr>
          <a:xfrm>
            <a:off x="781723" y="3144731"/>
            <a:ext cx="2039530" cy="1754326"/>
          </a:xfrm>
          <a:prstGeom prst="rect">
            <a:avLst/>
          </a:prstGeom>
          <a:noFill/>
        </p:spPr>
        <p:txBody>
          <a:bodyPr wrap="square" rtlCol="0">
            <a:spAutoFit/>
          </a:bodyPr>
          <a:lstStyle/>
          <a:p>
            <a:r>
              <a:rPr lang="en-US" sz="3600" dirty="0" err="1">
                <a:latin typeface="DFKai-SB" panose="03000509000000000000" pitchFamily="65" charset="-120"/>
                <a:ea typeface="DFKai-SB" panose="03000509000000000000" pitchFamily="65" charset="-120"/>
              </a:rPr>
              <a:t>Khái</a:t>
            </a:r>
            <a:r>
              <a:rPr lang="en-US" sz="3600" dirty="0">
                <a:latin typeface="DFKai-SB" panose="03000509000000000000" pitchFamily="65" charset="-120"/>
                <a:ea typeface="DFKai-SB" panose="03000509000000000000" pitchFamily="65" charset="-120"/>
              </a:rPr>
              <a:t> </a:t>
            </a:r>
            <a:r>
              <a:rPr lang="en-US" sz="3600" dirty="0" err="1">
                <a:latin typeface="DFKai-SB" panose="03000509000000000000" pitchFamily="65" charset="-120"/>
                <a:ea typeface="DFKai-SB" panose="03000509000000000000" pitchFamily="65" charset="-120"/>
              </a:rPr>
              <a:t>quát</a:t>
            </a:r>
            <a:r>
              <a:rPr lang="en-US" sz="3600" dirty="0">
                <a:latin typeface="DFKai-SB" panose="03000509000000000000" pitchFamily="65" charset="-120"/>
                <a:ea typeface="DFKai-SB" panose="03000509000000000000" pitchFamily="65" charset="-120"/>
              </a:rPr>
              <a:t> </a:t>
            </a:r>
            <a:r>
              <a:rPr lang="en-US" sz="3600" dirty="0" err="1">
                <a:latin typeface="DFKai-SB" panose="03000509000000000000" pitchFamily="65" charset="-120"/>
                <a:ea typeface="DFKai-SB" panose="03000509000000000000" pitchFamily="65" charset="-120"/>
              </a:rPr>
              <a:t>về</a:t>
            </a:r>
            <a:r>
              <a:rPr lang="en-US" sz="3600" dirty="0">
                <a:latin typeface="DFKai-SB" panose="03000509000000000000" pitchFamily="65" charset="-120"/>
                <a:ea typeface="DFKai-SB" panose="03000509000000000000" pitchFamily="65" charset="-120"/>
              </a:rPr>
              <a:t> </a:t>
            </a:r>
            <a:r>
              <a:rPr lang="en-US" sz="3600" dirty="0" err="1">
                <a:latin typeface="DFKai-SB" panose="03000509000000000000" pitchFamily="65" charset="-120"/>
                <a:ea typeface="DFKai-SB" panose="03000509000000000000" pitchFamily="65" charset="-120"/>
              </a:rPr>
              <a:t>sự</a:t>
            </a:r>
            <a:r>
              <a:rPr lang="en-US" sz="3600" dirty="0">
                <a:latin typeface="DFKai-SB" panose="03000509000000000000" pitchFamily="65" charset="-120"/>
                <a:ea typeface="DFKai-SB" panose="03000509000000000000" pitchFamily="65" charset="-120"/>
              </a:rPr>
              <a:t> </a:t>
            </a:r>
            <a:r>
              <a:rPr lang="en-US" sz="3600" dirty="0" err="1">
                <a:latin typeface="DFKai-SB" panose="03000509000000000000" pitchFamily="65" charset="-120"/>
                <a:ea typeface="DFKai-SB" panose="03000509000000000000" pitchFamily="65" charset="-120"/>
              </a:rPr>
              <a:t>kiện</a:t>
            </a:r>
            <a:r>
              <a:rPr lang="en-US" sz="3600" dirty="0">
                <a:latin typeface=".VnCentury Schoolbook" panose="020B7200000000000000" pitchFamily="34" charset="0"/>
              </a:rPr>
              <a:t> </a:t>
            </a:r>
          </a:p>
        </p:txBody>
      </p:sp>
      <p:sp>
        <p:nvSpPr>
          <p:cNvPr id="5" name="TextBox 4"/>
          <p:cNvSpPr txBox="1"/>
          <p:nvPr/>
        </p:nvSpPr>
        <p:spPr>
          <a:xfrm>
            <a:off x="3702917" y="3080371"/>
            <a:ext cx="2014078" cy="2062103"/>
          </a:xfrm>
          <a:prstGeom prst="rect">
            <a:avLst/>
          </a:prstGeom>
          <a:noFill/>
        </p:spPr>
        <p:txBody>
          <a:bodyPr wrap="square" rtlCol="0">
            <a:spAutoFit/>
          </a:bodyPr>
          <a:lstStyle/>
          <a:p>
            <a:r>
              <a:rPr lang="en-US" sz="3200" dirty="0" err="1">
                <a:latin typeface="DFKai-SB" panose="03000509000000000000" pitchFamily="65" charset="-120"/>
                <a:ea typeface="DFKai-SB" panose="03000509000000000000" pitchFamily="65" charset="-120"/>
              </a:rPr>
              <a:t>Nội</a:t>
            </a:r>
            <a:r>
              <a:rPr lang="en-US" sz="3200" dirty="0">
                <a:latin typeface="DFKai-SB" panose="03000509000000000000" pitchFamily="65" charset="-120"/>
                <a:ea typeface="DFKai-SB" panose="03000509000000000000" pitchFamily="65" charset="-120"/>
              </a:rPr>
              <a:t> dung </a:t>
            </a:r>
            <a:r>
              <a:rPr lang="en-US" sz="3200" dirty="0" err="1">
                <a:latin typeface="DFKai-SB" panose="03000509000000000000" pitchFamily="65" charset="-120"/>
                <a:ea typeface="DFKai-SB" panose="03000509000000000000" pitchFamily="65" charset="-120"/>
              </a:rPr>
              <a:t>chính</a:t>
            </a:r>
            <a:r>
              <a:rPr lang="en-US" sz="3200" dirty="0">
                <a:latin typeface="DFKai-SB" panose="03000509000000000000" pitchFamily="65" charset="-120"/>
                <a:ea typeface="DFKai-SB" panose="03000509000000000000" pitchFamily="65" charset="-120"/>
              </a:rPr>
              <a:t> </a:t>
            </a:r>
            <a:r>
              <a:rPr lang="en-US" sz="3200" dirty="0" err="1">
                <a:latin typeface="DFKai-SB" panose="03000509000000000000" pitchFamily="65" charset="-120"/>
                <a:ea typeface="DFKai-SB" panose="03000509000000000000" pitchFamily="65" charset="-120"/>
              </a:rPr>
              <a:t>của</a:t>
            </a:r>
            <a:r>
              <a:rPr lang="en-US" sz="3200" dirty="0">
                <a:latin typeface="DFKai-SB" panose="03000509000000000000" pitchFamily="65" charset="-120"/>
                <a:ea typeface="DFKai-SB" panose="03000509000000000000" pitchFamily="65" charset="-120"/>
              </a:rPr>
              <a:t> </a:t>
            </a:r>
            <a:r>
              <a:rPr lang="en-US" sz="3200" dirty="0" err="1">
                <a:latin typeface="DFKai-SB" panose="03000509000000000000" pitchFamily="65" charset="-120"/>
                <a:ea typeface="DFKai-SB" panose="03000509000000000000" pitchFamily="65" charset="-120"/>
              </a:rPr>
              <a:t>sự</a:t>
            </a:r>
            <a:r>
              <a:rPr lang="en-US" sz="3200" dirty="0">
                <a:latin typeface="DFKai-SB" panose="03000509000000000000" pitchFamily="65" charset="-120"/>
                <a:ea typeface="DFKai-SB" panose="03000509000000000000" pitchFamily="65" charset="-120"/>
              </a:rPr>
              <a:t> </a:t>
            </a:r>
            <a:r>
              <a:rPr lang="en-US" sz="3200" dirty="0" err="1">
                <a:latin typeface="DFKai-SB" panose="03000509000000000000" pitchFamily="65" charset="-120"/>
                <a:ea typeface="DFKai-SB" panose="03000509000000000000" pitchFamily="65" charset="-120"/>
              </a:rPr>
              <a:t>kiện</a:t>
            </a:r>
            <a:endParaRPr lang="en-US" sz="3200" dirty="0">
              <a:latin typeface="DFKai-SB" panose="03000509000000000000" pitchFamily="65" charset="-120"/>
              <a:ea typeface="DFKai-SB" panose="03000509000000000000" pitchFamily="65" charset="-120"/>
            </a:endParaRPr>
          </a:p>
        </p:txBody>
      </p:sp>
      <p:sp>
        <p:nvSpPr>
          <p:cNvPr id="6" name="TextBox 5"/>
          <p:cNvSpPr txBox="1"/>
          <p:nvPr/>
        </p:nvSpPr>
        <p:spPr>
          <a:xfrm>
            <a:off x="6764532" y="2575147"/>
            <a:ext cx="1960274" cy="2677656"/>
          </a:xfrm>
          <a:prstGeom prst="rect">
            <a:avLst/>
          </a:prstGeom>
          <a:noFill/>
        </p:spPr>
        <p:txBody>
          <a:bodyPr wrap="square" rtlCol="0">
            <a:spAutoFit/>
          </a:bodyPr>
          <a:lstStyle/>
          <a:p>
            <a:r>
              <a:rPr lang="en-US" sz="2800" dirty="0">
                <a:latin typeface="DFKai-SB" panose="03000509000000000000" pitchFamily="65" charset="-120"/>
                <a:ea typeface="DFKai-SB" panose="03000509000000000000" pitchFamily="65" charset="-120"/>
              </a:rPr>
              <a:t>  Ý </a:t>
            </a:r>
            <a:r>
              <a:rPr lang="en-US" sz="2800" dirty="0" err="1">
                <a:latin typeface="DFKai-SB" panose="03000509000000000000" pitchFamily="65" charset="-120"/>
                <a:ea typeface="DFKai-SB" panose="03000509000000000000" pitchFamily="65" charset="-120"/>
              </a:rPr>
              <a:t>nghĩa</a:t>
            </a:r>
            <a:r>
              <a:rPr lang="en-US" sz="2800" dirty="0">
                <a:latin typeface="DFKai-SB" panose="03000509000000000000" pitchFamily="65" charset="-120"/>
                <a:ea typeface="DFKai-SB" panose="03000509000000000000" pitchFamily="65" charset="-120"/>
              </a:rPr>
              <a:t> </a:t>
            </a:r>
            <a:r>
              <a:rPr lang="en-US" sz="2800" dirty="0" err="1">
                <a:latin typeface="DFKai-SB" panose="03000509000000000000" pitchFamily="65" charset="-120"/>
                <a:ea typeface="DFKai-SB" panose="03000509000000000000" pitchFamily="65" charset="-120"/>
              </a:rPr>
              <a:t>chính</a:t>
            </a:r>
            <a:r>
              <a:rPr lang="en-US" sz="2800" dirty="0">
                <a:latin typeface="DFKai-SB" panose="03000509000000000000" pitchFamily="65" charset="-120"/>
                <a:ea typeface="DFKai-SB" panose="03000509000000000000" pitchFamily="65" charset="-120"/>
              </a:rPr>
              <a:t> </a:t>
            </a:r>
            <a:r>
              <a:rPr lang="en-US" sz="2800" dirty="0" err="1">
                <a:latin typeface="DFKai-SB" panose="03000509000000000000" pitchFamily="65" charset="-120"/>
                <a:ea typeface="DFKai-SB" panose="03000509000000000000" pitchFamily="65" charset="-120"/>
              </a:rPr>
              <a:t>trị</a:t>
            </a:r>
            <a:r>
              <a:rPr lang="en-US" sz="2800" dirty="0">
                <a:latin typeface="DFKai-SB" panose="03000509000000000000" pitchFamily="65" charset="-120"/>
                <a:ea typeface="DFKai-SB" panose="03000509000000000000" pitchFamily="65" charset="-120"/>
              </a:rPr>
              <a:t>, </a:t>
            </a:r>
            <a:r>
              <a:rPr lang="en-US" sz="2800" dirty="0" err="1">
                <a:latin typeface="DFKai-SB" panose="03000509000000000000" pitchFamily="65" charset="-120"/>
                <a:ea typeface="DFKai-SB" panose="03000509000000000000" pitchFamily="65" charset="-120"/>
              </a:rPr>
              <a:t>kinh</a:t>
            </a:r>
            <a:r>
              <a:rPr lang="en-US" sz="2800" dirty="0">
                <a:latin typeface="DFKai-SB" panose="03000509000000000000" pitchFamily="65" charset="-120"/>
                <a:ea typeface="DFKai-SB" panose="03000509000000000000" pitchFamily="65" charset="-120"/>
              </a:rPr>
              <a:t> </a:t>
            </a:r>
            <a:r>
              <a:rPr lang="en-US" sz="2800" dirty="0" err="1">
                <a:latin typeface="DFKai-SB" panose="03000509000000000000" pitchFamily="65" charset="-120"/>
                <a:ea typeface="DFKai-SB" panose="03000509000000000000" pitchFamily="65" charset="-120"/>
              </a:rPr>
              <a:t>tế</a:t>
            </a:r>
            <a:r>
              <a:rPr lang="en-US" sz="2800" dirty="0">
                <a:latin typeface="DFKai-SB" panose="03000509000000000000" pitchFamily="65" charset="-120"/>
                <a:ea typeface="DFKai-SB" panose="03000509000000000000" pitchFamily="65" charset="-120"/>
              </a:rPr>
              <a:t> -</a:t>
            </a:r>
            <a:r>
              <a:rPr lang="en-US" sz="2800" dirty="0" err="1">
                <a:latin typeface="DFKai-SB" panose="03000509000000000000" pitchFamily="65" charset="-120"/>
                <a:ea typeface="DFKai-SB" panose="03000509000000000000" pitchFamily="65" charset="-120"/>
              </a:rPr>
              <a:t>xã</a:t>
            </a:r>
            <a:r>
              <a:rPr lang="en-US" sz="2800" dirty="0">
                <a:latin typeface="DFKai-SB" panose="03000509000000000000" pitchFamily="65" charset="-120"/>
                <a:ea typeface="DFKai-SB" panose="03000509000000000000" pitchFamily="65" charset="-120"/>
              </a:rPr>
              <a:t> </a:t>
            </a:r>
            <a:r>
              <a:rPr lang="en-US" sz="2800" dirty="0" err="1">
                <a:latin typeface="DFKai-SB" panose="03000509000000000000" pitchFamily="65" charset="-120"/>
                <a:ea typeface="DFKai-SB" panose="03000509000000000000" pitchFamily="65" charset="-120"/>
              </a:rPr>
              <a:t>hội</a:t>
            </a:r>
            <a:r>
              <a:rPr lang="en-US" sz="2800" dirty="0">
                <a:latin typeface="DFKai-SB" panose="03000509000000000000" pitchFamily="65" charset="-120"/>
                <a:ea typeface="DFKai-SB" panose="03000509000000000000" pitchFamily="65" charset="-120"/>
              </a:rPr>
              <a:t> </a:t>
            </a:r>
            <a:r>
              <a:rPr lang="en-US" sz="2800" dirty="0" err="1">
                <a:latin typeface="DFKai-SB" panose="03000509000000000000" pitchFamily="65" charset="-120"/>
                <a:ea typeface="DFKai-SB" panose="03000509000000000000" pitchFamily="65" charset="-120"/>
              </a:rPr>
              <a:t>của</a:t>
            </a:r>
            <a:r>
              <a:rPr lang="en-US" sz="2800" dirty="0">
                <a:latin typeface="DFKai-SB" panose="03000509000000000000" pitchFamily="65" charset="-120"/>
                <a:ea typeface="DFKai-SB" panose="03000509000000000000" pitchFamily="65" charset="-120"/>
              </a:rPr>
              <a:t> </a:t>
            </a:r>
            <a:r>
              <a:rPr lang="en-US" sz="2800" dirty="0" err="1">
                <a:latin typeface="DFKai-SB" panose="03000509000000000000" pitchFamily="65" charset="-120"/>
                <a:ea typeface="DFKai-SB" panose="03000509000000000000" pitchFamily="65" charset="-120"/>
              </a:rPr>
              <a:t>sự</a:t>
            </a:r>
            <a:r>
              <a:rPr lang="en-US" sz="2800" dirty="0">
                <a:latin typeface="DFKai-SB" panose="03000509000000000000" pitchFamily="65" charset="-120"/>
                <a:ea typeface="DFKai-SB" panose="03000509000000000000" pitchFamily="65" charset="-120"/>
              </a:rPr>
              <a:t> </a:t>
            </a:r>
            <a:r>
              <a:rPr lang="en-US" sz="2800" dirty="0" err="1">
                <a:latin typeface="DFKai-SB" panose="03000509000000000000" pitchFamily="65" charset="-120"/>
                <a:ea typeface="DFKai-SB" panose="03000509000000000000" pitchFamily="65" charset="-120"/>
              </a:rPr>
              <a:t>kiện</a:t>
            </a:r>
            <a:endParaRPr lang="en-US" sz="2800" dirty="0">
              <a:latin typeface="DFKai-SB" panose="03000509000000000000" pitchFamily="65" charset="-120"/>
              <a:ea typeface="DFKai-SB" panose="03000509000000000000" pitchFamily="65" charset="-12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E1DE"/>
        </a:solidFill>
        <a:effectLst/>
      </p:bgPr>
    </p:bg>
    <p:spTree>
      <p:nvGrpSpPr>
        <p:cNvPr id="1" name="Shape 122"/>
        <p:cNvGrpSpPr/>
        <p:nvPr/>
      </p:nvGrpSpPr>
      <p:grpSpPr>
        <a:xfrm>
          <a:off x="0" y="0"/>
          <a:ext cx="0" cy="0"/>
          <a:chOff x="0" y="0"/>
          <a:chExt cx="0" cy="0"/>
        </a:xfrm>
      </p:grpSpPr>
      <p:sp>
        <p:nvSpPr>
          <p:cNvPr id="123" name="Google Shape;123;p14"/>
          <p:cNvSpPr/>
          <p:nvPr/>
        </p:nvSpPr>
        <p:spPr>
          <a:xfrm>
            <a:off x="-367150" y="-2043625"/>
            <a:ext cx="11147654" cy="8771298"/>
          </a:xfrm>
          <a:custGeom>
            <a:avLst/>
            <a:gdLst/>
            <a:ahLst/>
            <a:cxnLst/>
            <a:rect l="l" t="t" r="r" b="b"/>
            <a:pathLst>
              <a:path w="20643803" h="16243144" extrusionOk="0">
                <a:moveTo>
                  <a:pt x="0" y="0"/>
                </a:moveTo>
                <a:lnTo>
                  <a:pt x="20643803" y="0"/>
                </a:lnTo>
                <a:lnTo>
                  <a:pt x="20643803" y="16243144"/>
                </a:lnTo>
                <a:lnTo>
                  <a:pt x="0" y="16243144"/>
                </a:lnTo>
                <a:lnTo>
                  <a:pt x="0" y="0"/>
                </a:lnTo>
                <a:close/>
              </a:path>
            </a:pathLst>
          </a:custGeom>
          <a:blipFill rotWithShape="1">
            <a:blip r:embed="rId3">
              <a:alphaModFix amt="21000"/>
            </a:blip>
            <a:stretch>
              <a:fillRect l="-829" t="-19359" b="-19359"/>
            </a:stretch>
          </a:blipFill>
          <a:ln>
            <a:noFill/>
          </a:ln>
        </p:spPr>
        <p:txBody>
          <a:bodyPr/>
          <a:lstStyle/>
          <a:p>
            <a:endParaRPr lang="vi-VN"/>
          </a:p>
        </p:txBody>
      </p:sp>
      <p:sp>
        <p:nvSpPr>
          <p:cNvPr id="124" name="Google Shape;124;p14"/>
          <p:cNvSpPr/>
          <p:nvPr/>
        </p:nvSpPr>
        <p:spPr>
          <a:xfrm rot="5247873">
            <a:off x="2433461" y="-522141"/>
            <a:ext cx="4596721" cy="6549733"/>
          </a:xfrm>
          <a:custGeom>
            <a:avLst/>
            <a:gdLst/>
            <a:ahLst/>
            <a:cxnLst/>
            <a:rect l="l" t="t" r="r" b="b"/>
            <a:pathLst>
              <a:path w="9193442" h="13099465" extrusionOk="0">
                <a:moveTo>
                  <a:pt x="0" y="0"/>
                </a:moveTo>
                <a:lnTo>
                  <a:pt x="9193442" y="0"/>
                </a:lnTo>
                <a:lnTo>
                  <a:pt x="9193442" y="13099464"/>
                </a:lnTo>
                <a:lnTo>
                  <a:pt x="0" y="13099464"/>
                </a:lnTo>
                <a:lnTo>
                  <a:pt x="0" y="0"/>
                </a:lnTo>
                <a:close/>
              </a:path>
            </a:pathLst>
          </a:custGeom>
          <a:blipFill rotWithShape="1">
            <a:blip r:embed="rId4">
              <a:alphaModFix/>
            </a:blip>
            <a:stretch>
              <a:fillRect/>
            </a:stretch>
          </a:blipFill>
          <a:ln>
            <a:noFill/>
          </a:ln>
        </p:spPr>
        <p:txBody>
          <a:bodyPr/>
          <a:lstStyle/>
          <a:p>
            <a:endParaRPr lang="vi-VN"/>
          </a:p>
        </p:txBody>
      </p:sp>
      <p:sp>
        <p:nvSpPr>
          <p:cNvPr id="125" name="Google Shape;125;p14"/>
          <p:cNvSpPr/>
          <p:nvPr/>
        </p:nvSpPr>
        <p:spPr>
          <a:xfrm>
            <a:off x="3029113" y="3892835"/>
            <a:ext cx="3085773" cy="825444"/>
          </a:xfrm>
          <a:custGeom>
            <a:avLst/>
            <a:gdLst/>
            <a:ahLst/>
            <a:cxnLst/>
            <a:rect l="l" t="t" r="r" b="b"/>
            <a:pathLst>
              <a:path w="6171545" h="1650888" extrusionOk="0">
                <a:moveTo>
                  <a:pt x="0" y="0"/>
                </a:moveTo>
                <a:lnTo>
                  <a:pt x="6171546" y="0"/>
                </a:lnTo>
                <a:lnTo>
                  <a:pt x="6171546" y="1650889"/>
                </a:lnTo>
                <a:lnTo>
                  <a:pt x="0" y="1650889"/>
                </a:lnTo>
                <a:lnTo>
                  <a:pt x="0" y="0"/>
                </a:lnTo>
                <a:close/>
              </a:path>
            </a:pathLst>
          </a:custGeom>
          <a:blipFill rotWithShape="1">
            <a:blip r:embed="rId5">
              <a:alphaModFix/>
            </a:blip>
            <a:stretch>
              <a:fillRect/>
            </a:stretch>
          </a:blipFill>
          <a:ln>
            <a:noFill/>
          </a:ln>
        </p:spPr>
        <p:txBody>
          <a:bodyPr/>
          <a:lstStyle/>
          <a:p>
            <a:endParaRPr lang="vi-VN"/>
          </a:p>
        </p:txBody>
      </p:sp>
      <p:sp>
        <p:nvSpPr>
          <p:cNvPr id="126" name="Google Shape;126;p14"/>
          <p:cNvSpPr/>
          <p:nvPr/>
        </p:nvSpPr>
        <p:spPr>
          <a:xfrm rot="7835544">
            <a:off x="356191" y="729722"/>
            <a:ext cx="2283407" cy="536600"/>
          </a:xfrm>
          <a:custGeom>
            <a:avLst/>
            <a:gdLst/>
            <a:ahLst/>
            <a:cxnLst/>
            <a:rect l="l" t="t" r="r" b="b"/>
            <a:pathLst>
              <a:path w="4566813" h="1073201" extrusionOk="0">
                <a:moveTo>
                  <a:pt x="0" y="0"/>
                </a:moveTo>
                <a:lnTo>
                  <a:pt x="4566813" y="0"/>
                </a:lnTo>
                <a:lnTo>
                  <a:pt x="4566813" y="1073201"/>
                </a:lnTo>
                <a:lnTo>
                  <a:pt x="0" y="1073201"/>
                </a:lnTo>
                <a:lnTo>
                  <a:pt x="0" y="0"/>
                </a:lnTo>
                <a:close/>
              </a:path>
            </a:pathLst>
          </a:custGeom>
          <a:blipFill rotWithShape="1">
            <a:blip r:embed="rId6">
              <a:alphaModFix/>
            </a:blip>
            <a:stretch>
              <a:fillRect/>
            </a:stretch>
          </a:blipFill>
          <a:ln>
            <a:noFill/>
          </a:ln>
        </p:spPr>
        <p:txBody>
          <a:bodyPr/>
          <a:lstStyle/>
          <a:p>
            <a:endParaRPr lang="vi-VN"/>
          </a:p>
        </p:txBody>
      </p:sp>
      <p:sp>
        <p:nvSpPr>
          <p:cNvPr id="127" name="Google Shape;127;p14"/>
          <p:cNvSpPr/>
          <p:nvPr/>
        </p:nvSpPr>
        <p:spPr>
          <a:xfrm rot="1181486">
            <a:off x="7521696" y="-167425"/>
            <a:ext cx="1599576" cy="2330895"/>
          </a:xfrm>
          <a:custGeom>
            <a:avLst/>
            <a:gdLst/>
            <a:ahLst/>
            <a:cxnLst/>
            <a:rect l="l" t="t" r="r" b="b"/>
            <a:pathLst>
              <a:path w="3199153" h="4661790" extrusionOk="0">
                <a:moveTo>
                  <a:pt x="0" y="0"/>
                </a:moveTo>
                <a:lnTo>
                  <a:pt x="3199153" y="0"/>
                </a:lnTo>
                <a:lnTo>
                  <a:pt x="3199153" y="4661790"/>
                </a:lnTo>
                <a:lnTo>
                  <a:pt x="0" y="4661790"/>
                </a:lnTo>
                <a:lnTo>
                  <a:pt x="0" y="0"/>
                </a:lnTo>
                <a:close/>
              </a:path>
            </a:pathLst>
          </a:custGeom>
          <a:blipFill rotWithShape="1">
            <a:blip r:embed="rId7">
              <a:alphaModFix/>
            </a:blip>
            <a:stretch>
              <a:fillRect/>
            </a:stretch>
          </a:blipFill>
          <a:ln>
            <a:noFill/>
          </a:ln>
        </p:spPr>
        <p:txBody>
          <a:bodyPr/>
          <a:lstStyle/>
          <a:p>
            <a:endParaRPr lang="vi-VN"/>
          </a:p>
        </p:txBody>
      </p:sp>
      <p:sp>
        <p:nvSpPr>
          <p:cNvPr id="128" name="Google Shape;128;p14"/>
          <p:cNvSpPr/>
          <p:nvPr/>
        </p:nvSpPr>
        <p:spPr>
          <a:xfrm>
            <a:off x="-1172147" y="2445617"/>
            <a:ext cx="3446859" cy="3231431"/>
          </a:xfrm>
          <a:custGeom>
            <a:avLst/>
            <a:gdLst/>
            <a:ahLst/>
            <a:cxnLst/>
            <a:rect l="l" t="t" r="r" b="b"/>
            <a:pathLst>
              <a:path w="6893718" h="6462861" extrusionOk="0">
                <a:moveTo>
                  <a:pt x="0" y="0"/>
                </a:moveTo>
                <a:lnTo>
                  <a:pt x="6893718" y="0"/>
                </a:lnTo>
                <a:lnTo>
                  <a:pt x="6893718" y="6462861"/>
                </a:lnTo>
                <a:lnTo>
                  <a:pt x="0" y="6462861"/>
                </a:lnTo>
                <a:lnTo>
                  <a:pt x="0" y="0"/>
                </a:lnTo>
                <a:close/>
              </a:path>
            </a:pathLst>
          </a:custGeom>
          <a:blipFill rotWithShape="1">
            <a:blip r:embed="rId8">
              <a:alphaModFix/>
            </a:blip>
            <a:stretch>
              <a:fillRect/>
            </a:stretch>
          </a:blipFill>
          <a:ln>
            <a:noFill/>
          </a:ln>
        </p:spPr>
        <p:txBody>
          <a:bodyPr/>
          <a:lstStyle/>
          <a:p>
            <a:endParaRPr lang="vi-VN"/>
          </a:p>
        </p:txBody>
      </p:sp>
      <p:sp>
        <p:nvSpPr>
          <p:cNvPr id="129" name="Google Shape;129;p14"/>
          <p:cNvSpPr/>
          <p:nvPr/>
        </p:nvSpPr>
        <p:spPr>
          <a:xfrm rot="-480863">
            <a:off x="7233809" y="3385057"/>
            <a:ext cx="1972532" cy="2057400"/>
          </a:xfrm>
          <a:custGeom>
            <a:avLst/>
            <a:gdLst/>
            <a:ahLst/>
            <a:cxnLst/>
            <a:rect l="l" t="t" r="r" b="b"/>
            <a:pathLst>
              <a:path w="3945064" h="4114800" extrusionOk="0">
                <a:moveTo>
                  <a:pt x="0" y="0"/>
                </a:moveTo>
                <a:lnTo>
                  <a:pt x="3945064" y="0"/>
                </a:lnTo>
                <a:lnTo>
                  <a:pt x="3945064" y="4114800"/>
                </a:lnTo>
                <a:lnTo>
                  <a:pt x="0" y="4114800"/>
                </a:lnTo>
                <a:lnTo>
                  <a:pt x="0" y="0"/>
                </a:lnTo>
                <a:close/>
              </a:path>
            </a:pathLst>
          </a:custGeom>
          <a:blipFill rotWithShape="1">
            <a:blip r:embed="rId9">
              <a:alphaModFix/>
            </a:blip>
            <a:stretch>
              <a:fillRect/>
            </a:stretch>
          </a:blipFill>
          <a:ln>
            <a:noFill/>
          </a:ln>
        </p:spPr>
        <p:txBody>
          <a:bodyPr/>
          <a:lstStyle/>
          <a:p>
            <a:endParaRPr lang="vi-VN"/>
          </a:p>
        </p:txBody>
      </p:sp>
      <p:pic>
        <p:nvPicPr>
          <p:cNvPr id="2" name="Hình ảnh 1">
            <a:extLst>
              <a:ext uri="{FF2B5EF4-FFF2-40B4-BE49-F238E27FC236}">
                <a16:creationId xmlns:a16="http://schemas.microsoft.com/office/drawing/2014/main" id="{6FA14566-BE9B-EB54-F6CD-A18B09D56BD4}"/>
              </a:ext>
            </a:extLst>
          </p:cNvPr>
          <p:cNvPicPr>
            <a:picLocks noChangeAspect="1"/>
          </p:cNvPicPr>
          <p:nvPr/>
        </p:nvPicPr>
        <p:blipFill>
          <a:blip r:embed="rId10">
            <a:duotone>
              <a:schemeClr val="accent5">
                <a:shade val="45000"/>
                <a:satMod val="135000"/>
              </a:schemeClr>
              <a:prstClr val="white"/>
            </a:duotone>
          </a:blip>
          <a:stretch>
            <a:fillRect/>
          </a:stretch>
        </p:blipFill>
        <p:spPr>
          <a:xfrm>
            <a:off x="3502578" y="1035716"/>
            <a:ext cx="2138842" cy="2007686"/>
          </a:xfrm>
          <a:prstGeom prst="rect">
            <a:avLst/>
          </a:prstGeom>
        </p:spPr>
      </p:pic>
      <p:sp>
        <p:nvSpPr>
          <p:cNvPr id="3" name="TextBox 2"/>
          <p:cNvSpPr txBox="1"/>
          <p:nvPr/>
        </p:nvSpPr>
        <p:spPr>
          <a:xfrm>
            <a:off x="2162287" y="2445617"/>
            <a:ext cx="5303520" cy="2123658"/>
          </a:xfrm>
          <a:prstGeom prst="rect">
            <a:avLst/>
          </a:prstGeom>
          <a:noFill/>
        </p:spPr>
        <p:txBody>
          <a:bodyPr wrap="square" rtlCol="0">
            <a:spAutoFit/>
          </a:bodyPr>
          <a:lstStyle/>
          <a:p>
            <a:r>
              <a:rPr lang="en-US" sz="4400" dirty="0" err="1">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Giành</a:t>
            </a:r>
            <a:r>
              <a:rPr lang="en-US" sz="4400" dirty="0">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 </a:t>
            </a:r>
            <a:r>
              <a:rPr lang="en-US" sz="4400" dirty="0" err="1">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độc</a:t>
            </a:r>
            <a:r>
              <a:rPr lang="en-US" sz="4400" dirty="0">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 </a:t>
            </a:r>
            <a:r>
              <a:rPr lang="en-US" sz="4400" dirty="0" err="1">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lập</a:t>
            </a:r>
            <a:r>
              <a:rPr lang="en-US" sz="4400" dirty="0">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 </a:t>
            </a:r>
            <a:r>
              <a:rPr lang="en-US" sz="4400" dirty="0" err="1">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và</a:t>
            </a:r>
            <a:r>
              <a:rPr lang="en-US" sz="4400" dirty="0">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 </a:t>
            </a:r>
            <a:r>
              <a:rPr lang="en-US" sz="4400" dirty="0" err="1">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tách</a:t>
            </a:r>
            <a:r>
              <a:rPr lang="en-US" sz="4400" dirty="0">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 </a:t>
            </a:r>
            <a:r>
              <a:rPr lang="en-US" sz="4400" dirty="0" err="1">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khỏi</a:t>
            </a:r>
            <a:r>
              <a:rPr lang="en-US" sz="4400" dirty="0">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 </a:t>
            </a:r>
            <a:r>
              <a:rPr lang="en-US" sz="4400" dirty="0" err="1">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Liên</a:t>
            </a:r>
            <a:r>
              <a:rPr lang="en-US" sz="4400" dirty="0">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 </a:t>
            </a:r>
            <a:r>
              <a:rPr lang="en-US" sz="4400" dirty="0" err="1">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Hiệp</a:t>
            </a:r>
            <a:r>
              <a:rPr lang="en-US" sz="4400" dirty="0">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 </a:t>
            </a:r>
            <a:r>
              <a:rPr lang="en-US" sz="4400" dirty="0" err="1">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rPr>
              <a:t>Anh</a:t>
            </a:r>
            <a:endParaRPr lang="en-US" sz="4400" dirty="0">
              <a:solidFill>
                <a:schemeClr val="accent5">
                  <a:lumMod val="75000"/>
                </a:schemeClr>
              </a:solidFill>
              <a:latin typeface="DFKai-SB" panose="03000509000000000000" pitchFamily="65" charset="-120"/>
              <a:ea typeface="DFKai-SB" panose="03000509000000000000" pitchFamily="65" charset="-120"/>
              <a:cs typeface="FrankRuehl" panose="020E0503060101010101" pitchFamily="34" charset="-79"/>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1DE"/>
        </a:solidFill>
        <a:effectLst/>
      </p:bgPr>
    </p:bg>
    <p:spTree>
      <p:nvGrpSpPr>
        <p:cNvPr id="1" name="Shape 194"/>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A932DDC-6FA6-8F45-479A-C86AA82CA940}"/>
              </a:ext>
            </a:extLst>
          </p:cNvPr>
          <p:cNvSpPr/>
          <p:nvPr/>
        </p:nvSpPr>
        <p:spPr>
          <a:xfrm>
            <a:off x="2899611" y="-505326"/>
            <a:ext cx="6671508" cy="5805165"/>
          </a:xfrm>
          <a:prstGeom prst="roundRect">
            <a:avLst>
              <a:gd name="adj" fmla="val 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1" name="Google Shape;201;p18"/>
          <p:cNvSpPr/>
          <p:nvPr/>
        </p:nvSpPr>
        <p:spPr>
          <a:xfrm>
            <a:off x="2380938" y="-1229171"/>
            <a:ext cx="1337310" cy="4114800"/>
          </a:xfrm>
          <a:custGeom>
            <a:avLst/>
            <a:gdLst/>
            <a:ahLst/>
            <a:cxnLst/>
            <a:rect l="l" t="t" r="r" b="b"/>
            <a:pathLst>
              <a:path w="2674620" h="8229600" extrusionOk="0">
                <a:moveTo>
                  <a:pt x="0" y="0"/>
                </a:moveTo>
                <a:lnTo>
                  <a:pt x="2674620" y="0"/>
                </a:lnTo>
                <a:lnTo>
                  <a:pt x="2674620" y="8229600"/>
                </a:lnTo>
                <a:lnTo>
                  <a:pt x="0" y="8229600"/>
                </a:lnTo>
                <a:lnTo>
                  <a:pt x="0" y="0"/>
                </a:lnTo>
                <a:close/>
              </a:path>
            </a:pathLst>
          </a:custGeom>
          <a:blipFill rotWithShape="1">
            <a:blip r:embed="rId3">
              <a:alphaModFix/>
            </a:blip>
            <a:stretch>
              <a:fillRect/>
            </a:stretch>
          </a:blipFill>
          <a:ln>
            <a:noFill/>
          </a:ln>
        </p:spPr>
        <p:txBody>
          <a:bodyPr/>
          <a:lstStyle/>
          <a:p>
            <a:endParaRPr lang="vi-VN"/>
          </a:p>
        </p:txBody>
      </p:sp>
      <p:sp>
        <p:nvSpPr>
          <p:cNvPr id="4" name="TextBox 3"/>
          <p:cNvSpPr txBox="1"/>
          <p:nvPr/>
        </p:nvSpPr>
        <p:spPr>
          <a:xfrm>
            <a:off x="323795" y="1229360"/>
            <a:ext cx="2316480" cy="3416320"/>
          </a:xfrm>
          <a:prstGeom prst="rect">
            <a:avLst/>
          </a:prstGeom>
          <a:noFill/>
        </p:spPr>
        <p:txBody>
          <a:bodyPr wrap="square" rtlCol="0">
            <a:spAutoFit/>
          </a:bodyPr>
          <a:lstStyle/>
          <a:p>
            <a:r>
              <a:rPr lang="en-US" sz="5400" dirty="0">
                <a:solidFill>
                  <a:schemeClr val="accent1">
                    <a:lumMod val="75000"/>
                  </a:schemeClr>
                </a:solidFill>
                <a:latin typeface="Batang" panose="02030600000101010101" pitchFamily="18" charset="-127"/>
                <a:ea typeface="Batang" panose="02030600000101010101" pitchFamily="18" charset="-127"/>
              </a:rPr>
              <a:t>1:Khái </a:t>
            </a:r>
            <a:r>
              <a:rPr lang="en-US" sz="5400" dirty="0" err="1">
                <a:solidFill>
                  <a:schemeClr val="accent1">
                    <a:lumMod val="75000"/>
                  </a:schemeClr>
                </a:solidFill>
                <a:latin typeface="Batang" panose="02030600000101010101" pitchFamily="18" charset="-127"/>
                <a:ea typeface="Batang" panose="02030600000101010101" pitchFamily="18" charset="-127"/>
              </a:rPr>
              <a:t>quát</a:t>
            </a:r>
            <a:r>
              <a:rPr lang="en-US" sz="5400" dirty="0">
                <a:solidFill>
                  <a:schemeClr val="accent1">
                    <a:lumMod val="75000"/>
                  </a:schemeClr>
                </a:solidFill>
                <a:latin typeface="Batang" panose="02030600000101010101" pitchFamily="18" charset="-127"/>
                <a:ea typeface="Batang" panose="02030600000101010101" pitchFamily="18" charset="-127"/>
              </a:rPr>
              <a:t> </a:t>
            </a:r>
            <a:r>
              <a:rPr lang="en-US" sz="5400" dirty="0" err="1">
                <a:solidFill>
                  <a:schemeClr val="accent1">
                    <a:lumMod val="75000"/>
                  </a:schemeClr>
                </a:solidFill>
                <a:latin typeface="Batang" panose="02030600000101010101" pitchFamily="18" charset="-127"/>
                <a:ea typeface="Batang" panose="02030600000101010101" pitchFamily="18" charset="-127"/>
              </a:rPr>
              <a:t>về</a:t>
            </a:r>
            <a:r>
              <a:rPr lang="en-US" sz="5400" dirty="0">
                <a:solidFill>
                  <a:schemeClr val="accent1">
                    <a:lumMod val="75000"/>
                  </a:schemeClr>
                </a:solidFill>
                <a:latin typeface="Batang" panose="02030600000101010101" pitchFamily="18" charset="-127"/>
                <a:ea typeface="Batang" panose="02030600000101010101" pitchFamily="18" charset="-127"/>
              </a:rPr>
              <a:t> </a:t>
            </a:r>
            <a:r>
              <a:rPr lang="en-US" sz="5400" dirty="0" err="1">
                <a:solidFill>
                  <a:schemeClr val="accent1">
                    <a:lumMod val="75000"/>
                  </a:schemeClr>
                </a:solidFill>
                <a:latin typeface="Batang" panose="02030600000101010101" pitchFamily="18" charset="-127"/>
                <a:ea typeface="Batang" panose="02030600000101010101" pitchFamily="18" charset="-127"/>
              </a:rPr>
              <a:t>sự</a:t>
            </a:r>
            <a:r>
              <a:rPr lang="en-US" sz="5400" dirty="0">
                <a:solidFill>
                  <a:schemeClr val="accent1">
                    <a:lumMod val="75000"/>
                  </a:schemeClr>
                </a:solidFill>
                <a:latin typeface="Batang" panose="02030600000101010101" pitchFamily="18" charset="-127"/>
                <a:ea typeface="Batang" panose="02030600000101010101" pitchFamily="18" charset="-127"/>
              </a:rPr>
              <a:t> </a:t>
            </a:r>
            <a:r>
              <a:rPr lang="en-US" sz="5400" dirty="0" err="1">
                <a:solidFill>
                  <a:schemeClr val="accent1">
                    <a:lumMod val="75000"/>
                  </a:schemeClr>
                </a:solidFill>
                <a:latin typeface="Batang" panose="02030600000101010101" pitchFamily="18" charset="-127"/>
                <a:ea typeface="Batang" panose="02030600000101010101" pitchFamily="18" charset="-127"/>
              </a:rPr>
              <a:t>kiện</a:t>
            </a:r>
            <a:endParaRPr lang="en-US" sz="5400" dirty="0">
              <a:solidFill>
                <a:schemeClr val="accent1">
                  <a:lumMod val="75000"/>
                </a:schemeClr>
              </a:solidFill>
              <a:latin typeface="Batang" panose="02030600000101010101" pitchFamily="18" charset="-127"/>
              <a:ea typeface="Batang" panose="02030600000101010101" pitchFamily="18" charset="-127"/>
            </a:endParaRPr>
          </a:p>
        </p:txBody>
      </p:sp>
      <p:sp>
        <p:nvSpPr>
          <p:cNvPr id="7" name="TextBox 6"/>
          <p:cNvSpPr txBox="1"/>
          <p:nvPr/>
        </p:nvSpPr>
        <p:spPr>
          <a:xfrm>
            <a:off x="3525520" y="342185"/>
            <a:ext cx="3627120" cy="400110"/>
          </a:xfrm>
          <a:prstGeom prst="rect">
            <a:avLst/>
          </a:prstGeom>
          <a:noFill/>
        </p:spPr>
        <p:txBody>
          <a:bodyPr wrap="square" rtlCol="0">
            <a:spAutoFit/>
          </a:bodyPr>
          <a:lstStyle/>
          <a:p>
            <a:r>
              <a:rPr lang="en-US" sz="2000" dirty="0">
                <a:latin typeface="Batang" panose="02030600000101010101" pitchFamily="18" charset="-127"/>
                <a:ea typeface="Batang" panose="02030600000101010101" pitchFamily="18" charset="-127"/>
              </a:rPr>
              <a:t>a:Thời </a:t>
            </a:r>
            <a:r>
              <a:rPr lang="en-US" sz="2000" dirty="0" err="1">
                <a:latin typeface="Batang" panose="02030600000101010101" pitchFamily="18" charset="-127"/>
                <a:ea typeface="Batang" panose="02030600000101010101" pitchFamily="18" charset="-127"/>
              </a:rPr>
              <a:t>gian</a:t>
            </a:r>
            <a:r>
              <a:rPr lang="en-US" sz="2000" dirty="0">
                <a:latin typeface="Batang" panose="02030600000101010101" pitchFamily="18" charset="-127"/>
                <a:ea typeface="Batang" panose="02030600000101010101" pitchFamily="18" charset="-127"/>
              </a:rPr>
              <a:t> : </a:t>
            </a:r>
            <a:r>
              <a:rPr lang="en-US" sz="2000" dirty="0" err="1">
                <a:latin typeface="Batang" panose="02030600000101010101" pitchFamily="18" charset="-127"/>
                <a:ea typeface="Batang" panose="02030600000101010101" pitchFamily="18" charset="-127"/>
              </a:rPr>
              <a:t>năm</a:t>
            </a:r>
            <a:r>
              <a:rPr lang="en-US" sz="2000" dirty="0">
                <a:latin typeface="Batang" panose="02030600000101010101" pitchFamily="18" charset="-127"/>
                <a:ea typeface="Batang" panose="02030600000101010101" pitchFamily="18" charset="-127"/>
              </a:rPr>
              <a:t> 1961</a:t>
            </a:r>
          </a:p>
        </p:txBody>
      </p:sp>
      <p:sp>
        <p:nvSpPr>
          <p:cNvPr id="8" name="TextBox 7"/>
          <p:cNvSpPr txBox="1"/>
          <p:nvPr/>
        </p:nvSpPr>
        <p:spPr>
          <a:xfrm>
            <a:off x="3525520" y="742295"/>
            <a:ext cx="5618480" cy="4401205"/>
          </a:xfrm>
          <a:prstGeom prst="rect">
            <a:avLst/>
          </a:prstGeom>
          <a:noFill/>
        </p:spPr>
        <p:txBody>
          <a:bodyPr wrap="square" rtlCol="0">
            <a:spAutoFit/>
          </a:bodyPr>
          <a:lstStyle/>
          <a:p>
            <a:r>
              <a:rPr lang="en-US" sz="2000" dirty="0">
                <a:latin typeface="Batang" panose="02030600000101010101" pitchFamily="18" charset="-127"/>
                <a:ea typeface="Batang" panose="02030600000101010101" pitchFamily="18" charset="-127"/>
              </a:rPr>
              <a:t>b:Bối </a:t>
            </a:r>
            <a:r>
              <a:rPr lang="en-US" sz="2000" dirty="0" err="1">
                <a:latin typeface="Batang" panose="02030600000101010101" pitchFamily="18" charset="-127"/>
                <a:ea typeface="Batang" panose="02030600000101010101" pitchFamily="18" charset="-127"/>
              </a:rPr>
              <a:t>cảnh</a:t>
            </a:r>
            <a:r>
              <a:rPr lang="en-US" sz="2000" dirty="0">
                <a:latin typeface="Batang" panose="02030600000101010101" pitchFamily="18" charset="-127"/>
                <a:ea typeface="Batang" panose="02030600000101010101" pitchFamily="18" charset="-127"/>
              </a:rPr>
              <a:t>:</a:t>
            </a:r>
          </a:p>
          <a:p>
            <a:r>
              <a:rPr lang="vi-VN" sz="2000" dirty="0">
                <a:latin typeface="Batang" panose="02030600000101010101" pitchFamily="18" charset="-127"/>
                <a:ea typeface="Batang" panose="02030600000101010101" pitchFamily="18" charset="-127"/>
              </a:rPr>
              <a:t>-</a:t>
            </a:r>
            <a:r>
              <a:rPr lang="en-US" sz="2000" dirty="0">
                <a:latin typeface="Batang" panose="02030600000101010101" pitchFamily="18" charset="-127"/>
                <a:ea typeface="Batang" panose="02030600000101010101" pitchFamily="18" charset="-127"/>
              </a:rPr>
              <a:t>T</a:t>
            </a:r>
            <a:r>
              <a:rPr lang="vi-VN" sz="2000" dirty="0">
                <a:latin typeface="Batang" panose="02030600000101010101" pitchFamily="18" charset="-127"/>
                <a:ea typeface="Batang" panose="02030600000101010101" pitchFamily="18" charset="-127"/>
              </a:rPr>
              <a:t>rước thế kỷ XVII trên lãnh thổ nam phi có người phi sinh sống.</a:t>
            </a:r>
          </a:p>
          <a:p>
            <a:r>
              <a:rPr lang="vi-VN" sz="2000" dirty="0">
                <a:latin typeface="Batang" panose="02030600000101010101" pitchFamily="18" charset="-127"/>
                <a:ea typeface="Batang" panose="02030600000101010101" pitchFamily="18" charset="-127"/>
              </a:rPr>
              <a:t>-</a:t>
            </a:r>
            <a:r>
              <a:rPr lang="en-US" sz="2000" dirty="0">
                <a:latin typeface="Batang" panose="02030600000101010101" pitchFamily="18" charset="-127"/>
                <a:ea typeface="Batang" panose="02030600000101010101" pitchFamily="18" charset="-127"/>
              </a:rPr>
              <a:t>S</a:t>
            </a:r>
            <a:r>
              <a:rPr lang="vi-VN" sz="2000" dirty="0">
                <a:latin typeface="Batang" panose="02030600000101010101" pitchFamily="18" charset="-127"/>
                <a:ea typeface="Batang" panose="02030600000101010101" pitchFamily="18" charset="-127"/>
              </a:rPr>
              <a:t>au đó người hà lan lập ra xứ thuộc địa kếp vào năm 1662</a:t>
            </a:r>
          </a:p>
          <a:p>
            <a:r>
              <a:rPr lang="vi-VN" sz="2000" dirty="0">
                <a:latin typeface="Batang" panose="02030600000101010101" pitchFamily="18" charset="-127"/>
                <a:ea typeface="Batang" panose="02030600000101010101" pitchFamily="18" charset="-127"/>
              </a:rPr>
              <a:t>-</a:t>
            </a:r>
            <a:r>
              <a:rPr lang="en-US" sz="2000" dirty="0">
                <a:latin typeface="Batang" panose="02030600000101010101" pitchFamily="18" charset="-127"/>
                <a:ea typeface="Batang" panose="02030600000101010101" pitchFamily="18" charset="-127"/>
              </a:rPr>
              <a:t>Đ</a:t>
            </a:r>
            <a:r>
              <a:rPr lang="vi-VN" sz="2000" dirty="0">
                <a:latin typeface="Batang" panose="02030600000101010101" pitchFamily="18" charset="-127"/>
                <a:ea typeface="Batang" panose="02030600000101010101" pitchFamily="18" charset="-127"/>
              </a:rPr>
              <a:t>ầu thế kỷ XIX,anh chiếm thuộc địa này.năm 1843,anh thôn tính Na-Tan và sau chiến tranh Bô-ê(1899-1902),anh chiếm thêm Tô-ran-xơ-van và O-ran-giép.</a:t>
            </a:r>
          </a:p>
          <a:p>
            <a:r>
              <a:rPr lang="en-US" sz="2000" dirty="0">
                <a:latin typeface="Batang" panose="02030600000101010101" pitchFamily="18" charset="-127"/>
                <a:ea typeface="Batang" panose="02030600000101010101" pitchFamily="18" charset="-127"/>
              </a:rPr>
              <a:t>-N</a:t>
            </a:r>
            <a:r>
              <a:rPr lang="vi-VN" sz="2000" dirty="0">
                <a:latin typeface="Batang" panose="02030600000101010101" pitchFamily="18" charset="-127"/>
                <a:ea typeface="Batang" panose="02030600000101010101" pitchFamily="18" charset="-127"/>
              </a:rPr>
              <a:t>ăm 1910,các lãnh thổ này và xứ kếp hợp kết thành liên bang nam phi.</a:t>
            </a:r>
          </a:p>
          <a:p>
            <a:r>
              <a:rPr lang="vi-VN" sz="2000" dirty="0">
                <a:latin typeface="Batang" panose="02030600000101010101" pitchFamily="18" charset="-127"/>
                <a:ea typeface="Batang" panose="02030600000101010101" pitchFamily="18" charset="-127"/>
              </a:rPr>
              <a:t>-</a:t>
            </a:r>
            <a:r>
              <a:rPr lang="en-US" sz="2000" dirty="0">
                <a:latin typeface="Batang" panose="02030600000101010101" pitchFamily="18" charset="-127"/>
                <a:ea typeface="Batang" panose="02030600000101010101" pitchFamily="18" charset="-127"/>
              </a:rPr>
              <a:t>N</a:t>
            </a:r>
            <a:r>
              <a:rPr lang="vi-VN" sz="2000" dirty="0">
                <a:latin typeface="Batang" panose="02030600000101010101" pitchFamily="18" charset="-127"/>
                <a:ea typeface="Batang" panose="02030600000101010101" pitchFamily="18" charset="-127"/>
              </a:rPr>
              <a:t>ăm 1961,nước này tuyên bố rút khỏi liên hiệp anh và tuyên bố thành lập nước cộng hoà nam phi</a:t>
            </a:r>
            <a:r>
              <a:rPr lang="en-US" sz="2000" dirty="0">
                <a:latin typeface="Batang" panose="02030600000101010101" pitchFamily="18" charset="-127"/>
                <a:ea typeface="Batang" panose="02030600000101010101" pitchFamily="18" charset="-127"/>
              </a:rPr>
              <a:t>.</a:t>
            </a:r>
            <a:endParaRPr lang="vi-VN" sz="2000" dirty="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585412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DECB"/>
        </a:solidFill>
        <a:effectLst/>
      </p:bgPr>
    </p:bg>
    <p:spTree>
      <p:nvGrpSpPr>
        <p:cNvPr id="1" name="Shape 81"/>
        <p:cNvGrpSpPr/>
        <p:nvPr/>
      </p:nvGrpSpPr>
      <p:grpSpPr>
        <a:xfrm>
          <a:off x="0" y="0"/>
          <a:ext cx="0" cy="0"/>
          <a:chOff x="0" y="0"/>
          <a:chExt cx="0" cy="0"/>
        </a:xfrm>
      </p:grpSpPr>
      <p:sp>
        <p:nvSpPr>
          <p:cNvPr id="11" name="Google Shape;359;p26">
            <a:extLst>
              <a:ext uri="{FF2B5EF4-FFF2-40B4-BE49-F238E27FC236}">
                <a16:creationId xmlns:a16="http://schemas.microsoft.com/office/drawing/2014/main" id="{D1D9A338-94A3-38A2-DD0C-9A3989C4FF4A}"/>
              </a:ext>
            </a:extLst>
          </p:cNvPr>
          <p:cNvSpPr/>
          <p:nvPr/>
        </p:nvSpPr>
        <p:spPr>
          <a:xfrm>
            <a:off x="-595750" y="-1706740"/>
            <a:ext cx="11147654" cy="8771298"/>
          </a:xfrm>
          <a:custGeom>
            <a:avLst/>
            <a:gdLst/>
            <a:ahLst/>
            <a:cxnLst/>
            <a:rect l="l" t="t" r="r" b="b"/>
            <a:pathLst>
              <a:path w="20643803" h="16243144" extrusionOk="0">
                <a:moveTo>
                  <a:pt x="0" y="0"/>
                </a:moveTo>
                <a:lnTo>
                  <a:pt x="20643803" y="0"/>
                </a:lnTo>
                <a:lnTo>
                  <a:pt x="20643803" y="16243144"/>
                </a:lnTo>
                <a:lnTo>
                  <a:pt x="0" y="16243144"/>
                </a:lnTo>
                <a:lnTo>
                  <a:pt x="0" y="0"/>
                </a:lnTo>
                <a:close/>
              </a:path>
            </a:pathLst>
          </a:custGeom>
          <a:blipFill rotWithShape="1">
            <a:blip r:embed="rId3">
              <a:alphaModFix amt="21000"/>
            </a:blip>
            <a:stretch>
              <a:fillRect l="-829" t="-19359" b="-19359"/>
            </a:stretch>
          </a:blipFill>
          <a:ln>
            <a:noFill/>
          </a:ln>
        </p:spPr>
        <p:txBody>
          <a:bodyPr/>
          <a:lstStyle/>
          <a:p>
            <a:endParaRPr lang="vi-VN"/>
          </a:p>
        </p:txBody>
      </p:sp>
      <p:sp>
        <p:nvSpPr>
          <p:cNvPr id="3" name="Google Shape;179;p17">
            <a:extLst>
              <a:ext uri="{FF2B5EF4-FFF2-40B4-BE49-F238E27FC236}">
                <a16:creationId xmlns:a16="http://schemas.microsoft.com/office/drawing/2014/main" id="{4FE76370-27FC-1A5D-0D34-B655EFD82215}"/>
              </a:ext>
            </a:extLst>
          </p:cNvPr>
          <p:cNvSpPr/>
          <p:nvPr/>
        </p:nvSpPr>
        <p:spPr>
          <a:xfrm rot="20215029" flipH="1">
            <a:off x="-405878" y="-515140"/>
            <a:ext cx="2879554" cy="2627593"/>
          </a:xfrm>
          <a:custGeom>
            <a:avLst/>
            <a:gdLst/>
            <a:ahLst/>
            <a:cxnLst/>
            <a:rect l="l" t="t" r="r" b="b"/>
            <a:pathLst>
              <a:path w="5759108" h="5255186" extrusionOk="0">
                <a:moveTo>
                  <a:pt x="0" y="0"/>
                </a:moveTo>
                <a:lnTo>
                  <a:pt x="5759108" y="0"/>
                </a:lnTo>
                <a:lnTo>
                  <a:pt x="5759108" y="5255186"/>
                </a:lnTo>
                <a:lnTo>
                  <a:pt x="0" y="5255186"/>
                </a:lnTo>
                <a:lnTo>
                  <a:pt x="0" y="0"/>
                </a:lnTo>
                <a:close/>
              </a:path>
            </a:pathLst>
          </a:custGeom>
          <a:blipFill rotWithShape="1">
            <a:blip r:embed="rId4">
              <a:alphaModFix/>
            </a:blip>
            <a:stretch>
              <a:fillRect/>
            </a:stretch>
          </a:blipFill>
          <a:ln>
            <a:noFill/>
          </a:ln>
        </p:spPr>
        <p:txBody>
          <a:bodyPr/>
          <a:lstStyle/>
          <a:p>
            <a:endParaRPr lang="vi-VN"/>
          </a:p>
        </p:txBody>
      </p:sp>
      <p:sp>
        <p:nvSpPr>
          <p:cNvPr id="6" name="Google Shape;212;p19">
            <a:extLst>
              <a:ext uri="{FF2B5EF4-FFF2-40B4-BE49-F238E27FC236}">
                <a16:creationId xmlns:a16="http://schemas.microsoft.com/office/drawing/2014/main" id="{B5DB7168-BE3E-4746-A446-A3E82B3EB9B4}"/>
              </a:ext>
            </a:extLst>
          </p:cNvPr>
          <p:cNvSpPr/>
          <p:nvPr/>
        </p:nvSpPr>
        <p:spPr>
          <a:xfrm>
            <a:off x="7789572" y="1060266"/>
            <a:ext cx="1959674" cy="4114800"/>
          </a:xfrm>
          <a:custGeom>
            <a:avLst/>
            <a:gdLst/>
            <a:ahLst/>
            <a:cxnLst/>
            <a:rect l="l" t="t" r="r" b="b"/>
            <a:pathLst>
              <a:path w="3919347" h="8229600" extrusionOk="0">
                <a:moveTo>
                  <a:pt x="0" y="0"/>
                </a:moveTo>
                <a:lnTo>
                  <a:pt x="3919347" y="0"/>
                </a:lnTo>
                <a:lnTo>
                  <a:pt x="3919347" y="8229600"/>
                </a:lnTo>
                <a:lnTo>
                  <a:pt x="0" y="8229600"/>
                </a:lnTo>
                <a:lnTo>
                  <a:pt x="0" y="0"/>
                </a:lnTo>
                <a:close/>
              </a:path>
            </a:pathLst>
          </a:custGeom>
          <a:blipFill rotWithShape="1">
            <a:blip r:embed="rId5">
              <a:alphaModFix/>
            </a:blip>
            <a:stretch>
              <a:fillRect/>
            </a:stretch>
          </a:blipFill>
          <a:ln>
            <a:noFill/>
          </a:ln>
        </p:spPr>
        <p:txBody>
          <a:bodyPr/>
          <a:lstStyle/>
          <a:p>
            <a:endParaRPr lang="vi-VN"/>
          </a:p>
        </p:txBody>
      </p:sp>
      <p:sp>
        <p:nvSpPr>
          <p:cNvPr id="2" name="TextBox 1"/>
          <p:cNvSpPr txBox="1"/>
          <p:nvPr/>
        </p:nvSpPr>
        <p:spPr>
          <a:xfrm>
            <a:off x="2092960" y="286997"/>
            <a:ext cx="6309360" cy="1600438"/>
          </a:xfrm>
          <a:prstGeom prst="rect">
            <a:avLst/>
          </a:prstGeom>
          <a:noFill/>
        </p:spPr>
        <p:txBody>
          <a:bodyPr wrap="square" rtlCol="0">
            <a:spAutoFit/>
          </a:bodyPr>
          <a:lstStyle/>
          <a:p>
            <a:r>
              <a:rPr lang="en-US" sz="3200" dirty="0">
                <a:solidFill>
                  <a:schemeClr val="accent5">
                    <a:lumMod val="50000"/>
                  </a:schemeClr>
                </a:solidFill>
                <a:latin typeface="Batang" panose="02030600000101010101" pitchFamily="18" charset="-127"/>
                <a:ea typeface="Batang" panose="02030600000101010101" pitchFamily="18" charset="-127"/>
              </a:rPr>
              <a:t>2:Nội dung</a:t>
            </a:r>
          </a:p>
          <a:p>
            <a:r>
              <a:rPr lang="en-US" sz="2200" dirty="0">
                <a:solidFill>
                  <a:schemeClr val="accent5">
                    <a:lumMod val="50000"/>
                  </a:schemeClr>
                </a:solidFill>
                <a:latin typeface="Batang" panose="02030600000101010101" pitchFamily="18" charset="-127"/>
                <a:ea typeface="Batang" panose="02030600000101010101" pitchFamily="18" charset="-127"/>
              </a:rPr>
              <a:t>-</a:t>
            </a:r>
            <a:r>
              <a:rPr lang="en-US" sz="2200" dirty="0" err="1">
                <a:solidFill>
                  <a:schemeClr val="accent5">
                    <a:lumMod val="50000"/>
                  </a:schemeClr>
                </a:solidFill>
                <a:latin typeface="Batang" panose="02030600000101010101" pitchFamily="18" charset="-127"/>
                <a:ea typeface="Batang" panose="02030600000101010101" pitchFamily="18" charset="-127"/>
              </a:rPr>
              <a:t>Rút</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khỏi</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liên</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hiệp</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anh</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không</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còn</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phụ</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thuộc</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vào</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sự</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kèm</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cặp</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của</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anh</a:t>
            </a:r>
            <a:endParaRPr lang="en-US" sz="2200" dirty="0">
              <a:solidFill>
                <a:schemeClr val="accent5">
                  <a:lumMod val="50000"/>
                </a:schemeClr>
              </a:solidFill>
              <a:latin typeface="Batang" panose="02030600000101010101" pitchFamily="18" charset="-127"/>
              <a:ea typeface="Batang" panose="02030600000101010101" pitchFamily="18" charset="-127"/>
            </a:endParaRPr>
          </a:p>
          <a:p>
            <a:r>
              <a:rPr lang="en-US" sz="2200" dirty="0">
                <a:solidFill>
                  <a:schemeClr val="accent5">
                    <a:lumMod val="50000"/>
                  </a:schemeClr>
                </a:solidFill>
                <a:latin typeface="Batang" panose="02030600000101010101" pitchFamily="18" charset="-127"/>
                <a:ea typeface="Batang" panose="02030600000101010101" pitchFamily="18" charset="-127"/>
              </a:rPr>
              <a:t>-</a:t>
            </a:r>
            <a:r>
              <a:rPr lang="en-US" sz="2200" dirty="0" err="1">
                <a:solidFill>
                  <a:schemeClr val="accent5">
                    <a:lumMod val="50000"/>
                  </a:schemeClr>
                </a:solidFill>
                <a:latin typeface="Batang" panose="02030600000101010101" pitchFamily="18" charset="-127"/>
                <a:ea typeface="Batang" panose="02030600000101010101" pitchFamily="18" charset="-127"/>
              </a:rPr>
              <a:t>Lập</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nên</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chính</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quyền</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riêng</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của</a:t>
            </a:r>
            <a:r>
              <a:rPr lang="en-US" sz="2200" dirty="0">
                <a:solidFill>
                  <a:schemeClr val="accent5">
                    <a:lumMod val="50000"/>
                  </a:schemeClr>
                </a:solidFill>
                <a:latin typeface="Batang" panose="02030600000101010101" pitchFamily="18" charset="-127"/>
                <a:ea typeface="Batang" panose="02030600000101010101" pitchFamily="18" charset="-127"/>
              </a:rPr>
              <a:t> </a:t>
            </a:r>
            <a:r>
              <a:rPr lang="en-US" sz="2200" dirty="0" err="1">
                <a:solidFill>
                  <a:schemeClr val="accent5">
                    <a:lumMod val="50000"/>
                  </a:schemeClr>
                </a:solidFill>
                <a:latin typeface="Batang" panose="02030600000101010101" pitchFamily="18" charset="-127"/>
                <a:ea typeface="Batang" panose="02030600000101010101" pitchFamily="18" charset="-127"/>
              </a:rPr>
              <a:t>mình</a:t>
            </a:r>
            <a:endParaRPr lang="en-US" sz="2200" dirty="0">
              <a:solidFill>
                <a:schemeClr val="accent5">
                  <a:lumMod val="50000"/>
                </a:schemeClr>
              </a:solidFill>
              <a:latin typeface="Batang" panose="02030600000101010101" pitchFamily="18" charset="-127"/>
              <a:ea typeface="Batang" panose="02030600000101010101" pitchFamily="18" charset="-127"/>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5203" y="1905890"/>
            <a:ext cx="2760780" cy="154603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396" y="2010138"/>
            <a:ext cx="2415648" cy="153333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9520" y="1985479"/>
            <a:ext cx="2148574" cy="1695741"/>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6128" y="3804678"/>
            <a:ext cx="2154288" cy="1342637"/>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7640" y="3681220"/>
            <a:ext cx="2269913" cy="1459230"/>
          </a:xfrm>
          <a:prstGeom prst="rect">
            <a:avLst/>
          </a:prstGeom>
        </p:spPr>
      </p:pic>
    </p:spTree>
    <p:extLst>
      <p:ext uri="{BB962C8B-B14F-4D97-AF65-F5344CB8AC3E}">
        <p14:creationId xmlns:p14="http://schemas.microsoft.com/office/powerpoint/2010/main" val="831132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DECB"/>
        </a:solidFill>
        <a:effectLst/>
      </p:bgPr>
    </p:bg>
    <p:spTree>
      <p:nvGrpSpPr>
        <p:cNvPr id="1" name="Shape 173"/>
        <p:cNvGrpSpPr/>
        <p:nvPr/>
      </p:nvGrpSpPr>
      <p:grpSpPr>
        <a:xfrm>
          <a:off x="0" y="0"/>
          <a:ext cx="0" cy="0"/>
          <a:chOff x="0" y="0"/>
          <a:chExt cx="0" cy="0"/>
        </a:xfrm>
      </p:grpSpPr>
      <p:sp>
        <p:nvSpPr>
          <p:cNvPr id="174" name="Google Shape;174;p17"/>
          <p:cNvSpPr/>
          <p:nvPr/>
        </p:nvSpPr>
        <p:spPr>
          <a:xfrm>
            <a:off x="-427308" y="-2031594"/>
            <a:ext cx="11147654" cy="8771298"/>
          </a:xfrm>
          <a:custGeom>
            <a:avLst/>
            <a:gdLst/>
            <a:ahLst/>
            <a:cxnLst/>
            <a:rect l="l" t="t" r="r" b="b"/>
            <a:pathLst>
              <a:path w="20643803" h="16243144" extrusionOk="0">
                <a:moveTo>
                  <a:pt x="0" y="0"/>
                </a:moveTo>
                <a:lnTo>
                  <a:pt x="20643803" y="0"/>
                </a:lnTo>
                <a:lnTo>
                  <a:pt x="20643803" y="16243144"/>
                </a:lnTo>
                <a:lnTo>
                  <a:pt x="0" y="16243144"/>
                </a:lnTo>
                <a:lnTo>
                  <a:pt x="0" y="0"/>
                </a:lnTo>
                <a:close/>
              </a:path>
            </a:pathLst>
          </a:custGeom>
          <a:blipFill rotWithShape="1">
            <a:blip r:embed="rId3">
              <a:alphaModFix amt="21000"/>
            </a:blip>
            <a:stretch>
              <a:fillRect l="-829" t="-19359" b="-19359"/>
            </a:stretch>
          </a:blipFill>
          <a:ln>
            <a:noFill/>
          </a:ln>
        </p:spPr>
        <p:txBody>
          <a:bodyPr/>
          <a:lstStyle/>
          <a:p>
            <a:endParaRPr lang="vi-VN"/>
          </a:p>
        </p:txBody>
      </p:sp>
      <p:pic>
        <p:nvPicPr>
          <p:cNvPr id="2" name="Picture 1"/>
          <p:cNvPicPr>
            <a:picLocks noChangeAspect="1"/>
          </p:cNvPicPr>
          <p:nvPr/>
        </p:nvPicPr>
        <p:blipFill>
          <a:blip r:embed="rId4"/>
          <a:stretch>
            <a:fillRect/>
          </a:stretch>
        </p:blipFill>
        <p:spPr>
          <a:xfrm>
            <a:off x="325120" y="286494"/>
            <a:ext cx="8453120" cy="4427746"/>
          </a:xfrm>
          <a:prstGeom prst="rect">
            <a:avLst/>
          </a:prstGeom>
        </p:spPr>
      </p:pic>
      <p:pic>
        <p:nvPicPr>
          <p:cNvPr id="3" name="Picture 2"/>
          <p:cNvPicPr>
            <a:picLocks noChangeAspect="1"/>
          </p:cNvPicPr>
          <p:nvPr/>
        </p:nvPicPr>
        <p:blipFill>
          <a:blip r:embed="rId5"/>
          <a:stretch>
            <a:fillRect/>
          </a:stretch>
        </p:blipFill>
        <p:spPr>
          <a:xfrm rot="21070841">
            <a:off x="-560987" y="3038797"/>
            <a:ext cx="3048264" cy="2469094"/>
          </a:xfrm>
          <a:prstGeom prst="rect">
            <a:avLst/>
          </a:prstGeom>
        </p:spPr>
      </p:pic>
      <p:pic>
        <p:nvPicPr>
          <p:cNvPr id="4" name="Picture 3"/>
          <p:cNvPicPr>
            <a:picLocks noChangeAspect="1"/>
          </p:cNvPicPr>
          <p:nvPr/>
        </p:nvPicPr>
        <p:blipFill>
          <a:blip r:embed="rId6"/>
          <a:stretch>
            <a:fillRect/>
          </a:stretch>
        </p:blipFill>
        <p:spPr>
          <a:xfrm>
            <a:off x="5982600" y="-567020"/>
            <a:ext cx="3853006" cy="3773751"/>
          </a:xfrm>
          <a:prstGeom prst="rect">
            <a:avLst/>
          </a:prstGeom>
        </p:spPr>
      </p:pic>
      <p:sp>
        <p:nvSpPr>
          <p:cNvPr id="5" name="TextBox 4"/>
          <p:cNvSpPr txBox="1"/>
          <p:nvPr/>
        </p:nvSpPr>
        <p:spPr>
          <a:xfrm>
            <a:off x="2060771" y="520815"/>
            <a:ext cx="5559229" cy="3970318"/>
          </a:xfrm>
          <a:prstGeom prst="rect">
            <a:avLst/>
          </a:prstGeom>
          <a:noFill/>
        </p:spPr>
        <p:txBody>
          <a:bodyPr wrap="square" rtlCol="0">
            <a:spAutoFit/>
          </a:bodyPr>
          <a:lstStyle/>
          <a:p>
            <a:r>
              <a:rPr lang="vi-VN" sz="2800" dirty="0">
                <a:latin typeface="+mj-lt"/>
                <a:ea typeface="Batang" panose="02030600000101010101" pitchFamily="18" charset="-127"/>
              </a:rPr>
              <a:t>3</a:t>
            </a:r>
            <a:r>
              <a:rPr lang="en-US" sz="2800" dirty="0">
                <a:latin typeface="+mj-lt"/>
                <a:ea typeface="Batang" panose="02030600000101010101" pitchFamily="18" charset="-127"/>
                <a:cs typeface="Times New Roman" panose="02020603050405020304" pitchFamily="18" charset="0"/>
              </a:rPr>
              <a:t>.Ý</a:t>
            </a:r>
            <a:r>
              <a:rPr lang="vi-VN" sz="2800" dirty="0">
                <a:latin typeface="+mj-lt"/>
                <a:ea typeface="Batang" panose="02030600000101010101" pitchFamily="18" charset="-127"/>
                <a:cs typeface="Times New Roman" panose="02020603050405020304" pitchFamily="18" charset="0"/>
              </a:rPr>
              <a:t> </a:t>
            </a:r>
            <a:r>
              <a:rPr lang="vi-VN" sz="2800" dirty="0">
                <a:latin typeface="+mj-lt"/>
                <a:ea typeface="Batang" panose="02030600000101010101" pitchFamily="18" charset="-127"/>
              </a:rPr>
              <a:t>nghĩa:</a:t>
            </a:r>
          </a:p>
          <a:p>
            <a:r>
              <a:rPr lang="en-US" sz="2800" dirty="0">
                <a:latin typeface="+mj-lt"/>
                <a:ea typeface="Batang" panose="02030600000101010101" pitchFamily="18" charset="-127"/>
                <a:cs typeface="Times New Roman" panose="02020603050405020304" pitchFamily="18" charset="0"/>
              </a:rPr>
              <a:t>-</a:t>
            </a:r>
            <a:r>
              <a:rPr lang="en-US" sz="2800" dirty="0" err="1">
                <a:latin typeface="Times New Roman" panose="02020603050405020304" pitchFamily="18" charset="0"/>
                <a:ea typeface="Batang" panose="02030600000101010101" pitchFamily="18" charset="-127"/>
                <a:cs typeface="Times New Roman" panose="02020603050405020304" pitchFamily="18" charset="0"/>
              </a:rPr>
              <a:t>G</a:t>
            </a:r>
            <a:r>
              <a:rPr lang="en-US" sz="2800" dirty="0" err="1">
                <a:latin typeface="+mj-lt"/>
                <a:ea typeface="Batang" panose="02030600000101010101" pitchFamily="18" charset="-127"/>
                <a:cs typeface="Times New Roman" panose="02020603050405020304" pitchFamily="18" charset="0"/>
              </a:rPr>
              <a:t>iành</a:t>
            </a:r>
            <a:r>
              <a:rPr lang="en-US" sz="2800" dirty="0">
                <a:latin typeface="+mj-lt"/>
                <a:ea typeface="Batang" panose="02030600000101010101" pitchFamily="18" charset="-127"/>
                <a:cs typeface="Times New Roman" panose="02020603050405020304" pitchFamily="18" charset="0"/>
              </a:rPr>
              <a:t> </a:t>
            </a:r>
            <a:r>
              <a:rPr lang="vi-VN" sz="2800" dirty="0">
                <a:latin typeface="+mj-lt"/>
                <a:ea typeface="Batang" panose="02030600000101010101" pitchFamily="18" charset="-127"/>
              </a:rPr>
              <a:t>được độc lập và tự do cho </a:t>
            </a:r>
            <a:r>
              <a:rPr lang="en-US" sz="2800" dirty="0">
                <a:latin typeface="Times New Roman" panose="02020603050405020304" pitchFamily="18" charset="0"/>
                <a:ea typeface="Batang" panose="02030600000101010101" pitchFamily="18" charset="-127"/>
                <a:cs typeface="Times New Roman" panose="02020603050405020304" pitchFamily="18" charset="0"/>
              </a:rPr>
              <a:t>N</a:t>
            </a:r>
            <a:r>
              <a:rPr lang="vi-VN" sz="2800" dirty="0">
                <a:latin typeface="+mj-lt"/>
                <a:ea typeface="Batang" panose="02030600000101010101" pitchFamily="18" charset="-127"/>
              </a:rPr>
              <a:t>am </a:t>
            </a:r>
            <a:r>
              <a:rPr lang="en-US" sz="2800" dirty="0">
                <a:latin typeface="Times New Roman" panose="02020603050405020304" pitchFamily="18" charset="0"/>
                <a:ea typeface="Batang" panose="02030600000101010101" pitchFamily="18" charset="-127"/>
                <a:cs typeface="Times New Roman" panose="02020603050405020304" pitchFamily="18" charset="0"/>
              </a:rPr>
              <a:t>P</a:t>
            </a:r>
            <a:r>
              <a:rPr lang="vi-VN" sz="2800" dirty="0">
                <a:latin typeface="+mj-lt"/>
                <a:ea typeface="Batang" panose="02030600000101010101" pitchFamily="18" charset="-127"/>
              </a:rPr>
              <a:t>hi </a:t>
            </a:r>
          </a:p>
          <a:p>
            <a:r>
              <a:rPr lang="en-US" sz="2800" dirty="0">
                <a:latin typeface="+mj-lt"/>
                <a:ea typeface="Batang" panose="02030600000101010101" pitchFamily="18" charset="-127"/>
                <a:cs typeface="Times New Roman" panose="02020603050405020304" pitchFamily="18" charset="0"/>
              </a:rPr>
              <a:t>-</a:t>
            </a:r>
            <a:r>
              <a:rPr lang="en-US" sz="2800" dirty="0" err="1">
                <a:latin typeface="Times New Roman" panose="02020603050405020304" pitchFamily="18" charset="0"/>
                <a:ea typeface="Batang" panose="02030600000101010101" pitchFamily="18" charset="-127"/>
                <a:cs typeface="Times New Roman" panose="02020603050405020304" pitchFamily="18" charset="0"/>
              </a:rPr>
              <a:t>C</a:t>
            </a:r>
            <a:r>
              <a:rPr lang="en-US" sz="2800" dirty="0" err="1">
                <a:latin typeface="+mj-lt"/>
                <a:ea typeface="Batang" panose="02030600000101010101" pitchFamily="18" charset="-127"/>
                <a:cs typeface="Times New Roman" panose="02020603050405020304" pitchFamily="18" charset="0"/>
              </a:rPr>
              <a:t>ó</a:t>
            </a:r>
            <a:r>
              <a:rPr lang="vi-VN" sz="2800" dirty="0">
                <a:latin typeface="+mj-lt"/>
                <a:ea typeface="Batang" panose="02030600000101010101" pitchFamily="18" charset="-127"/>
              </a:rPr>
              <a:t> được chính quyền riêng ,thoát khỏi sự khống chế của liên hiệp anh </a:t>
            </a:r>
          </a:p>
          <a:p>
            <a:r>
              <a:rPr lang="en-US" sz="2800" dirty="0">
                <a:latin typeface="+mj-lt"/>
                <a:ea typeface="Batang" panose="02030600000101010101" pitchFamily="18" charset="-127"/>
                <a:cs typeface="Times New Roman" panose="02020603050405020304" pitchFamily="18" charset="0"/>
              </a:rPr>
              <a:t>-</a:t>
            </a:r>
            <a:r>
              <a:rPr lang="en-US" sz="2800" dirty="0" err="1">
                <a:latin typeface="Times New Roman" panose="02020603050405020304" pitchFamily="18" charset="0"/>
                <a:ea typeface="Batang" panose="02030600000101010101" pitchFamily="18" charset="-127"/>
                <a:cs typeface="Times New Roman" panose="02020603050405020304" pitchFamily="18" charset="0"/>
              </a:rPr>
              <a:t>Tạo</a:t>
            </a:r>
            <a:r>
              <a:rPr lang="en-US" sz="2800" dirty="0">
                <a:latin typeface="Times New Roman" panose="02020603050405020304" pitchFamily="18" charset="0"/>
                <a:ea typeface="Batang" panose="02030600000101010101" pitchFamily="18" charset="-127"/>
                <a:cs typeface="Times New Roman" panose="02020603050405020304" pitchFamily="18" charset="0"/>
              </a:rPr>
              <a:t> </a:t>
            </a:r>
            <a:r>
              <a:rPr lang="vi-VN" sz="2800" dirty="0">
                <a:latin typeface="Times New Roman" panose="02020603050405020304" pitchFamily="18" charset="0"/>
                <a:ea typeface="Batang" panose="02030600000101010101" pitchFamily="18" charset="-127"/>
                <a:cs typeface="Times New Roman" panose="02020603050405020304" pitchFamily="18" charset="0"/>
              </a:rPr>
              <a:t>tiền đề cho những cuộc đấu tranh trong tương lai như việc loại bỏ chế độ A-pác-thai phân biệt chủng tộc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DECB"/>
        </a:solidFill>
        <a:effectLst/>
      </p:bgPr>
    </p:bg>
    <p:spTree>
      <p:nvGrpSpPr>
        <p:cNvPr id="1" name="Shape 135"/>
        <p:cNvGrpSpPr/>
        <p:nvPr/>
      </p:nvGrpSpPr>
      <p:grpSpPr>
        <a:xfrm>
          <a:off x="0" y="0"/>
          <a:ext cx="0" cy="0"/>
          <a:chOff x="0" y="0"/>
          <a:chExt cx="0" cy="0"/>
        </a:xfrm>
      </p:grpSpPr>
      <p:sp>
        <p:nvSpPr>
          <p:cNvPr id="136" name="Google Shape;136;p15"/>
          <p:cNvSpPr/>
          <p:nvPr/>
        </p:nvSpPr>
        <p:spPr>
          <a:xfrm>
            <a:off x="-367150" y="-2043625"/>
            <a:ext cx="11147654" cy="8771298"/>
          </a:xfrm>
          <a:custGeom>
            <a:avLst/>
            <a:gdLst/>
            <a:ahLst/>
            <a:cxnLst/>
            <a:rect l="l" t="t" r="r" b="b"/>
            <a:pathLst>
              <a:path w="20643803" h="16243144" extrusionOk="0">
                <a:moveTo>
                  <a:pt x="0" y="0"/>
                </a:moveTo>
                <a:lnTo>
                  <a:pt x="20643803" y="0"/>
                </a:lnTo>
                <a:lnTo>
                  <a:pt x="20643803" y="16243144"/>
                </a:lnTo>
                <a:lnTo>
                  <a:pt x="0" y="16243144"/>
                </a:lnTo>
                <a:lnTo>
                  <a:pt x="0" y="0"/>
                </a:lnTo>
                <a:close/>
              </a:path>
            </a:pathLst>
          </a:custGeom>
          <a:blipFill rotWithShape="1">
            <a:blip r:embed="rId3">
              <a:alphaModFix amt="20999"/>
            </a:blip>
            <a:stretch>
              <a:fillRect l="-828" t="-19361" b="-19361"/>
            </a:stretch>
          </a:blipFill>
          <a:ln>
            <a:noFill/>
          </a:ln>
        </p:spPr>
        <p:txBody>
          <a:bodyPr/>
          <a:lstStyle/>
          <a:p>
            <a:endParaRPr lang="vi-VN"/>
          </a:p>
        </p:txBody>
      </p:sp>
      <p:sp>
        <p:nvSpPr>
          <p:cNvPr id="137" name="Google Shape;137;p15"/>
          <p:cNvSpPr/>
          <p:nvPr/>
        </p:nvSpPr>
        <p:spPr>
          <a:xfrm>
            <a:off x="459487" y="343516"/>
            <a:ext cx="8225026" cy="4456469"/>
          </a:xfrm>
          <a:custGeom>
            <a:avLst/>
            <a:gdLst/>
            <a:ahLst/>
            <a:cxnLst/>
            <a:rect l="l" t="t" r="r" b="b"/>
            <a:pathLst>
              <a:path w="16450051" h="8912937" extrusionOk="0">
                <a:moveTo>
                  <a:pt x="0" y="0"/>
                </a:moveTo>
                <a:lnTo>
                  <a:pt x="16450052" y="0"/>
                </a:lnTo>
                <a:lnTo>
                  <a:pt x="16450052" y="8912936"/>
                </a:lnTo>
                <a:lnTo>
                  <a:pt x="0" y="8912936"/>
                </a:lnTo>
                <a:lnTo>
                  <a:pt x="0" y="0"/>
                </a:lnTo>
                <a:close/>
              </a:path>
            </a:pathLst>
          </a:custGeom>
          <a:blipFill rotWithShape="1">
            <a:blip r:embed="rId4">
              <a:alphaModFix/>
            </a:blip>
            <a:stretch>
              <a:fillRect/>
            </a:stretch>
          </a:blipFill>
          <a:ln>
            <a:noFill/>
          </a:ln>
        </p:spPr>
        <p:txBody>
          <a:bodyPr/>
          <a:lstStyle/>
          <a:p>
            <a:endParaRPr lang="vi-VN"/>
          </a:p>
        </p:txBody>
      </p:sp>
      <p:grpSp>
        <p:nvGrpSpPr>
          <p:cNvPr id="138" name="Google Shape;138;p15"/>
          <p:cNvGrpSpPr/>
          <p:nvPr/>
        </p:nvGrpSpPr>
        <p:grpSpPr>
          <a:xfrm>
            <a:off x="809625" y="2323207"/>
            <a:ext cx="7302741" cy="1615381"/>
            <a:chOff x="0" y="-38100"/>
            <a:chExt cx="3846711" cy="850900"/>
          </a:xfrm>
        </p:grpSpPr>
        <p:sp>
          <p:nvSpPr>
            <p:cNvPr id="139" name="Google Shape;139;p15"/>
            <p:cNvSpPr/>
            <p:nvPr/>
          </p:nvSpPr>
          <p:spPr>
            <a:xfrm>
              <a:off x="0" y="0"/>
              <a:ext cx="3846711" cy="566953"/>
            </a:xfrm>
            <a:custGeom>
              <a:avLst/>
              <a:gdLst/>
              <a:ahLst/>
              <a:cxnLst/>
              <a:rect l="l" t="t" r="r" b="b"/>
              <a:pathLst>
                <a:path w="3846711" h="566953" extrusionOk="0">
                  <a:moveTo>
                    <a:pt x="0" y="0"/>
                  </a:moveTo>
                  <a:lnTo>
                    <a:pt x="3846711" y="0"/>
                  </a:lnTo>
                  <a:lnTo>
                    <a:pt x="3846711" y="566953"/>
                  </a:lnTo>
                  <a:lnTo>
                    <a:pt x="0" y="566953"/>
                  </a:lnTo>
                  <a:close/>
                </a:path>
              </a:pathLst>
            </a:custGeom>
            <a:solidFill>
              <a:srgbClr val="FFFFFF"/>
            </a:solidFill>
            <a:ln>
              <a:noFill/>
            </a:ln>
          </p:spPr>
          <p:txBody>
            <a:bodyPr/>
            <a:lstStyle/>
            <a:p>
              <a:endParaRPr lang="vi-VN"/>
            </a:p>
          </p:txBody>
        </p:sp>
        <p:sp>
          <p:nvSpPr>
            <p:cNvPr id="140" name="Google Shape;140;p15"/>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42" name="Google Shape;142;p15"/>
          <p:cNvGrpSpPr/>
          <p:nvPr/>
        </p:nvGrpSpPr>
        <p:grpSpPr>
          <a:xfrm rot="-2084031">
            <a:off x="5475121" y="3348516"/>
            <a:ext cx="3506301" cy="1615382"/>
            <a:chOff x="0" y="-38100"/>
            <a:chExt cx="1846941" cy="850900"/>
          </a:xfrm>
        </p:grpSpPr>
        <p:sp>
          <p:nvSpPr>
            <p:cNvPr id="143" name="Google Shape;143;p15"/>
            <p:cNvSpPr/>
            <p:nvPr/>
          </p:nvSpPr>
          <p:spPr>
            <a:xfrm>
              <a:off x="0" y="0"/>
              <a:ext cx="1846941" cy="106527"/>
            </a:xfrm>
            <a:custGeom>
              <a:avLst/>
              <a:gdLst/>
              <a:ahLst/>
              <a:cxnLst/>
              <a:rect l="l" t="t" r="r" b="b"/>
              <a:pathLst>
                <a:path w="1846941" h="106527" extrusionOk="0">
                  <a:moveTo>
                    <a:pt x="0" y="0"/>
                  </a:moveTo>
                  <a:lnTo>
                    <a:pt x="1846941" y="0"/>
                  </a:lnTo>
                  <a:lnTo>
                    <a:pt x="1846941" y="106527"/>
                  </a:lnTo>
                  <a:lnTo>
                    <a:pt x="0" y="106527"/>
                  </a:lnTo>
                  <a:close/>
                </a:path>
              </a:pathLst>
            </a:custGeom>
            <a:solidFill>
              <a:srgbClr val="EDCAB6"/>
            </a:solidFill>
            <a:ln>
              <a:noFill/>
            </a:ln>
          </p:spPr>
          <p:txBody>
            <a:bodyPr/>
            <a:lstStyle/>
            <a:p>
              <a:endParaRPr lang="vi-VN"/>
            </a:p>
          </p:txBody>
        </p:sp>
        <p:sp>
          <p:nvSpPr>
            <p:cNvPr id="144" name="Google Shape;144;p15"/>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45" name="Google Shape;145;p15"/>
          <p:cNvGrpSpPr/>
          <p:nvPr/>
        </p:nvGrpSpPr>
        <p:grpSpPr>
          <a:xfrm rot="-2037666">
            <a:off x="5789794" y="3409223"/>
            <a:ext cx="3342002" cy="1615376"/>
            <a:chOff x="0" y="-38100"/>
            <a:chExt cx="1760396" cy="850900"/>
          </a:xfrm>
        </p:grpSpPr>
        <p:sp>
          <p:nvSpPr>
            <p:cNvPr id="146" name="Google Shape;146;p15"/>
            <p:cNvSpPr/>
            <p:nvPr/>
          </p:nvSpPr>
          <p:spPr>
            <a:xfrm>
              <a:off x="0" y="0"/>
              <a:ext cx="1760396" cy="164817"/>
            </a:xfrm>
            <a:custGeom>
              <a:avLst/>
              <a:gdLst/>
              <a:ahLst/>
              <a:cxnLst/>
              <a:rect l="l" t="t" r="r" b="b"/>
              <a:pathLst>
                <a:path w="1760396" h="164817" extrusionOk="0">
                  <a:moveTo>
                    <a:pt x="0" y="0"/>
                  </a:moveTo>
                  <a:lnTo>
                    <a:pt x="1760396" y="0"/>
                  </a:lnTo>
                  <a:lnTo>
                    <a:pt x="1760396" y="164817"/>
                  </a:lnTo>
                  <a:lnTo>
                    <a:pt x="0" y="164817"/>
                  </a:lnTo>
                  <a:close/>
                </a:path>
              </a:pathLst>
            </a:custGeom>
            <a:solidFill>
              <a:srgbClr val="EDCAB6"/>
            </a:solidFill>
            <a:ln>
              <a:noFill/>
            </a:ln>
          </p:spPr>
          <p:txBody>
            <a:bodyPr/>
            <a:lstStyle/>
            <a:p>
              <a:endParaRPr lang="vi-VN"/>
            </a:p>
          </p:txBody>
        </p:sp>
        <p:sp>
          <p:nvSpPr>
            <p:cNvPr id="147" name="Google Shape;147;p15"/>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48" name="Google Shape;148;p15"/>
          <p:cNvGrpSpPr/>
          <p:nvPr/>
        </p:nvGrpSpPr>
        <p:grpSpPr>
          <a:xfrm rot="-2037666">
            <a:off x="6414237" y="3571148"/>
            <a:ext cx="2397916" cy="1615376"/>
            <a:chOff x="0" y="-38100"/>
            <a:chExt cx="1263100" cy="850900"/>
          </a:xfrm>
        </p:grpSpPr>
        <p:sp>
          <p:nvSpPr>
            <p:cNvPr id="149" name="Google Shape;149;p15"/>
            <p:cNvSpPr/>
            <p:nvPr/>
          </p:nvSpPr>
          <p:spPr>
            <a:xfrm>
              <a:off x="0" y="0"/>
              <a:ext cx="1263100" cy="164817"/>
            </a:xfrm>
            <a:custGeom>
              <a:avLst/>
              <a:gdLst/>
              <a:ahLst/>
              <a:cxnLst/>
              <a:rect l="l" t="t" r="r" b="b"/>
              <a:pathLst>
                <a:path w="1263100" h="164817" extrusionOk="0">
                  <a:moveTo>
                    <a:pt x="0" y="0"/>
                  </a:moveTo>
                  <a:lnTo>
                    <a:pt x="1263100" y="0"/>
                  </a:lnTo>
                  <a:lnTo>
                    <a:pt x="1263100" y="164817"/>
                  </a:lnTo>
                  <a:lnTo>
                    <a:pt x="0" y="164817"/>
                  </a:lnTo>
                  <a:close/>
                </a:path>
              </a:pathLst>
            </a:custGeom>
            <a:solidFill>
              <a:srgbClr val="EDCAB6"/>
            </a:solidFill>
            <a:ln>
              <a:noFill/>
            </a:ln>
          </p:spPr>
          <p:txBody>
            <a:bodyPr/>
            <a:lstStyle/>
            <a:p>
              <a:endParaRPr lang="vi-VN"/>
            </a:p>
          </p:txBody>
        </p:sp>
        <p:sp>
          <p:nvSpPr>
            <p:cNvPr id="150" name="Google Shape;150;p15"/>
            <p:cNvSpPr txBox="1"/>
            <p:nvPr/>
          </p:nvSpPr>
          <p:spPr>
            <a:xfrm>
              <a:off x="0" y="-38100"/>
              <a:ext cx="812800" cy="850900"/>
            </a:xfrm>
            <a:prstGeom prst="rect">
              <a:avLst/>
            </a:prstGeom>
            <a:noFill/>
            <a:ln>
              <a:noFill/>
            </a:ln>
          </p:spPr>
          <p:txBody>
            <a:bodyPr spcFirstLastPara="1" wrap="square" lIns="25400" tIns="25400" rIns="25400" bIns="25400" anchor="ctr" anchorCtr="0">
              <a:noAutofit/>
            </a:bodyPr>
            <a:lstStyle/>
            <a:p>
              <a:pPr marL="0" marR="0" lvl="0" indent="0" algn="ctr" rtl="0">
                <a:lnSpc>
                  <a:spcPct val="147777"/>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51" name="Google Shape;151;p15"/>
          <p:cNvSpPr/>
          <p:nvPr/>
        </p:nvSpPr>
        <p:spPr>
          <a:xfrm rot="-1265804">
            <a:off x="-258533" y="3298049"/>
            <a:ext cx="2332286" cy="1653008"/>
          </a:xfrm>
          <a:custGeom>
            <a:avLst/>
            <a:gdLst/>
            <a:ahLst/>
            <a:cxnLst/>
            <a:rect l="l" t="t" r="r" b="b"/>
            <a:pathLst>
              <a:path w="4664572" h="3306015" extrusionOk="0">
                <a:moveTo>
                  <a:pt x="0" y="0"/>
                </a:moveTo>
                <a:lnTo>
                  <a:pt x="4664572" y="0"/>
                </a:lnTo>
                <a:lnTo>
                  <a:pt x="4664572" y="3306016"/>
                </a:lnTo>
                <a:lnTo>
                  <a:pt x="0" y="3306016"/>
                </a:lnTo>
                <a:lnTo>
                  <a:pt x="0" y="0"/>
                </a:lnTo>
                <a:close/>
              </a:path>
            </a:pathLst>
          </a:custGeom>
          <a:blipFill rotWithShape="1">
            <a:blip r:embed="rId5">
              <a:alphaModFix/>
            </a:blip>
            <a:stretch>
              <a:fillRect/>
            </a:stretch>
          </a:blipFill>
          <a:ln>
            <a:noFill/>
          </a:ln>
        </p:spPr>
        <p:txBody>
          <a:bodyPr/>
          <a:lstStyle/>
          <a:p>
            <a:endParaRPr lang="vi-VN"/>
          </a:p>
        </p:txBody>
      </p:sp>
      <p:sp>
        <p:nvSpPr>
          <p:cNvPr id="152" name="Google Shape;152;p15"/>
          <p:cNvSpPr/>
          <p:nvPr/>
        </p:nvSpPr>
        <p:spPr>
          <a:xfrm rot="-7886940">
            <a:off x="8242990" y="-647115"/>
            <a:ext cx="735521" cy="2057400"/>
          </a:xfrm>
          <a:custGeom>
            <a:avLst/>
            <a:gdLst/>
            <a:ahLst/>
            <a:cxnLst/>
            <a:rect l="l" t="t" r="r" b="b"/>
            <a:pathLst>
              <a:path w="1471041" h="4114800" extrusionOk="0">
                <a:moveTo>
                  <a:pt x="0" y="0"/>
                </a:moveTo>
                <a:lnTo>
                  <a:pt x="1471041" y="0"/>
                </a:lnTo>
                <a:lnTo>
                  <a:pt x="1471041" y="4114800"/>
                </a:lnTo>
                <a:lnTo>
                  <a:pt x="0" y="4114800"/>
                </a:lnTo>
                <a:lnTo>
                  <a:pt x="0" y="0"/>
                </a:lnTo>
                <a:close/>
              </a:path>
            </a:pathLst>
          </a:custGeom>
          <a:blipFill rotWithShape="1">
            <a:blip r:embed="rId6">
              <a:alphaModFix/>
            </a:blip>
            <a:stretch>
              <a:fillRect/>
            </a:stretch>
          </a:blipFill>
          <a:ln>
            <a:noFill/>
          </a:ln>
        </p:spPr>
        <p:txBody>
          <a:bodyPr/>
          <a:lstStyle/>
          <a:p>
            <a:endParaRPr lang="vi-VN"/>
          </a:p>
        </p:txBody>
      </p:sp>
      <p:sp>
        <p:nvSpPr>
          <p:cNvPr id="153" name="Google Shape;153;p15"/>
          <p:cNvSpPr/>
          <p:nvPr/>
        </p:nvSpPr>
        <p:spPr>
          <a:xfrm rot="1885485">
            <a:off x="6700824" y="3526269"/>
            <a:ext cx="3594143" cy="3987954"/>
          </a:xfrm>
          <a:custGeom>
            <a:avLst/>
            <a:gdLst/>
            <a:ahLst/>
            <a:cxnLst/>
            <a:rect l="l" t="t" r="r" b="b"/>
            <a:pathLst>
              <a:path w="7188286" h="7975907" extrusionOk="0">
                <a:moveTo>
                  <a:pt x="0" y="0"/>
                </a:moveTo>
                <a:lnTo>
                  <a:pt x="7188286" y="0"/>
                </a:lnTo>
                <a:lnTo>
                  <a:pt x="7188286" y="7975906"/>
                </a:lnTo>
                <a:lnTo>
                  <a:pt x="0" y="7975906"/>
                </a:lnTo>
                <a:lnTo>
                  <a:pt x="0" y="0"/>
                </a:lnTo>
                <a:close/>
              </a:path>
            </a:pathLst>
          </a:custGeom>
          <a:blipFill rotWithShape="1">
            <a:blip r:embed="rId7">
              <a:alphaModFix/>
            </a:blip>
            <a:stretch>
              <a:fillRect/>
            </a:stretch>
          </a:blipFill>
          <a:ln>
            <a:noFill/>
          </a:ln>
        </p:spPr>
        <p:txBody>
          <a:bodyPr/>
          <a:lstStyle/>
          <a:p>
            <a:endParaRPr lang="vi-VN"/>
          </a:p>
        </p:txBody>
      </p:sp>
      <p:pic>
        <p:nvPicPr>
          <p:cNvPr id="5" name="Hình ảnh 4">
            <a:extLst>
              <a:ext uri="{FF2B5EF4-FFF2-40B4-BE49-F238E27FC236}">
                <a16:creationId xmlns:a16="http://schemas.microsoft.com/office/drawing/2014/main" id="{08C351FE-D396-EA78-F4BC-27E9C2FB26BF}"/>
              </a:ext>
            </a:extLst>
          </p:cNvPr>
          <p:cNvPicPr>
            <a:picLocks noChangeAspect="1"/>
          </p:cNvPicPr>
          <p:nvPr/>
        </p:nvPicPr>
        <p:blipFill>
          <a:blip r:embed="rId8"/>
          <a:stretch>
            <a:fillRect/>
          </a:stretch>
        </p:blipFill>
        <p:spPr>
          <a:xfrm>
            <a:off x="2214999" y="318998"/>
            <a:ext cx="2521331" cy="2514168"/>
          </a:xfrm>
          <a:prstGeom prst="rect">
            <a:avLst/>
          </a:prstGeom>
        </p:spPr>
      </p:pic>
      <p:pic>
        <p:nvPicPr>
          <p:cNvPr id="4" name="Picture 3"/>
          <p:cNvPicPr>
            <a:picLocks noChangeAspect="1"/>
          </p:cNvPicPr>
          <p:nvPr/>
        </p:nvPicPr>
        <p:blipFill>
          <a:blip r:embed="rId9"/>
          <a:stretch>
            <a:fillRect/>
          </a:stretch>
        </p:blipFill>
        <p:spPr>
          <a:xfrm rot="4648197">
            <a:off x="5316602" y="-74512"/>
            <a:ext cx="3815834" cy="3438442"/>
          </a:xfrm>
          <a:prstGeom prst="rect">
            <a:avLst/>
          </a:prstGeom>
        </p:spPr>
      </p:pic>
      <p:sp>
        <p:nvSpPr>
          <p:cNvPr id="2" name="TextBox 1"/>
          <p:cNvSpPr txBox="1"/>
          <p:nvPr/>
        </p:nvSpPr>
        <p:spPr>
          <a:xfrm>
            <a:off x="1442720" y="1758430"/>
            <a:ext cx="6258560" cy="1754326"/>
          </a:xfrm>
          <a:prstGeom prst="rect">
            <a:avLst/>
          </a:prstGeom>
          <a:noFill/>
        </p:spPr>
        <p:txBody>
          <a:bodyPr wrap="square" rtlCol="0">
            <a:spAutoFit/>
          </a:bodyPr>
          <a:lstStyle/>
          <a:p>
            <a:r>
              <a:rPr lang="en-US" sz="5400" dirty="0" err="1">
                <a:solidFill>
                  <a:schemeClr val="bg1">
                    <a:lumMod val="50000"/>
                  </a:schemeClr>
                </a:solidFill>
                <a:latin typeface="DFKai-SB" panose="03000509000000000000" pitchFamily="65" charset="-120"/>
                <a:ea typeface="DFKai-SB" panose="03000509000000000000" pitchFamily="65" charset="-120"/>
              </a:rPr>
              <a:t>Thành</a:t>
            </a:r>
            <a:r>
              <a:rPr lang="en-US" sz="5400" dirty="0">
                <a:solidFill>
                  <a:schemeClr val="bg1">
                    <a:lumMod val="50000"/>
                  </a:schemeClr>
                </a:solidFill>
                <a:latin typeface="DFKai-SB" panose="03000509000000000000" pitchFamily="65" charset="-120"/>
                <a:ea typeface="DFKai-SB" panose="03000509000000000000" pitchFamily="65" charset="-120"/>
              </a:rPr>
              <a:t> </a:t>
            </a:r>
            <a:r>
              <a:rPr lang="en-US" sz="5400" dirty="0" err="1">
                <a:solidFill>
                  <a:schemeClr val="bg1">
                    <a:lumMod val="50000"/>
                  </a:schemeClr>
                </a:solidFill>
                <a:latin typeface="DFKai-SB" panose="03000509000000000000" pitchFamily="65" charset="-120"/>
                <a:ea typeface="DFKai-SB" panose="03000509000000000000" pitchFamily="65" charset="-120"/>
              </a:rPr>
              <a:t>lập</a:t>
            </a:r>
            <a:r>
              <a:rPr lang="en-US" sz="5400" dirty="0">
                <a:solidFill>
                  <a:schemeClr val="bg1">
                    <a:lumMod val="50000"/>
                  </a:schemeClr>
                </a:solidFill>
                <a:latin typeface="DFKai-SB" panose="03000509000000000000" pitchFamily="65" charset="-120"/>
                <a:ea typeface="DFKai-SB" panose="03000509000000000000" pitchFamily="65" charset="-120"/>
              </a:rPr>
              <a:t> </a:t>
            </a:r>
            <a:r>
              <a:rPr lang="en-US" sz="5400" dirty="0" err="1">
                <a:solidFill>
                  <a:schemeClr val="bg1">
                    <a:lumMod val="50000"/>
                  </a:schemeClr>
                </a:solidFill>
                <a:latin typeface="DFKai-SB" panose="03000509000000000000" pitchFamily="65" charset="-120"/>
                <a:ea typeface="DFKai-SB" panose="03000509000000000000" pitchFamily="65" charset="-120"/>
              </a:rPr>
              <a:t>nước</a:t>
            </a:r>
            <a:r>
              <a:rPr lang="en-US" sz="5400" dirty="0">
                <a:solidFill>
                  <a:schemeClr val="bg1">
                    <a:lumMod val="50000"/>
                  </a:schemeClr>
                </a:solidFill>
                <a:latin typeface="DFKai-SB" panose="03000509000000000000" pitchFamily="65" charset="-120"/>
                <a:ea typeface="DFKai-SB" panose="03000509000000000000" pitchFamily="65" charset="-120"/>
              </a:rPr>
              <a:t> </a:t>
            </a:r>
            <a:r>
              <a:rPr lang="en-US" sz="5400" dirty="0" err="1">
                <a:solidFill>
                  <a:schemeClr val="bg1">
                    <a:lumMod val="50000"/>
                  </a:schemeClr>
                </a:solidFill>
                <a:latin typeface="DFKai-SB" panose="03000509000000000000" pitchFamily="65" charset="-120"/>
                <a:ea typeface="DFKai-SB" panose="03000509000000000000" pitchFamily="65" charset="-120"/>
              </a:rPr>
              <a:t>Cộng</a:t>
            </a:r>
            <a:r>
              <a:rPr lang="en-US" sz="5400" dirty="0">
                <a:solidFill>
                  <a:schemeClr val="bg1">
                    <a:lumMod val="50000"/>
                  </a:schemeClr>
                </a:solidFill>
                <a:latin typeface="DFKai-SB" panose="03000509000000000000" pitchFamily="65" charset="-120"/>
                <a:ea typeface="DFKai-SB" panose="03000509000000000000" pitchFamily="65" charset="-120"/>
              </a:rPr>
              <a:t> </a:t>
            </a:r>
            <a:r>
              <a:rPr lang="en-US" sz="5400" dirty="0" err="1">
                <a:solidFill>
                  <a:schemeClr val="bg1">
                    <a:lumMod val="50000"/>
                  </a:schemeClr>
                </a:solidFill>
                <a:latin typeface="DFKai-SB" panose="03000509000000000000" pitchFamily="65" charset="-120"/>
                <a:ea typeface="DFKai-SB" panose="03000509000000000000" pitchFamily="65" charset="-120"/>
              </a:rPr>
              <a:t>Hòa</a:t>
            </a:r>
            <a:r>
              <a:rPr lang="en-US" sz="5400" dirty="0">
                <a:solidFill>
                  <a:schemeClr val="bg1">
                    <a:lumMod val="50000"/>
                  </a:schemeClr>
                </a:solidFill>
                <a:latin typeface="DFKai-SB" panose="03000509000000000000" pitchFamily="65" charset="-120"/>
                <a:ea typeface="DFKai-SB" panose="03000509000000000000" pitchFamily="65" charset="-120"/>
              </a:rPr>
              <a:t> Nam Phi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imple Light">
  <a:themeElements>
    <a:clrScheme name="Simple Light">
      <a:dk1>
        <a:srgbClr val="595959"/>
      </a:dk1>
      <a:lt1>
        <a:srgbClr val="F4DECB"/>
      </a:lt1>
      <a:dk2>
        <a:srgbClr val="595959"/>
      </a:dk2>
      <a:lt2>
        <a:srgbClr val="CCE1D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Bai 4 Giai dieu Dat nuoc  Doc Mua xuan nho nho Thanh Hai</Template>
  <TotalTime>256</TotalTime>
  <Words>1438</Words>
  <Application>Microsoft Office PowerPoint</Application>
  <PresentationFormat>On-screen Show (16:9)</PresentationFormat>
  <Paragraphs>60</Paragraphs>
  <Slides>21</Slides>
  <Notes>11</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Bell MT</vt:lpstr>
      <vt:lpstr>Batang</vt:lpstr>
      <vt:lpstr>Arial</vt:lpstr>
      <vt:lpstr>DFKai-SB</vt:lpstr>
      <vt:lpstr>.VnCentury Schoolbook</vt:lpstr>
      <vt:lpstr>Times New Roman</vt:lpstr>
      <vt:lpstr>Wingdings</vt:lpstr>
      <vt:lpstr>Purple Purse</vt:lpstr>
      <vt:lpstr>Calibri</vt:lpstr>
      <vt:lpstr>Playfair Display Medium</vt:lpstr>
      <vt:lpstr>Grand Hotel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21</cp:revision>
  <dcterms:created xsi:type="dcterms:W3CDTF">2024-01-03T12:53:39Z</dcterms:created>
  <dcterms:modified xsi:type="dcterms:W3CDTF">2025-02-24T15:23:20Z</dcterms:modified>
</cp:coreProperties>
</file>