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7.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8.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1" r:id="rId2"/>
    <p:sldMasterId id="2147483849" r:id="rId3"/>
    <p:sldMasterId id="2147483925" r:id="rId4"/>
    <p:sldMasterId id="2147484001" r:id="rId5"/>
    <p:sldMasterId id="2147484077" r:id="rId6"/>
    <p:sldMasterId id="2147484153" r:id="rId7"/>
    <p:sldMasterId id="2147484305" r:id="rId8"/>
    <p:sldMasterId id="2147484381" r:id="rId9"/>
  </p:sldMasterIdLst>
  <p:notesMasterIdLst>
    <p:notesMasterId r:id="rId50"/>
  </p:notesMasterIdLst>
  <p:sldIdLst>
    <p:sldId id="1376" r:id="rId10"/>
    <p:sldId id="1546" r:id="rId11"/>
    <p:sldId id="1400" r:id="rId12"/>
    <p:sldId id="1548" r:id="rId13"/>
    <p:sldId id="1549" r:id="rId14"/>
    <p:sldId id="1525" r:id="rId15"/>
    <p:sldId id="1526" r:id="rId16"/>
    <p:sldId id="609" r:id="rId17"/>
    <p:sldId id="1529" r:id="rId18"/>
    <p:sldId id="1527" r:id="rId19"/>
    <p:sldId id="1550" r:id="rId20"/>
    <p:sldId id="1551" r:id="rId21"/>
    <p:sldId id="1530" r:id="rId22"/>
    <p:sldId id="1532" r:id="rId23"/>
    <p:sldId id="1533" r:id="rId24"/>
    <p:sldId id="612" r:id="rId25"/>
    <p:sldId id="1534" r:id="rId26"/>
    <p:sldId id="1531" r:id="rId27"/>
    <p:sldId id="1552" r:id="rId28"/>
    <p:sldId id="313" r:id="rId29"/>
    <p:sldId id="619" r:id="rId30"/>
    <p:sldId id="1538" r:id="rId31"/>
    <p:sldId id="1535" r:id="rId32"/>
    <p:sldId id="1543" r:id="rId33"/>
    <p:sldId id="1544" r:id="rId34"/>
    <p:sldId id="1545" r:id="rId35"/>
    <p:sldId id="1554" r:id="rId36"/>
    <p:sldId id="1555" r:id="rId37"/>
    <p:sldId id="1528" r:id="rId38"/>
    <p:sldId id="1536" r:id="rId39"/>
    <p:sldId id="1539" r:id="rId40"/>
    <p:sldId id="1540" r:id="rId41"/>
    <p:sldId id="662" r:id="rId42"/>
    <p:sldId id="1541" r:id="rId43"/>
    <p:sldId id="279" r:id="rId44"/>
    <p:sldId id="1471" r:id="rId45"/>
    <p:sldId id="1521" r:id="rId46"/>
    <p:sldId id="1472" r:id="rId47"/>
    <p:sldId id="387" r:id="rId48"/>
    <p:sldId id="1556"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EB0"/>
    <a:srgbClr val="FF0066"/>
    <a:srgbClr val="1B04FA"/>
    <a:srgbClr val="3333CC"/>
    <a:srgbClr val="F7FA76"/>
    <a:srgbClr val="1503BD"/>
    <a:srgbClr val="1C11AF"/>
    <a:srgbClr val="FF0000"/>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p:scale>
          <a:sx n="67" d="100"/>
          <a:sy n="67" d="100"/>
        </p:scale>
        <p:origin x="-108" y="-6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 Chăn nuôi gia súc (dê, lạc đà,...) dưới hình thức du mục.</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19607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https://ashui.com/mag/tintuc-sukien/thegioi/2877-du-an-vanh-dai-xanh-chong-sa-mac-hoa-chau-phi.html</a:t>
            </a:r>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235332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503BD"/>
                </a:solidFill>
                <a:latin typeface="+mn-lt"/>
                <a:cs typeface="Arial" panose="020B0604020202020204" pitchFamily="34" charset="0"/>
              </a:rPr>
              <a:t>Phát triển du lịch.</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1142802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https://dulichdiaphuong.com/dat-nuoc/du-lich-cong-hoa-nam-phi-48.html</a:t>
            </a:r>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265200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t>39</a:t>
            </a:fld>
            <a:endParaRPr lang="en-US"/>
          </a:p>
        </p:txBody>
      </p:sp>
    </p:spTree>
    <p:extLst>
      <p:ext uri="{BB962C8B-B14F-4D97-AF65-F5344CB8AC3E}">
        <p14:creationId xmlns:p14="http://schemas.microsoft.com/office/powerpoint/2010/main" val="402465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Clich</a:t>
            </a:r>
            <a:r>
              <a:rPr lang="en-US" baseline="0" smtClean="0"/>
              <a:t> 3 lần vào số câu. Lần 1: ra câu hỏi. Lần 2: ra đáp án. Lần 3: câu hỏi biến mất để dành chỗ cho câu khác.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673A9F-B9E1-49EE-89E7-4B6D2AA577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23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21344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B050"/>
                </a:solidFill>
                <a:latin typeface="Arial" panose="020B0604020202020204" pitchFamily="34" charset="0"/>
                <a:cs typeface="Arial" panose="020B0604020202020204" pitchFamily="34" charset="0"/>
              </a:rPr>
              <a:t>+ Trồng cây quanh năm, gối vụ và xen canh nhiều loại cây (nhờ nhiệt độ và độ ẩm cao).</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415991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93720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501765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841355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D824DA5E-1450-4BBD-B403-D221DC64A987}"/>
              </a:ext>
            </a:extLst>
          </p:cNvPr>
          <p:cNvSpPr>
            <a:spLocks noGrp="1" noRot="1" noChangeAspect="1" noChangeArrowheads="1" noTextEdit="1"/>
          </p:cNvSpPr>
          <p:nvPr>
            <p:ph type="sldImg"/>
          </p:nvPr>
        </p:nvSpPr>
        <p:spPr>
          <a:ln/>
        </p:spPr>
      </p:sp>
      <p:sp>
        <p:nvSpPr>
          <p:cNvPr id="37891" name="Rectangle 3">
            <a:extLst>
              <a:ext uri="{FF2B5EF4-FFF2-40B4-BE49-F238E27FC236}">
                <a16:creationId xmlns="" xmlns:a16="http://schemas.microsoft.com/office/drawing/2014/main" id="{DADC2816-F292-40F2-AF08-C02D411E3B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724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74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802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394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0295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5354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4751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1112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2652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202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4541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2406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3357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2652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8534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0463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4129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4619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486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179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2478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868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3967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5556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1219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5110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6920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8990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2111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342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398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0914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4926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5564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9269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510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4729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8909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2959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916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9932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6287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3505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0031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1241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1445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7113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1225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6156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661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4552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7127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5558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0169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5206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5523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5357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6859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5992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33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9597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4446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8160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8195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7129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536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784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1065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9876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616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0350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7054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6877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2734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3622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5196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0551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8635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0607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593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876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3419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6182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2952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58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5865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7371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012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2106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887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254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5687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3457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2731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7474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0137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516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2482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3367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493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6798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4741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8494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313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1630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522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2099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8734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9203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08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5907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555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5987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4751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020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3845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4984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632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8946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080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6337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1381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446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8223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4902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81896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6041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3072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6229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114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3029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2685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0079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0522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4394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1975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7161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6005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0795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059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3657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058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30709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69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9776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255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3102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2753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0804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142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8324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9389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8517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177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7772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5285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40492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0654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73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740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9320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9886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7540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5600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1204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1850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3866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0423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323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099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1769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659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4289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0207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1551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3297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2319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3004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3382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19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9891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2196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6725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92979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1180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9039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24095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90587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32305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072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57070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794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1883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025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3883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53545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01592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5650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3196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643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9932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1975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0661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74514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32851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7133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300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74475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09786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710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0555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4776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8820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27239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2158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3701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1844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66875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3758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093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8914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57918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93454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5268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12224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1239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47285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300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94942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428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065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1942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28913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031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61968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5865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78423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8420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09845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556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99635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19131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30003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673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25224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7389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5384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7041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1852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627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6619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362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0862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2333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5677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3841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72718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211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43445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423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31627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8644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67089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78884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9637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00042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13154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35452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10919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554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46117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28755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56887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29834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98119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5655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14677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2941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560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956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21124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03930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16289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33686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88920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561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68670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3892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2547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05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66688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9441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40852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22378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88157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33792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4969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04527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5595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08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97107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123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7312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14992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7440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04974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79224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4173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48448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253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61064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2530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2383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80689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9187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16560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05236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03793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45820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631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32538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21119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16583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8064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55794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38990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65609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70872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38391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230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33023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0769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2118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22552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7281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61827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91752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70231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94863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835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673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1413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00984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97996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90138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71426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9637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58236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62514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2899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28712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32358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20893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77667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27390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51648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52048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36180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6908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0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70970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17223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97778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31297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6678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71997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39166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67586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37701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9877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31388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36842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86625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39361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00485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23104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73013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02771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32841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4163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391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43422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48022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2856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023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17122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78717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04486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67289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84052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22943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491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35364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40885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54268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11580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65987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68202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10573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2595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32903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37619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32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89773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0466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83795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50103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77262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16705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72363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20244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15015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70434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771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13766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26006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71497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1276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37706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39118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22666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41222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57870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50712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527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93852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56647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28440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81930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43417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25946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56588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87195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72717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3031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888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87672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76417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005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26382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31765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5424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88601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14220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06943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65592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6550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64871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34353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52562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24588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60130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51553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38511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92941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32910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0097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06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65542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2214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98896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70205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03089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0420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56622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69151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1200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4097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851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69327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55437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6540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4129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36057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59186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93378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43846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61034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42387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73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36520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52189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81761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95129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115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2160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15629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53664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40040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78281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214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36663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3294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8767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515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212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134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35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044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184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30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051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938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0996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099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772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12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1956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8806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7557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119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498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863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73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08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028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1657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016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89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280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8579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5620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7104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695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0558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5398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237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977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578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340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5743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322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590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567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slideLayout" Target="../slideLayouts/slideLayout107.xml"/><Relationship Id="rId55" Type="http://schemas.openxmlformats.org/officeDocument/2006/relationships/slideLayout" Target="../slideLayouts/slideLayout112.xml"/><Relationship Id="rId63" Type="http://schemas.openxmlformats.org/officeDocument/2006/relationships/slideLayout" Target="../slideLayouts/slideLayout120.xml"/><Relationship Id="rId68" Type="http://schemas.openxmlformats.org/officeDocument/2006/relationships/slideLayout" Target="../slideLayouts/slideLayout125.xml"/><Relationship Id="rId76" Type="http://schemas.openxmlformats.org/officeDocument/2006/relationships/theme" Target="../theme/theme3.xml"/><Relationship Id="rId7" Type="http://schemas.openxmlformats.org/officeDocument/2006/relationships/slideLayout" Target="../slideLayouts/slideLayout64.xml"/><Relationship Id="rId71" Type="http://schemas.openxmlformats.org/officeDocument/2006/relationships/slideLayout" Target="../slideLayouts/slideLayout128.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66" Type="http://schemas.openxmlformats.org/officeDocument/2006/relationships/slideLayout" Target="../slideLayouts/slideLayout123.xml"/><Relationship Id="rId74" Type="http://schemas.openxmlformats.org/officeDocument/2006/relationships/slideLayout" Target="../slideLayouts/slideLayout13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61" Type="http://schemas.openxmlformats.org/officeDocument/2006/relationships/slideLayout" Target="../slideLayouts/slideLayout118.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slideLayout" Target="../slideLayouts/slideLayout117.xml"/><Relationship Id="rId65" Type="http://schemas.openxmlformats.org/officeDocument/2006/relationships/slideLayout" Target="../slideLayouts/slideLayout122.xml"/><Relationship Id="rId73" Type="http://schemas.openxmlformats.org/officeDocument/2006/relationships/slideLayout" Target="../slideLayouts/slideLayout13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64" Type="http://schemas.openxmlformats.org/officeDocument/2006/relationships/slideLayout" Target="../slideLayouts/slideLayout121.xml"/><Relationship Id="rId69" Type="http://schemas.openxmlformats.org/officeDocument/2006/relationships/slideLayout" Target="../slideLayouts/slideLayout126.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72" Type="http://schemas.openxmlformats.org/officeDocument/2006/relationships/slideLayout" Target="../slideLayouts/slideLayout129.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67" Type="http://schemas.openxmlformats.org/officeDocument/2006/relationships/slideLayout" Target="../slideLayouts/slideLayout124.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62" Type="http://schemas.openxmlformats.org/officeDocument/2006/relationships/slideLayout" Target="../slideLayouts/slideLayout119.xml"/><Relationship Id="rId70" Type="http://schemas.openxmlformats.org/officeDocument/2006/relationships/slideLayout" Target="../slideLayouts/slideLayout127.xml"/><Relationship Id="rId75" Type="http://schemas.openxmlformats.org/officeDocument/2006/relationships/slideLayout" Target="../slideLayouts/slideLayout132.xml"/><Relationship Id="rId1" Type="http://schemas.openxmlformats.org/officeDocument/2006/relationships/slideLayout" Target="../slideLayouts/slideLayout58.xml"/><Relationship Id="rId6"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50" Type="http://schemas.openxmlformats.org/officeDocument/2006/relationships/slideLayout" Target="../slideLayouts/slideLayout182.xml"/><Relationship Id="rId55" Type="http://schemas.openxmlformats.org/officeDocument/2006/relationships/slideLayout" Target="../slideLayouts/slideLayout187.xml"/><Relationship Id="rId63" Type="http://schemas.openxmlformats.org/officeDocument/2006/relationships/slideLayout" Target="../slideLayouts/slideLayout195.xml"/><Relationship Id="rId68" Type="http://schemas.openxmlformats.org/officeDocument/2006/relationships/slideLayout" Target="../slideLayouts/slideLayout200.xml"/><Relationship Id="rId76" Type="http://schemas.openxmlformats.org/officeDocument/2006/relationships/theme" Target="../theme/theme4.xml"/><Relationship Id="rId7" Type="http://schemas.openxmlformats.org/officeDocument/2006/relationships/slideLayout" Target="../slideLayouts/slideLayout139.xml"/><Relationship Id="rId71" Type="http://schemas.openxmlformats.org/officeDocument/2006/relationships/slideLayout" Target="../slideLayouts/slideLayout203.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9" Type="http://schemas.openxmlformats.org/officeDocument/2006/relationships/slideLayout" Target="../slideLayouts/slideLayout161.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53" Type="http://schemas.openxmlformats.org/officeDocument/2006/relationships/slideLayout" Target="../slideLayouts/slideLayout185.xml"/><Relationship Id="rId58" Type="http://schemas.openxmlformats.org/officeDocument/2006/relationships/slideLayout" Target="../slideLayouts/slideLayout190.xml"/><Relationship Id="rId66" Type="http://schemas.openxmlformats.org/officeDocument/2006/relationships/slideLayout" Target="../slideLayouts/slideLayout198.xml"/><Relationship Id="rId74" Type="http://schemas.openxmlformats.org/officeDocument/2006/relationships/slideLayout" Target="../slideLayouts/slideLayout20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57" Type="http://schemas.openxmlformats.org/officeDocument/2006/relationships/slideLayout" Target="../slideLayouts/slideLayout189.xml"/><Relationship Id="rId61" Type="http://schemas.openxmlformats.org/officeDocument/2006/relationships/slideLayout" Target="../slideLayouts/slideLayout193.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52" Type="http://schemas.openxmlformats.org/officeDocument/2006/relationships/slideLayout" Target="../slideLayouts/slideLayout184.xml"/><Relationship Id="rId60" Type="http://schemas.openxmlformats.org/officeDocument/2006/relationships/slideLayout" Target="../slideLayouts/slideLayout192.xml"/><Relationship Id="rId65" Type="http://schemas.openxmlformats.org/officeDocument/2006/relationships/slideLayout" Target="../slideLayouts/slideLayout197.xml"/><Relationship Id="rId73" Type="http://schemas.openxmlformats.org/officeDocument/2006/relationships/slideLayout" Target="../slideLayouts/slideLayout205.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56" Type="http://schemas.openxmlformats.org/officeDocument/2006/relationships/slideLayout" Target="../slideLayouts/slideLayout188.xml"/><Relationship Id="rId64" Type="http://schemas.openxmlformats.org/officeDocument/2006/relationships/slideLayout" Target="../slideLayouts/slideLayout196.xml"/><Relationship Id="rId69" Type="http://schemas.openxmlformats.org/officeDocument/2006/relationships/slideLayout" Target="../slideLayouts/slideLayout201.xml"/><Relationship Id="rId8" Type="http://schemas.openxmlformats.org/officeDocument/2006/relationships/slideLayout" Target="../slideLayouts/slideLayout140.xml"/><Relationship Id="rId51" Type="http://schemas.openxmlformats.org/officeDocument/2006/relationships/slideLayout" Target="../slideLayouts/slideLayout183.xml"/><Relationship Id="rId72" Type="http://schemas.openxmlformats.org/officeDocument/2006/relationships/slideLayout" Target="../slideLayouts/slideLayout204.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59" Type="http://schemas.openxmlformats.org/officeDocument/2006/relationships/slideLayout" Target="../slideLayouts/slideLayout191.xml"/><Relationship Id="rId67" Type="http://schemas.openxmlformats.org/officeDocument/2006/relationships/slideLayout" Target="../slideLayouts/slideLayout199.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54" Type="http://schemas.openxmlformats.org/officeDocument/2006/relationships/slideLayout" Target="../slideLayouts/slideLayout186.xml"/><Relationship Id="rId62" Type="http://schemas.openxmlformats.org/officeDocument/2006/relationships/slideLayout" Target="../slideLayouts/slideLayout194.xml"/><Relationship Id="rId70" Type="http://schemas.openxmlformats.org/officeDocument/2006/relationships/slideLayout" Target="../slideLayouts/slideLayout202.xml"/><Relationship Id="rId75" Type="http://schemas.openxmlformats.org/officeDocument/2006/relationships/slideLayout" Target="../slideLayouts/slideLayout207.xml"/><Relationship Id="rId1" Type="http://schemas.openxmlformats.org/officeDocument/2006/relationships/slideLayout" Target="../slideLayouts/slideLayout133.xml"/><Relationship Id="rId6" Type="http://schemas.openxmlformats.org/officeDocument/2006/relationships/slideLayout" Target="../slideLayouts/slideLayout13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9" Type="http://schemas.openxmlformats.org/officeDocument/2006/relationships/slideLayout" Target="../slideLayouts/slideLayout246.xml"/><Relationship Id="rId21" Type="http://schemas.openxmlformats.org/officeDocument/2006/relationships/slideLayout" Target="../slideLayouts/slideLayout228.xml"/><Relationship Id="rId34" Type="http://schemas.openxmlformats.org/officeDocument/2006/relationships/slideLayout" Target="../slideLayouts/slideLayout241.xml"/><Relationship Id="rId42" Type="http://schemas.openxmlformats.org/officeDocument/2006/relationships/slideLayout" Target="../slideLayouts/slideLayout249.xml"/><Relationship Id="rId47" Type="http://schemas.openxmlformats.org/officeDocument/2006/relationships/slideLayout" Target="../slideLayouts/slideLayout254.xml"/><Relationship Id="rId50" Type="http://schemas.openxmlformats.org/officeDocument/2006/relationships/slideLayout" Target="../slideLayouts/slideLayout257.xml"/><Relationship Id="rId55" Type="http://schemas.openxmlformats.org/officeDocument/2006/relationships/slideLayout" Target="../slideLayouts/slideLayout262.xml"/><Relationship Id="rId63" Type="http://schemas.openxmlformats.org/officeDocument/2006/relationships/slideLayout" Target="../slideLayouts/slideLayout270.xml"/><Relationship Id="rId68" Type="http://schemas.openxmlformats.org/officeDocument/2006/relationships/slideLayout" Target="../slideLayouts/slideLayout275.xml"/><Relationship Id="rId76" Type="http://schemas.openxmlformats.org/officeDocument/2006/relationships/theme" Target="../theme/theme5.xml"/><Relationship Id="rId7" Type="http://schemas.openxmlformats.org/officeDocument/2006/relationships/slideLayout" Target="../slideLayouts/slideLayout214.xml"/><Relationship Id="rId71" Type="http://schemas.openxmlformats.org/officeDocument/2006/relationships/slideLayout" Target="../slideLayouts/slideLayout278.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9" Type="http://schemas.openxmlformats.org/officeDocument/2006/relationships/slideLayout" Target="../slideLayouts/slideLayout236.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32" Type="http://schemas.openxmlformats.org/officeDocument/2006/relationships/slideLayout" Target="../slideLayouts/slideLayout239.xml"/><Relationship Id="rId37" Type="http://schemas.openxmlformats.org/officeDocument/2006/relationships/slideLayout" Target="../slideLayouts/slideLayout244.xml"/><Relationship Id="rId40" Type="http://schemas.openxmlformats.org/officeDocument/2006/relationships/slideLayout" Target="../slideLayouts/slideLayout247.xml"/><Relationship Id="rId45" Type="http://schemas.openxmlformats.org/officeDocument/2006/relationships/slideLayout" Target="../slideLayouts/slideLayout252.xml"/><Relationship Id="rId53" Type="http://schemas.openxmlformats.org/officeDocument/2006/relationships/slideLayout" Target="../slideLayouts/slideLayout260.xml"/><Relationship Id="rId58" Type="http://schemas.openxmlformats.org/officeDocument/2006/relationships/slideLayout" Target="../slideLayouts/slideLayout265.xml"/><Relationship Id="rId66" Type="http://schemas.openxmlformats.org/officeDocument/2006/relationships/slideLayout" Target="../slideLayouts/slideLayout273.xml"/><Relationship Id="rId74" Type="http://schemas.openxmlformats.org/officeDocument/2006/relationships/slideLayout" Target="../slideLayouts/slideLayout281.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36" Type="http://schemas.openxmlformats.org/officeDocument/2006/relationships/slideLayout" Target="../slideLayouts/slideLayout243.xml"/><Relationship Id="rId49" Type="http://schemas.openxmlformats.org/officeDocument/2006/relationships/slideLayout" Target="../slideLayouts/slideLayout256.xml"/><Relationship Id="rId57" Type="http://schemas.openxmlformats.org/officeDocument/2006/relationships/slideLayout" Target="../slideLayouts/slideLayout264.xml"/><Relationship Id="rId61" Type="http://schemas.openxmlformats.org/officeDocument/2006/relationships/slideLayout" Target="../slideLayouts/slideLayout268.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31" Type="http://schemas.openxmlformats.org/officeDocument/2006/relationships/slideLayout" Target="../slideLayouts/slideLayout238.xml"/><Relationship Id="rId44" Type="http://schemas.openxmlformats.org/officeDocument/2006/relationships/slideLayout" Target="../slideLayouts/slideLayout251.xml"/><Relationship Id="rId52" Type="http://schemas.openxmlformats.org/officeDocument/2006/relationships/slideLayout" Target="../slideLayouts/slideLayout259.xml"/><Relationship Id="rId60" Type="http://schemas.openxmlformats.org/officeDocument/2006/relationships/slideLayout" Target="../slideLayouts/slideLayout267.xml"/><Relationship Id="rId65" Type="http://schemas.openxmlformats.org/officeDocument/2006/relationships/slideLayout" Target="../slideLayouts/slideLayout272.xml"/><Relationship Id="rId73" Type="http://schemas.openxmlformats.org/officeDocument/2006/relationships/slideLayout" Target="../slideLayouts/slideLayout280.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30" Type="http://schemas.openxmlformats.org/officeDocument/2006/relationships/slideLayout" Target="../slideLayouts/slideLayout237.xml"/><Relationship Id="rId35" Type="http://schemas.openxmlformats.org/officeDocument/2006/relationships/slideLayout" Target="../slideLayouts/slideLayout242.xml"/><Relationship Id="rId43" Type="http://schemas.openxmlformats.org/officeDocument/2006/relationships/slideLayout" Target="../slideLayouts/slideLayout250.xml"/><Relationship Id="rId48" Type="http://schemas.openxmlformats.org/officeDocument/2006/relationships/slideLayout" Target="../slideLayouts/slideLayout255.xml"/><Relationship Id="rId56" Type="http://schemas.openxmlformats.org/officeDocument/2006/relationships/slideLayout" Target="../slideLayouts/slideLayout263.xml"/><Relationship Id="rId64" Type="http://schemas.openxmlformats.org/officeDocument/2006/relationships/slideLayout" Target="../slideLayouts/slideLayout271.xml"/><Relationship Id="rId69" Type="http://schemas.openxmlformats.org/officeDocument/2006/relationships/slideLayout" Target="../slideLayouts/slideLayout276.xml"/><Relationship Id="rId8" Type="http://schemas.openxmlformats.org/officeDocument/2006/relationships/slideLayout" Target="../slideLayouts/slideLayout215.xml"/><Relationship Id="rId51" Type="http://schemas.openxmlformats.org/officeDocument/2006/relationships/slideLayout" Target="../slideLayouts/slideLayout258.xml"/><Relationship Id="rId72" Type="http://schemas.openxmlformats.org/officeDocument/2006/relationships/slideLayout" Target="../slideLayouts/slideLayout279.xml"/><Relationship Id="rId3" Type="http://schemas.openxmlformats.org/officeDocument/2006/relationships/slideLayout" Target="../slideLayouts/slideLayout210.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33" Type="http://schemas.openxmlformats.org/officeDocument/2006/relationships/slideLayout" Target="../slideLayouts/slideLayout240.xml"/><Relationship Id="rId38" Type="http://schemas.openxmlformats.org/officeDocument/2006/relationships/slideLayout" Target="../slideLayouts/slideLayout245.xml"/><Relationship Id="rId46" Type="http://schemas.openxmlformats.org/officeDocument/2006/relationships/slideLayout" Target="../slideLayouts/slideLayout253.xml"/><Relationship Id="rId59" Type="http://schemas.openxmlformats.org/officeDocument/2006/relationships/slideLayout" Target="../slideLayouts/slideLayout266.xml"/><Relationship Id="rId67" Type="http://schemas.openxmlformats.org/officeDocument/2006/relationships/slideLayout" Target="../slideLayouts/slideLayout274.xml"/><Relationship Id="rId20" Type="http://schemas.openxmlformats.org/officeDocument/2006/relationships/slideLayout" Target="../slideLayouts/slideLayout227.xml"/><Relationship Id="rId41" Type="http://schemas.openxmlformats.org/officeDocument/2006/relationships/slideLayout" Target="../slideLayouts/slideLayout248.xml"/><Relationship Id="rId54" Type="http://schemas.openxmlformats.org/officeDocument/2006/relationships/slideLayout" Target="../slideLayouts/slideLayout261.xml"/><Relationship Id="rId62" Type="http://schemas.openxmlformats.org/officeDocument/2006/relationships/slideLayout" Target="../slideLayouts/slideLayout269.xml"/><Relationship Id="rId70" Type="http://schemas.openxmlformats.org/officeDocument/2006/relationships/slideLayout" Target="../slideLayouts/slideLayout277.xml"/><Relationship Id="rId75" Type="http://schemas.openxmlformats.org/officeDocument/2006/relationships/slideLayout" Target="../slideLayouts/slideLayout282.xml"/><Relationship Id="rId1" Type="http://schemas.openxmlformats.org/officeDocument/2006/relationships/slideLayout" Target="../slideLayouts/slideLayout208.xml"/><Relationship Id="rId6"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26" Type="http://schemas.openxmlformats.org/officeDocument/2006/relationships/slideLayout" Target="../slideLayouts/slideLayout308.xml"/><Relationship Id="rId39" Type="http://schemas.openxmlformats.org/officeDocument/2006/relationships/slideLayout" Target="../slideLayouts/slideLayout321.xml"/><Relationship Id="rId21" Type="http://schemas.openxmlformats.org/officeDocument/2006/relationships/slideLayout" Target="../slideLayouts/slideLayout303.xml"/><Relationship Id="rId34" Type="http://schemas.openxmlformats.org/officeDocument/2006/relationships/slideLayout" Target="../slideLayouts/slideLayout316.xml"/><Relationship Id="rId42" Type="http://schemas.openxmlformats.org/officeDocument/2006/relationships/slideLayout" Target="../slideLayouts/slideLayout324.xml"/><Relationship Id="rId47" Type="http://schemas.openxmlformats.org/officeDocument/2006/relationships/slideLayout" Target="../slideLayouts/slideLayout329.xml"/><Relationship Id="rId50" Type="http://schemas.openxmlformats.org/officeDocument/2006/relationships/slideLayout" Target="../slideLayouts/slideLayout332.xml"/><Relationship Id="rId55" Type="http://schemas.openxmlformats.org/officeDocument/2006/relationships/slideLayout" Target="../slideLayouts/slideLayout337.xml"/><Relationship Id="rId63" Type="http://schemas.openxmlformats.org/officeDocument/2006/relationships/slideLayout" Target="../slideLayouts/slideLayout345.xml"/><Relationship Id="rId68" Type="http://schemas.openxmlformats.org/officeDocument/2006/relationships/slideLayout" Target="../slideLayouts/slideLayout350.xml"/><Relationship Id="rId76" Type="http://schemas.openxmlformats.org/officeDocument/2006/relationships/theme" Target="../theme/theme6.xml"/><Relationship Id="rId7" Type="http://schemas.openxmlformats.org/officeDocument/2006/relationships/slideLayout" Target="../slideLayouts/slideLayout289.xml"/><Relationship Id="rId71" Type="http://schemas.openxmlformats.org/officeDocument/2006/relationships/slideLayout" Target="../slideLayouts/slideLayout353.xml"/><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9" Type="http://schemas.openxmlformats.org/officeDocument/2006/relationships/slideLayout" Target="../slideLayouts/slideLayout311.xml"/><Relationship Id="rId11" Type="http://schemas.openxmlformats.org/officeDocument/2006/relationships/slideLayout" Target="../slideLayouts/slideLayout293.xml"/><Relationship Id="rId24" Type="http://schemas.openxmlformats.org/officeDocument/2006/relationships/slideLayout" Target="../slideLayouts/slideLayout306.xml"/><Relationship Id="rId32" Type="http://schemas.openxmlformats.org/officeDocument/2006/relationships/slideLayout" Target="../slideLayouts/slideLayout314.xml"/><Relationship Id="rId37" Type="http://schemas.openxmlformats.org/officeDocument/2006/relationships/slideLayout" Target="../slideLayouts/slideLayout319.xml"/><Relationship Id="rId40" Type="http://schemas.openxmlformats.org/officeDocument/2006/relationships/slideLayout" Target="../slideLayouts/slideLayout322.xml"/><Relationship Id="rId45" Type="http://schemas.openxmlformats.org/officeDocument/2006/relationships/slideLayout" Target="../slideLayouts/slideLayout327.xml"/><Relationship Id="rId53" Type="http://schemas.openxmlformats.org/officeDocument/2006/relationships/slideLayout" Target="../slideLayouts/slideLayout335.xml"/><Relationship Id="rId58" Type="http://schemas.openxmlformats.org/officeDocument/2006/relationships/slideLayout" Target="../slideLayouts/slideLayout340.xml"/><Relationship Id="rId66" Type="http://schemas.openxmlformats.org/officeDocument/2006/relationships/slideLayout" Target="../slideLayouts/slideLayout348.xml"/><Relationship Id="rId74" Type="http://schemas.openxmlformats.org/officeDocument/2006/relationships/slideLayout" Target="../slideLayouts/slideLayout356.xml"/><Relationship Id="rId5" Type="http://schemas.openxmlformats.org/officeDocument/2006/relationships/slideLayout" Target="../slideLayouts/slideLayout287.xml"/><Relationship Id="rId15" Type="http://schemas.openxmlformats.org/officeDocument/2006/relationships/slideLayout" Target="../slideLayouts/slideLayout297.xml"/><Relationship Id="rId23" Type="http://schemas.openxmlformats.org/officeDocument/2006/relationships/slideLayout" Target="../slideLayouts/slideLayout305.xml"/><Relationship Id="rId28" Type="http://schemas.openxmlformats.org/officeDocument/2006/relationships/slideLayout" Target="../slideLayouts/slideLayout310.xml"/><Relationship Id="rId36" Type="http://schemas.openxmlformats.org/officeDocument/2006/relationships/slideLayout" Target="../slideLayouts/slideLayout318.xml"/><Relationship Id="rId49" Type="http://schemas.openxmlformats.org/officeDocument/2006/relationships/slideLayout" Target="../slideLayouts/slideLayout331.xml"/><Relationship Id="rId57" Type="http://schemas.openxmlformats.org/officeDocument/2006/relationships/slideLayout" Target="../slideLayouts/slideLayout339.xml"/><Relationship Id="rId61" Type="http://schemas.openxmlformats.org/officeDocument/2006/relationships/slideLayout" Target="../slideLayouts/slideLayout343.xml"/><Relationship Id="rId10" Type="http://schemas.openxmlformats.org/officeDocument/2006/relationships/slideLayout" Target="../slideLayouts/slideLayout292.xml"/><Relationship Id="rId19" Type="http://schemas.openxmlformats.org/officeDocument/2006/relationships/slideLayout" Target="../slideLayouts/slideLayout301.xml"/><Relationship Id="rId31" Type="http://schemas.openxmlformats.org/officeDocument/2006/relationships/slideLayout" Target="../slideLayouts/slideLayout313.xml"/><Relationship Id="rId44" Type="http://schemas.openxmlformats.org/officeDocument/2006/relationships/slideLayout" Target="../slideLayouts/slideLayout326.xml"/><Relationship Id="rId52" Type="http://schemas.openxmlformats.org/officeDocument/2006/relationships/slideLayout" Target="../slideLayouts/slideLayout334.xml"/><Relationship Id="rId60" Type="http://schemas.openxmlformats.org/officeDocument/2006/relationships/slideLayout" Target="../slideLayouts/slideLayout342.xml"/><Relationship Id="rId65" Type="http://schemas.openxmlformats.org/officeDocument/2006/relationships/slideLayout" Target="../slideLayouts/slideLayout347.xml"/><Relationship Id="rId73" Type="http://schemas.openxmlformats.org/officeDocument/2006/relationships/slideLayout" Target="../slideLayouts/slideLayout355.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 Id="rId22" Type="http://schemas.openxmlformats.org/officeDocument/2006/relationships/slideLayout" Target="../slideLayouts/slideLayout304.xml"/><Relationship Id="rId27" Type="http://schemas.openxmlformats.org/officeDocument/2006/relationships/slideLayout" Target="../slideLayouts/slideLayout309.xml"/><Relationship Id="rId30" Type="http://schemas.openxmlformats.org/officeDocument/2006/relationships/slideLayout" Target="../slideLayouts/slideLayout312.xml"/><Relationship Id="rId35" Type="http://schemas.openxmlformats.org/officeDocument/2006/relationships/slideLayout" Target="../slideLayouts/slideLayout317.xml"/><Relationship Id="rId43" Type="http://schemas.openxmlformats.org/officeDocument/2006/relationships/slideLayout" Target="../slideLayouts/slideLayout325.xml"/><Relationship Id="rId48" Type="http://schemas.openxmlformats.org/officeDocument/2006/relationships/slideLayout" Target="../slideLayouts/slideLayout330.xml"/><Relationship Id="rId56" Type="http://schemas.openxmlformats.org/officeDocument/2006/relationships/slideLayout" Target="../slideLayouts/slideLayout338.xml"/><Relationship Id="rId64" Type="http://schemas.openxmlformats.org/officeDocument/2006/relationships/slideLayout" Target="../slideLayouts/slideLayout346.xml"/><Relationship Id="rId69" Type="http://schemas.openxmlformats.org/officeDocument/2006/relationships/slideLayout" Target="../slideLayouts/slideLayout351.xml"/><Relationship Id="rId8" Type="http://schemas.openxmlformats.org/officeDocument/2006/relationships/slideLayout" Target="../slideLayouts/slideLayout290.xml"/><Relationship Id="rId51" Type="http://schemas.openxmlformats.org/officeDocument/2006/relationships/slideLayout" Target="../slideLayouts/slideLayout333.xml"/><Relationship Id="rId72" Type="http://schemas.openxmlformats.org/officeDocument/2006/relationships/slideLayout" Target="../slideLayouts/slideLayout354.xml"/><Relationship Id="rId3" Type="http://schemas.openxmlformats.org/officeDocument/2006/relationships/slideLayout" Target="../slideLayouts/slideLayout285.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5" Type="http://schemas.openxmlformats.org/officeDocument/2006/relationships/slideLayout" Target="../slideLayouts/slideLayout307.xml"/><Relationship Id="rId33" Type="http://schemas.openxmlformats.org/officeDocument/2006/relationships/slideLayout" Target="../slideLayouts/slideLayout315.xml"/><Relationship Id="rId38" Type="http://schemas.openxmlformats.org/officeDocument/2006/relationships/slideLayout" Target="../slideLayouts/slideLayout320.xml"/><Relationship Id="rId46" Type="http://schemas.openxmlformats.org/officeDocument/2006/relationships/slideLayout" Target="../slideLayouts/slideLayout328.xml"/><Relationship Id="rId59" Type="http://schemas.openxmlformats.org/officeDocument/2006/relationships/slideLayout" Target="../slideLayouts/slideLayout341.xml"/><Relationship Id="rId67" Type="http://schemas.openxmlformats.org/officeDocument/2006/relationships/slideLayout" Target="../slideLayouts/slideLayout349.xml"/><Relationship Id="rId20" Type="http://schemas.openxmlformats.org/officeDocument/2006/relationships/slideLayout" Target="../slideLayouts/slideLayout302.xml"/><Relationship Id="rId41" Type="http://schemas.openxmlformats.org/officeDocument/2006/relationships/slideLayout" Target="../slideLayouts/slideLayout323.xml"/><Relationship Id="rId54" Type="http://schemas.openxmlformats.org/officeDocument/2006/relationships/slideLayout" Target="../slideLayouts/slideLayout336.xml"/><Relationship Id="rId62" Type="http://schemas.openxmlformats.org/officeDocument/2006/relationships/slideLayout" Target="../slideLayouts/slideLayout344.xml"/><Relationship Id="rId70" Type="http://schemas.openxmlformats.org/officeDocument/2006/relationships/slideLayout" Target="../slideLayouts/slideLayout352.xml"/><Relationship Id="rId75" Type="http://schemas.openxmlformats.org/officeDocument/2006/relationships/slideLayout" Target="../slideLayouts/slideLayout357.xml"/><Relationship Id="rId1" Type="http://schemas.openxmlformats.org/officeDocument/2006/relationships/slideLayout" Target="../slideLayouts/slideLayout283.xml"/><Relationship Id="rId6" Type="http://schemas.openxmlformats.org/officeDocument/2006/relationships/slideLayout" Target="../slideLayouts/slideLayout28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26" Type="http://schemas.openxmlformats.org/officeDocument/2006/relationships/slideLayout" Target="../slideLayouts/slideLayout383.xml"/><Relationship Id="rId39" Type="http://schemas.openxmlformats.org/officeDocument/2006/relationships/slideLayout" Target="../slideLayouts/slideLayout396.xml"/><Relationship Id="rId21" Type="http://schemas.openxmlformats.org/officeDocument/2006/relationships/slideLayout" Target="../slideLayouts/slideLayout378.xml"/><Relationship Id="rId34" Type="http://schemas.openxmlformats.org/officeDocument/2006/relationships/slideLayout" Target="../slideLayouts/slideLayout391.xml"/><Relationship Id="rId42" Type="http://schemas.openxmlformats.org/officeDocument/2006/relationships/slideLayout" Target="../slideLayouts/slideLayout399.xml"/><Relationship Id="rId47" Type="http://schemas.openxmlformats.org/officeDocument/2006/relationships/slideLayout" Target="../slideLayouts/slideLayout404.xml"/><Relationship Id="rId50" Type="http://schemas.openxmlformats.org/officeDocument/2006/relationships/slideLayout" Target="../slideLayouts/slideLayout407.xml"/><Relationship Id="rId55" Type="http://schemas.openxmlformats.org/officeDocument/2006/relationships/slideLayout" Target="../slideLayouts/slideLayout412.xml"/><Relationship Id="rId63" Type="http://schemas.openxmlformats.org/officeDocument/2006/relationships/slideLayout" Target="../slideLayouts/slideLayout420.xml"/><Relationship Id="rId68" Type="http://schemas.openxmlformats.org/officeDocument/2006/relationships/slideLayout" Target="../slideLayouts/slideLayout425.xml"/><Relationship Id="rId76" Type="http://schemas.openxmlformats.org/officeDocument/2006/relationships/theme" Target="../theme/theme7.xml"/><Relationship Id="rId7" Type="http://schemas.openxmlformats.org/officeDocument/2006/relationships/slideLayout" Target="../slideLayouts/slideLayout364.xml"/><Relationship Id="rId71" Type="http://schemas.openxmlformats.org/officeDocument/2006/relationships/slideLayout" Target="../slideLayouts/slideLayout428.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9" Type="http://schemas.openxmlformats.org/officeDocument/2006/relationships/slideLayout" Target="../slideLayouts/slideLayout386.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32" Type="http://schemas.openxmlformats.org/officeDocument/2006/relationships/slideLayout" Target="../slideLayouts/slideLayout389.xml"/><Relationship Id="rId37" Type="http://schemas.openxmlformats.org/officeDocument/2006/relationships/slideLayout" Target="../slideLayouts/slideLayout394.xml"/><Relationship Id="rId40" Type="http://schemas.openxmlformats.org/officeDocument/2006/relationships/slideLayout" Target="../slideLayouts/slideLayout397.xml"/><Relationship Id="rId45" Type="http://schemas.openxmlformats.org/officeDocument/2006/relationships/slideLayout" Target="../slideLayouts/slideLayout402.xml"/><Relationship Id="rId53" Type="http://schemas.openxmlformats.org/officeDocument/2006/relationships/slideLayout" Target="../slideLayouts/slideLayout410.xml"/><Relationship Id="rId58" Type="http://schemas.openxmlformats.org/officeDocument/2006/relationships/slideLayout" Target="../slideLayouts/slideLayout415.xml"/><Relationship Id="rId66" Type="http://schemas.openxmlformats.org/officeDocument/2006/relationships/slideLayout" Target="../slideLayouts/slideLayout423.xml"/><Relationship Id="rId74" Type="http://schemas.openxmlformats.org/officeDocument/2006/relationships/slideLayout" Target="../slideLayouts/slideLayout431.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slideLayout" Target="../slideLayouts/slideLayout385.xml"/><Relationship Id="rId36" Type="http://schemas.openxmlformats.org/officeDocument/2006/relationships/slideLayout" Target="../slideLayouts/slideLayout393.xml"/><Relationship Id="rId49" Type="http://schemas.openxmlformats.org/officeDocument/2006/relationships/slideLayout" Target="../slideLayouts/slideLayout406.xml"/><Relationship Id="rId57" Type="http://schemas.openxmlformats.org/officeDocument/2006/relationships/slideLayout" Target="../slideLayouts/slideLayout414.xml"/><Relationship Id="rId61" Type="http://schemas.openxmlformats.org/officeDocument/2006/relationships/slideLayout" Target="../slideLayouts/slideLayout418.xml"/><Relationship Id="rId10" Type="http://schemas.openxmlformats.org/officeDocument/2006/relationships/slideLayout" Target="../slideLayouts/slideLayout367.xml"/><Relationship Id="rId19" Type="http://schemas.openxmlformats.org/officeDocument/2006/relationships/slideLayout" Target="../slideLayouts/slideLayout376.xml"/><Relationship Id="rId31" Type="http://schemas.openxmlformats.org/officeDocument/2006/relationships/slideLayout" Target="../slideLayouts/slideLayout388.xml"/><Relationship Id="rId44" Type="http://schemas.openxmlformats.org/officeDocument/2006/relationships/slideLayout" Target="../slideLayouts/slideLayout401.xml"/><Relationship Id="rId52" Type="http://schemas.openxmlformats.org/officeDocument/2006/relationships/slideLayout" Target="../slideLayouts/slideLayout409.xml"/><Relationship Id="rId60" Type="http://schemas.openxmlformats.org/officeDocument/2006/relationships/slideLayout" Target="../slideLayouts/slideLayout417.xml"/><Relationship Id="rId65" Type="http://schemas.openxmlformats.org/officeDocument/2006/relationships/slideLayout" Target="../slideLayouts/slideLayout422.xml"/><Relationship Id="rId73" Type="http://schemas.openxmlformats.org/officeDocument/2006/relationships/slideLayout" Target="../slideLayouts/slideLayout430.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slideLayout" Target="../slideLayouts/slideLayout384.xml"/><Relationship Id="rId30" Type="http://schemas.openxmlformats.org/officeDocument/2006/relationships/slideLayout" Target="../slideLayouts/slideLayout387.xml"/><Relationship Id="rId35" Type="http://schemas.openxmlformats.org/officeDocument/2006/relationships/slideLayout" Target="../slideLayouts/slideLayout392.xml"/><Relationship Id="rId43" Type="http://schemas.openxmlformats.org/officeDocument/2006/relationships/slideLayout" Target="../slideLayouts/slideLayout400.xml"/><Relationship Id="rId48" Type="http://schemas.openxmlformats.org/officeDocument/2006/relationships/slideLayout" Target="../slideLayouts/slideLayout405.xml"/><Relationship Id="rId56" Type="http://schemas.openxmlformats.org/officeDocument/2006/relationships/slideLayout" Target="../slideLayouts/slideLayout413.xml"/><Relationship Id="rId64" Type="http://schemas.openxmlformats.org/officeDocument/2006/relationships/slideLayout" Target="../slideLayouts/slideLayout421.xml"/><Relationship Id="rId69" Type="http://schemas.openxmlformats.org/officeDocument/2006/relationships/slideLayout" Target="../slideLayouts/slideLayout426.xml"/><Relationship Id="rId8" Type="http://schemas.openxmlformats.org/officeDocument/2006/relationships/slideLayout" Target="../slideLayouts/slideLayout365.xml"/><Relationship Id="rId51" Type="http://schemas.openxmlformats.org/officeDocument/2006/relationships/slideLayout" Target="../slideLayouts/slideLayout408.xml"/><Relationship Id="rId72" Type="http://schemas.openxmlformats.org/officeDocument/2006/relationships/slideLayout" Target="../slideLayouts/slideLayout429.xml"/><Relationship Id="rId3" Type="http://schemas.openxmlformats.org/officeDocument/2006/relationships/slideLayout" Target="../slideLayouts/slideLayout360.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33" Type="http://schemas.openxmlformats.org/officeDocument/2006/relationships/slideLayout" Target="../slideLayouts/slideLayout390.xml"/><Relationship Id="rId38" Type="http://schemas.openxmlformats.org/officeDocument/2006/relationships/slideLayout" Target="../slideLayouts/slideLayout395.xml"/><Relationship Id="rId46" Type="http://schemas.openxmlformats.org/officeDocument/2006/relationships/slideLayout" Target="../slideLayouts/slideLayout403.xml"/><Relationship Id="rId59" Type="http://schemas.openxmlformats.org/officeDocument/2006/relationships/slideLayout" Target="../slideLayouts/slideLayout416.xml"/><Relationship Id="rId67" Type="http://schemas.openxmlformats.org/officeDocument/2006/relationships/slideLayout" Target="../slideLayouts/slideLayout424.xml"/><Relationship Id="rId20" Type="http://schemas.openxmlformats.org/officeDocument/2006/relationships/slideLayout" Target="../slideLayouts/slideLayout377.xml"/><Relationship Id="rId41" Type="http://schemas.openxmlformats.org/officeDocument/2006/relationships/slideLayout" Target="../slideLayouts/slideLayout398.xml"/><Relationship Id="rId54" Type="http://schemas.openxmlformats.org/officeDocument/2006/relationships/slideLayout" Target="../slideLayouts/slideLayout411.xml"/><Relationship Id="rId62" Type="http://schemas.openxmlformats.org/officeDocument/2006/relationships/slideLayout" Target="../slideLayouts/slideLayout419.xml"/><Relationship Id="rId70" Type="http://schemas.openxmlformats.org/officeDocument/2006/relationships/slideLayout" Target="../slideLayouts/slideLayout427.xml"/><Relationship Id="rId75" Type="http://schemas.openxmlformats.org/officeDocument/2006/relationships/slideLayout" Target="../slideLayouts/slideLayout432.xml"/><Relationship Id="rId1" Type="http://schemas.openxmlformats.org/officeDocument/2006/relationships/slideLayout" Target="../slideLayouts/slideLayout358.xml"/><Relationship Id="rId6" Type="http://schemas.openxmlformats.org/officeDocument/2006/relationships/slideLayout" Target="../slideLayouts/slideLayout36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45.xml"/><Relationship Id="rId18" Type="http://schemas.openxmlformats.org/officeDocument/2006/relationships/slideLayout" Target="../slideLayouts/slideLayout450.xml"/><Relationship Id="rId26" Type="http://schemas.openxmlformats.org/officeDocument/2006/relationships/slideLayout" Target="../slideLayouts/slideLayout458.xml"/><Relationship Id="rId39" Type="http://schemas.openxmlformats.org/officeDocument/2006/relationships/slideLayout" Target="../slideLayouts/slideLayout471.xml"/><Relationship Id="rId21" Type="http://schemas.openxmlformats.org/officeDocument/2006/relationships/slideLayout" Target="../slideLayouts/slideLayout453.xml"/><Relationship Id="rId34" Type="http://schemas.openxmlformats.org/officeDocument/2006/relationships/slideLayout" Target="../slideLayouts/slideLayout466.xml"/><Relationship Id="rId42" Type="http://schemas.openxmlformats.org/officeDocument/2006/relationships/slideLayout" Target="../slideLayouts/slideLayout474.xml"/><Relationship Id="rId47" Type="http://schemas.openxmlformats.org/officeDocument/2006/relationships/slideLayout" Target="../slideLayouts/slideLayout479.xml"/><Relationship Id="rId50" Type="http://schemas.openxmlformats.org/officeDocument/2006/relationships/slideLayout" Target="../slideLayouts/slideLayout482.xml"/><Relationship Id="rId55" Type="http://schemas.openxmlformats.org/officeDocument/2006/relationships/slideLayout" Target="../slideLayouts/slideLayout487.xml"/><Relationship Id="rId63" Type="http://schemas.openxmlformats.org/officeDocument/2006/relationships/slideLayout" Target="../slideLayouts/slideLayout495.xml"/><Relationship Id="rId68" Type="http://schemas.openxmlformats.org/officeDocument/2006/relationships/slideLayout" Target="../slideLayouts/slideLayout500.xml"/><Relationship Id="rId76" Type="http://schemas.openxmlformats.org/officeDocument/2006/relationships/theme" Target="../theme/theme8.xml"/><Relationship Id="rId7" Type="http://schemas.openxmlformats.org/officeDocument/2006/relationships/slideLayout" Target="../slideLayouts/slideLayout439.xml"/><Relationship Id="rId71" Type="http://schemas.openxmlformats.org/officeDocument/2006/relationships/slideLayout" Target="../slideLayouts/slideLayout503.xml"/><Relationship Id="rId2" Type="http://schemas.openxmlformats.org/officeDocument/2006/relationships/slideLayout" Target="../slideLayouts/slideLayout434.xml"/><Relationship Id="rId16" Type="http://schemas.openxmlformats.org/officeDocument/2006/relationships/slideLayout" Target="../slideLayouts/slideLayout448.xml"/><Relationship Id="rId29" Type="http://schemas.openxmlformats.org/officeDocument/2006/relationships/slideLayout" Target="../slideLayouts/slideLayout461.xml"/><Relationship Id="rId11" Type="http://schemas.openxmlformats.org/officeDocument/2006/relationships/slideLayout" Target="../slideLayouts/slideLayout443.xml"/><Relationship Id="rId24" Type="http://schemas.openxmlformats.org/officeDocument/2006/relationships/slideLayout" Target="../slideLayouts/slideLayout456.xml"/><Relationship Id="rId32" Type="http://schemas.openxmlformats.org/officeDocument/2006/relationships/slideLayout" Target="../slideLayouts/slideLayout464.xml"/><Relationship Id="rId37" Type="http://schemas.openxmlformats.org/officeDocument/2006/relationships/slideLayout" Target="../slideLayouts/slideLayout469.xml"/><Relationship Id="rId40" Type="http://schemas.openxmlformats.org/officeDocument/2006/relationships/slideLayout" Target="../slideLayouts/slideLayout472.xml"/><Relationship Id="rId45" Type="http://schemas.openxmlformats.org/officeDocument/2006/relationships/slideLayout" Target="../slideLayouts/slideLayout477.xml"/><Relationship Id="rId53" Type="http://schemas.openxmlformats.org/officeDocument/2006/relationships/slideLayout" Target="../slideLayouts/slideLayout485.xml"/><Relationship Id="rId58" Type="http://schemas.openxmlformats.org/officeDocument/2006/relationships/slideLayout" Target="../slideLayouts/slideLayout490.xml"/><Relationship Id="rId66" Type="http://schemas.openxmlformats.org/officeDocument/2006/relationships/slideLayout" Target="../slideLayouts/slideLayout498.xml"/><Relationship Id="rId74" Type="http://schemas.openxmlformats.org/officeDocument/2006/relationships/slideLayout" Target="../slideLayouts/slideLayout506.xml"/><Relationship Id="rId5" Type="http://schemas.openxmlformats.org/officeDocument/2006/relationships/slideLayout" Target="../slideLayouts/slideLayout437.xml"/><Relationship Id="rId15" Type="http://schemas.openxmlformats.org/officeDocument/2006/relationships/slideLayout" Target="../slideLayouts/slideLayout447.xml"/><Relationship Id="rId23" Type="http://schemas.openxmlformats.org/officeDocument/2006/relationships/slideLayout" Target="../slideLayouts/slideLayout455.xml"/><Relationship Id="rId28" Type="http://schemas.openxmlformats.org/officeDocument/2006/relationships/slideLayout" Target="../slideLayouts/slideLayout460.xml"/><Relationship Id="rId36" Type="http://schemas.openxmlformats.org/officeDocument/2006/relationships/slideLayout" Target="../slideLayouts/slideLayout468.xml"/><Relationship Id="rId49" Type="http://schemas.openxmlformats.org/officeDocument/2006/relationships/slideLayout" Target="../slideLayouts/slideLayout481.xml"/><Relationship Id="rId57" Type="http://schemas.openxmlformats.org/officeDocument/2006/relationships/slideLayout" Target="../slideLayouts/slideLayout489.xml"/><Relationship Id="rId61" Type="http://schemas.openxmlformats.org/officeDocument/2006/relationships/slideLayout" Target="../slideLayouts/slideLayout493.xml"/><Relationship Id="rId10" Type="http://schemas.openxmlformats.org/officeDocument/2006/relationships/slideLayout" Target="../slideLayouts/slideLayout442.xml"/><Relationship Id="rId19" Type="http://schemas.openxmlformats.org/officeDocument/2006/relationships/slideLayout" Target="../slideLayouts/slideLayout451.xml"/><Relationship Id="rId31" Type="http://schemas.openxmlformats.org/officeDocument/2006/relationships/slideLayout" Target="../slideLayouts/slideLayout463.xml"/><Relationship Id="rId44" Type="http://schemas.openxmlformats.org/officeDocument/2006/relationships/slideLayout" Target="../slideLayouts/slideLayout476.xml"/><Relationship Id="rId52" Type="http://schemas.openxmlformats.org/officeDocument/2006/relationships/slideLayout" Target="../slideLayouts/slideLayout484.xml"/><Relationship Id="rId60" Type="http://schemas.openxmlformats.org/officeDocument/2006/relationships/slideLayout" Target="../slideLayouts/slideLayout492.xml"/><Relationship Id="rId65" Type="http://schemas.openxmlformats.org/officeDocument/2006/relationships/slideLayout" Target="../slideLayouts/slideLayout497.xml"/><Relationship Id="rId73" Type="http://schemas.openxmlformats.org/officeDocument/2006/relationships/slideLayout" Target="../slideLayouts/slideLayout505.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slideLayout" Target="../slideLayouts/slideLayout446.xml"/><Relationship Id="rId22" Type="http://schemas.openxmlformats.org/officeDocument/2006/relationships/slideLayout" Target="../slideLayouts/slideLayout454.xml"/><Relationship Id="rId27" Type="http://schemas.openxmlformats.org/officeDocument/2006/relationships/slideLayout" Target="../slideLayouts/slideLayout459.xml"/><Relationship Id="rId30" Type="http://schemas.openxmlformats.org/officeDocument/2006/relationships/slideLayout" Target="../slideLayouts/slideLayout462.xml"/><Relationship Id="rId35" Type="http://schemas.openxmlformats.org/officeDocument/2006/relationships/slideLayout" Target="../slideLayouts/slideLayout467.xml"/><Relationship Id="rId43" Type="http://schemas.openxmlformats.org/officeDocument/2006/relationships/slideLayout" Target="../slideLayouts/slideLayout475.xml"/><Relationship Id="rId48" Type="http://schemas.openxmlformats.org/officeDocument/2006/relationships/slideLayout" Target="../slideLayouts/slideLayout480.xml"/><Relationship Id="rId56" Type="http://schemas.openxmlformats.org/officeDocument/2006/relationships/slideLayout" Target="../slideLayouts/slideLayout488.xml"/><Relationship Id="rId64" Type="http://schemas.openxmlformats.org/officeDocument/2006/relationships/slideLayout" Target="../slideLayouts/slideLayout496.xml"/><Relationship Id="rId69" Type="http://schemas.openxmlformats.org/officeDocument/2006/relationships/slideLayout" Target="../slideLayouts/slideLayout501.xml"/><Relationship Id="rId8" Type="http://schemas.openxmlformats.org/officeDocument/2006/relationships/slideLayout" Target="../slideLayouts/slideLayout440.xml"/><Relationship Id="rId51" Type="http://schemas.openxmlformats.org/officeDocument/2006/relationships/slideLayout" Target="../slideLayouts/slideLayout483.xml"/><Relationship Id="rId72" Type="http://schemas.openxmlformats.org/officeDocument/2006/relationships/slideLayout" Target="../slideLayouts/slideLayout504.xml"/><Relationship Id="rId3" Type="http://schemas.openxmlformats.org/officeDocument/2006/relationships/slideLayout" Target="../slideLayouts/slideLayout435.xml"/><Relationship Id="rId12" Type="http://schemas.openxmlformats.org/officeDocument/2006/relationships/slideLayout" Target="../slideLayouts/slideLayout444.xml"/><Relationship Id="rId17" Type="http://schemas.openxmlformats.org/officeDocument/2006/relationships/slideLayout" Target="../slideLayouts/slideLayout449.xml"/><Relationship Id="rId25" Type="http://schemas.openxmlformats.org/officeDocument/2006/relationships/slideLayout" Target="../slideLayouts/slideLayout457.xml"/><Relationship Id="rId33" Type="http://schemas.openxmlformats.org/officeDocument/2006/relationships/slideLayout" Target="../slideLayouts/slideLayout465.xml"/><Relationship Id="rId38" Type="http://schemas.openxmlformats.org/officeDocument/2006/relationships/slideLayout" Target="../slideLayouts/slideLayout470.xml"/><Relationship Id="rId46" Type="http://schemas.openxmlformats.org/officeDocument/2006/relationships/slideLayout" Target="../slideLayouts/slideLayout478.xml"/><Relationship Id="rId59" Type="http://schemas.openxmlformats.org/officeDocument/2006/relationships/slideLayout" Target="../slideLayouts/slideLayout491.xml"/><Relationship Id="rId67" Type="http://schemas.openxmlformats.org/officeDocument/2006/relationships/slideLayout" Target="../slideLayouts/slideLayout499.xml"/><Relationship Id="rId20" Type="http://schemas.openxmlformats.org/officeDocument/2006/relationships/slideLayout" Target="../slideLayouts/slideLayout452.xml"/><Relationship Id="rId41" Type="http://schemas.openxmlformats.org/officeDocument/2006/relationships/slideLayout" Target="../slideLayouts/slideLayout473.xml"/><Relationship Id="rId54" Type="http://schemas.openxmlformats.org/officeDocument/2006/relationships/slideLayout" Target="../slideLayouts/slideLayout486.xml"/><Relationship Id="rId62" Type="http://schemas.openxmlformats.org/officeDocument/2006/relationships/slideLayout" Target="../slideLayouts/slideLayout494.xml"/><Relationship Id="rId70" Type="http://schemas.openxmlformats.org/officeDocument/2006/relationships/slideLayout" Target="../slideLayouts/slideLayout502.xml"/><Relationship Id="rId75" Type="http://schemas.openxmlformats.org/officeDocument/2006/relationships/slideLayout" Target="../slideLayouts/slideLayout507.xml"/><Relationship Id="rId1" Type="http://schemas.openxmlformats.org/officeDocument/2006/relationships/slideLayout" Target="../slideLayouts/slideLayout433.xml"/><Relationship Id="rId6" Type="http://schemas.openxmlformats.org/officeDocument/2006/relationships/slideLayout" Target="../slideLayouts/slideLayout43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520.xml"/><Relationship Id="rId18" Type="http://schemas.openxmlformats.org/officeDocument/2006/relationships/slideLayout" Target="../slideLayouts/slideLayout525.xml"/><Relationship Id="rId26" Type="http://schemas.openxmlformats.org/officeDocument/2006/relationships/slideLayout" Target="../slideLayouts/slideLayout533.xml"/><Relationship Id="rId39" Type="http://schemas.openxmlformats.org/officeDocument/2006/relationships/slideLayout" Target="../slideLayouts/slideLayout546.xml"/><Relationship Id="rId21" Type="http://schemas.openxmlformats.org/officeDocument/2006/relationships/slideLayout" Target="../slideLayouts/slideLayout528.xml"/><Relationship Id="rId34" Type="http://schemas.openxmlformats.org/officeDocument/2006/relationships/slideLayout" Target="../slideLayouts/slideLayout541.xml"/><Relationship Id="rId42" Type="http://schemas.openxmlformats.org/officeDocument/2006/relationships/slideLayout" Target="../slideLayouts/slideLayout549.xml"/><Relationship Id="rId47" Type="http://schemas.openxmlformats.org/officeDocument/2006/relationships/slideLayout" Target="../slideLayouts/slideLayout554.xml"/><Relationship Id="rId50" Type="http://schemas.openxmlformats.org/officeDocument/2006/relationships/slideLayout" Target="../slideLayouts/slideLayout557.xml"/><Relationship Id="rId55" Type="http://schemas.openxmlformats.org/officeDocument/2006/relationships/slideLayout" Target="../slideLayouts/slideLayout562.xml"/><Relationship Id="rId63" Type="http://schemas.openxmlformats.org/officeDocument/2006/relationships/slideLayout" Target="../slideLayouts/slideLayout570.xml"/><Relationship Id="rId68" Type="http://schemas.openxmlformats.org/officeDocument/2006/relationships/slideLayout" Target="../slideLayouts/slideLayout575.xml"/><Relationship Id="rId76" Type="http://schemas.openxmlformats.org/officeDocument/2006/relationships/theme" Target="../theme/theme9.xml"/><Relationship Id="rId7" Type="http://schemas.openxmlformats.org/officeDocument/2006/relationships/slideLayout" Target="../slideLayouts/slideLayout514.xml"/><Relationship Id="rId71" Type="http://schemas.openxmlformats.org/officeDocument/2006/relationships/slideLayout" Target="../slideLayouts/slideLayout578.xml"/><Relationship Id="rId2" Type="http://schemas.openxmlformats.org/officeDocument/2006/relationships/slideLayout" Target="../slideLayouts/slideLayout509.xml"/><Relationship Id="rId16" Type="http://schemas.openxmlformats.org/officeDocument/2006/relationships/slideLayout" Target="../slideLayouts/slideLayout523.xml"/><Relationship Id="rId29" Type="http://schemas.openxmlformats.org/officeDocument/2006/relationships/slideLayout" Target="../slideLayouts/slideLayout536.xml"/><Relationship Id="rId11" Type="http://schemas.openxmlformats.org/officeDocument/2006/relationships/slideLayout" Target="../slideLayouts/slideLayout518.xml"/><Relationship Id="rId24" Type="http://schemas.openxmlformats.org/officeDocument/2006/relationships/slideLayout" Target="../slideLayouts/slideLayout531.xml"/><Relationship Id="rId32" Type="http://schemas.openxmlformats.org/officeDocument/2006/relationships/slideLayout" Target="../slideLayouts/slideLayout539.xml"/><Relationship Id="rId37" Type="http://schemas.openxmlformats.org/officeDocument/2006/relationships/slideLayout" Target="../slideLayouts/slideLayout544.xml"/><Relationship Id="rId40" Type="http://schemas.openxmlformats.org/officeDocument/2006/relationships/slideLayout" Target="../slideLayouts/slideLayout547.xml"/><Relationship Id="rId45" Type="http://schemas.openxmlformats.org/officeDocument/2006/relationships/slideLayout" Target="../slideLayouts/slideLayout552.xml"/><Relationship Id="rId53" Type="http://schemas.openxmlformats.org/officeDocument/2006/relationships/slideLayout" Target="../slideLayouts/slideLayout560.xml"/><Relationship Id="rId58" Type="http://schemas.openxmlformats.org/officeDocument/2006/relationships/slideLayout" Target="../slideLayouts/slideLayout565.xml"/><Relationship Id="rId66" Type="http://schemas.openxmlformats.org/officeDocument/2006/relationships/slideLayout" Target="../slideLayouts/slideLayout573.xml"/><Relationship Id="rId74" Type="http://schemas.openxmlformats.org/officeDocument/2006/relationships/slideLayout" Target="../slideLayouts/slideLayout581.xml"/><Relationship Id="rId5" Type="http://schemas.openxmlformats.org/officeDocument/2006/relationships/slideLayout" Target="../slideLayouts/slideLayout512.xml"/><Relationship Id="rId15" Type="http://schemas.openxmlformats.org/officeDocument/2006/relationships/slideLayout" Target="../slideLayouts/slideLayout522.xml"/><Relationship Id="rId23" Type="http://schemas.openxmlformats.org/officeDocument/2006/relationships/slideLayout" Target="../slideLayouts/slideLayout530.xml"/><Relationship Id="rId28" Type="http://schemas.openxmlformats.org/officeDocument/2006/relationships/slideLayout" Target="../slideLayouts/slideLayout535.xml"/><Relationship Id="rId36" Type="http://schemas.openxmlformats.org/officeDocument/2006/relationships/slideLayout" Target="../slideLayouts/slideLayout543.xml"/><Relationship Id="rId49" Type="http://schemas.openxmlformats.org/officeDocument/2006/relationships/slideLayout" Target="../slideLayouts/slideLayout556.xml"/><Relationship Id="rId57" Type="http://schemas.openxmlformats.org/officeDocument/2006/relationships/slideLayout" Target="../slideLayouts/slideLayout564.xml"/><Relationship Id="rId61" Type="http://schemas.openxmlformats.org/officeDocument/2006/relationships/slideLayout" Target="../slideLayouts/slideLayout568.xml"/><Relationship Id="rId10" Type="http://schemas.openxmlformats.org/officeDocument/2006/relationships/slideLayout" Target="../slideLayouts/slideLayout517.xml"/><Relationship Id="rId19" Type="http://schemas.openxmlformats.org/officeDocument/2006/relationships/slideLayout" Target="../slideLayouts/slideLayout526.xml"/><Relationship Id="rId31" Type="http://schemas.openxmlformats.org/officeDocument/2006/relationships/slideLayout" Target="../slideLayouts/slideLayout538.xml"/><Relationship Id="rId44" Type="http://schemas.openxmlformats.org/officeDocument/2006/relationships/slideLayout" Target="../slideLayouts/slideLayout551.xml"/><Relationship Id="rId52" Type="http://schemas.openxmlformats.org/officeDocument/2006/relationships/slideLayout" Target="../slideLayouts/slideLayout559.xml"/><Relationship Id="rId60" Type="http://schemas.openxmlformats.org/officeDocument/2006/relationships/slideLayout" Target="../slideLayouts/slideLayout567.xml"/><Relationship Id="rId65" Type="http://schemas.openxmlformats.org/officeDocument/2006/relationships/slideLayout" Target="../slideLayouts/slideLayout572.xml"/><Relationship Id="rId73" Type="http://schemas.openxmlformats.org/officeDocument/2006/relationships/slideLayout" Target="../slideLayouts/slideLayout580.xml"/><Relationship Id="rId4" Type="http://schemas.openxmlformats.org/officeDocument/2006/relationships/slideLayout" Target="../slideLayouts/slideLayout511.xml"/><Relationship Id="rId9" Type="http://schemas.openxmlformats.org/officeDocument/2006/relationships/slideLayout" Target="../slideLayouts/slideLayout516.xml"/><Relationship Id="rId14" Type="http://schemas.openxmlformats.org/officeDocument/2006/relationships/slideLayout" Target="../slideLayouts/slideLayout521.xml"/><Relationship Id="rId22" Type="http://schemas.openxmlformats.org/officeDocument/2006/relationships/slideLayout" Target="../slideLayouts/slideLayout529.xml"/><Relationship Id="rId27" Type="http://schemas.openxmlformats.org/officeDocument/2006/relationships/slideLayout" Target="../slideLayouts/slideLayout534.xml"/><Relationship Id="rId30" Type="http://schemas.openxmlformats.org/officeDocument/2006/relationships/slideLayout" Target="../slideLayouts/slideLayout537.xml"/><Relationship Id="rId35" Type="http://schemas.openxmlformats.org/officeDocument/2006/relationships/slideLayout" Target="../slideLayouts/slideLayout542.xml"/><Relationship Id="rId43" Type="http://schemas.openxmlformats.org/officeDocument/2006/relationships/slideLayout" Target="../slideLayouts/slideLayout550.xml"/><Relationship Id="rId48" Type="http://schemas.openxmlformats.org/officeDocument/2006/relationships/slideLayout" Target="../slideLayouts/slideLayout555.xml"/><Relationship Id="rId56" Type="http://schemas.openxmlformats.org/officeDocument/2006/relationships/slideLayout" Target="../slideLayouts/slideLayout563.xml"/><Relationship Id="rId64" Type="http://schemas.openxmlformats.org/officeDocument/2006/relationships/slideLayout" Target="../slideLayouts/slideLayout571.xml"/><Relationship Id="rId69" Type="http://schemas.openxmlformats.org/officeDocument/2006/relationships/slideLayout" Target="../slideLayouts/slideLayout576.xml"/><Relationship Id="rId8" Type="http://schemas.openxmlformats.org/officeDocument/2006/relationships/slideLayout" Target="../slideLayouts/slideLayout515.xml"/><Relationship Id="rId51" Type="http://schemas.openxmlformats.org/officeDocument/2006/relationships/slideLayout" Target="../slideLayouts/slideLayout558.xml"/><Relationship Id="rId72" Type="http://schemas.openxmlformats.org/officeDocument/2006/relationships/slideLayout" Target="../slideLayouts/slideLayout579.xml"/><Relationship Id="rId3" Type="http://schemas.openxmlformats.org/officeDocument/2006/relationships/slideLayout" Target="../slideLayouts/slideLayout510.xml"/><Relationship Id="rId12" Type="http://schemas.openxmlformats.org/officeDocument/2006/relationships/slideLayout" Target="../slideLayouts/slideLayout519.xml"/><Relationship Id="rId17" Type="http://schemas.openxmlformats.org/officeDocument/2006/relationships/slideLayout" Target="../slideLayouts/slideLayout524.xml"/><Relationship Id="rId25" Type="http://schemas.openxmlformats.org/officeDocument/2006/relationships/slideLayout" Target="../slideLayouts/slideLayout532.xml"/><Relationship Id="rId33" Type="http://schemas.openxmlformats.org/officeDocument/2006/relationships/slideLayout" Target="../slideLayouts/slideLayout540.xml"/><Relationship Id="rId38" Type="http://schemas.openxmlformats.org/officeDocument/2006/relationships/slideLayout" Target="../slideLayouts/slideLayout545.xml"/><Relationship Id="rId46" Type="http://schemas.openxmlformats.org/officeDocument/2006/relationships/slideLayout" Target="../slideLayouts/slideLayout553.xml"/><Relationship Id="rId59" Type="http://schemas.openxmlformats.org/officeDocument/2006/relationships/slideLayout" Target="../slideLayouts/slideLayout566.xml"/><Relationship Id="rId67" Type="http://schemas.openxmlformats.org/officeDocument/2006/relationships/slideLayout" Target="../slideLayouts/slideLayout574.xml"/><Relationship Id="rId20" Type="http://schemas.openxmlformats.org/officeDocument/2006/relationships/slideLayout" Target="../slideLayouts/slideLayout527.xml"/><Relationship Id="rId41" Type="http://schemas.openxmlformats.org/officeDocument/2006/relationships/slideLayout" Target="../slideLayouts/slideLayout548.xml"/><Relationship Id="rId54" Type="http://schemas.openxmlformats.org/officeDocument/2006/relationships/slideLayout" Target="../slideLayouts/slideLayout561.xml"/><Relationship Id="rId62" Type="http://schemas.openxmlformats.org/officeDocument/2006/relationships/slideLayout" Target="../slideLayouts/slideLayout569.xml"/><Relationship Id="rId70" Type="http://schemas.openxmlformats.org/officeDocument/2006/relationships/slideLayout" Target="../slideLayouts/slideLayout577.xml"/><Relationship Id="rId75" Type="http://schemas.openxmlformats.org/officeDocument/2006/relationships/slideLayout" Target="../slideLayouts/slideLayout582.xml"/><Relationship Id="rId1" Type="http://schemas.openxmlformats.org/officeDocument/2006/relationships/slideLayout" Target="../slideLayouts/slideLayout508.xml"/><Relationship Id="rId6" Type="http://schemas.openxmlformats.org/officeDocument/2006/relationships/slideLayout" Target="../slideLayouts/slideLayout5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1/8/2024</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CAA1A-7155-44C6-97A2-48993C9889EC}"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97569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74559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 id="2147483882" r:id="rId33"/>
    <p:sldLayoutId id="2147483883" r:id="rId34"/>
    <p:sldLayoutId id="2147483884" r:id="rId35"/>
    <p:sldLayoutId id="2147483885" r:id="rId36"/>
    <p:sldLayoutId id="2147483886" r:id="rId37"/>
    <p:sldLayoutId id="2147483887" r:id="rId38"/>
    <p:sldLayoutId id="2147483888" r:id="rId39"/>
    <p:sldLayoutId id="2147483889" r:id="rId40"/>
    <p:sldLayoutId id="2147483890" r:id="rId41"/>
    <p:sldLayoutId id="2147483891" r:id="rId42"/>
    <p:sldLayoutId id="2147483892" r:id="rId43"/>
    <p:sldLayoutId id="2147483893" r:id="rId44"/>
    <p:sldLayoutId id="2147483894" r:id="rId45"/>
    <p:sldLayoutId id="2147483895" r:id="rId46"/>
    <p:sldLayoutId id="2147483896" r:id="rId47"/>
    <p:sldLayoutId id="2147483897" r:id="rId48"/>
    <p:sldLayoutId id="2147483898" r:id="rId49"/>
    <p:sldLayoutId id="2147483899" r:id="rId50"/>
    <p:sldLayoutId id="2147483900" r:id="rId51"/>
    <p:sldLayoutId id="2147483901" r:id="rId52"/>
    <p:sldLayoutId id="2147483902" r:id="rId53"/>
    <p:sldLayoutId id="2147483903" r:id="rId54"/>
    <p:sldLayoutId id="2147483904" r:id="rId55"/>
    <p:sldLayoutId id="2147483905" r:id="rId56"/>
    <p:sldLayoutId id="2147483906" r:id="rId57"/>
    <p:sldLayoutId id="2147483907" r:id="rId58"/>
    <p:sldLayoutId id="2147483908" r:id="rId59"/>
    <p:sldLayoutId id="2147483909" r:id="rId60"/>
    <p:sldLayoutId id="2147483910" r:id="rId61"/>
    <p:sldLayoutId id="2147483911" r:id="rId62"/>
    <p:sldLayoutId id="2147483912" r:id="rId63"/>
    <p:sldLayoutId id="2147483913" r:id="rId64"/>
    <p:sldLayoutId id="2147483914" r:id="rId65"/>
    <p:sldLayoutId id="2147483915" r:id="rId66"/>
    <p:sldLayoutId id="2147483916" r:id="rId67"/>
    <p:sldLayoutId id="2147483917" r:id="rId68"/>
    <p:sldLayoutId id="2147483918" r:id="rId69"/>
    <p:sldLayoutId id="2147483919" r:id="rId70"/>
    <p:sldLayoutId id="2147483920" r:id="rId71"/>
    <p:sldLayoutId id="2147483921" r:id="rId72"/>
    <p:sldLayoutId id="2147483922" r:id="rId73"/>
    <p:sldLayoutId id="2147483923" r:id="rId74"/>
    <p:sldLayoutId id="2147483924"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15266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6" r:id="rId41"/>
    <p:sldLayoutId id="2147483967" r:id="rId42"/>
    <p:sldLayoutId id="2147483968" r:id="rId43"/>
    <p:sldLayoutId id="2147483969" r:id="rId44"/>
    <p:sldLayoutId id="2147483970" r:id="rId45"/>
    <p:sldLayoutId id="2147483971" r:id="rId46"/>
    <p:sldLayoutId id="2147483972" r:id="rId47"/>
    <p:sldLayoutId id="2147483973" r:id="rId48"/>
    <p:sldLayoutId id="2147483974" r:id="rId49"/>
    <p:sldLayoutId id="2147483975" r:id="rId50"/>
    <p:sldLayoutId id="2147483976" r:id="rId51"/>
    <p:sldLayoutId id="2147483977" r:id="rId52"/>
    <p:sldLayoutId id="2147483978" r:id="rId53"/>
    <p:sldLayoutId id="2147483979" r:id="rId54"/>
    <p:sldLayoutId id="2147483980" r:id="rId55"/>
    <p:sldLayoutId id="2147483981" r:id="rId56"/>
    <p:sldLayoutId id="2147483982" r:id="rId57"/>
    <p:sldLayoutId id="2147483983" r:id="rId58"/>
    <p:sldLayoutId id="2147483984" r:id="rId59"/>
    <p:sldLayoutId id="2147483985" r:id="rId60"/>
    <p:sldLayoutId id="2147483986" r:id="rId61"/>
    <p:sldLayoutId id="2147483987" r:id="rId62"/>
    <p:sldLayoutId id="2147483988" r:id="rId63"/>
    <p:sldLayoutId id="2147483989" r:id="rId64"/>
    <p:sldLayoutId id="2147483990" r:id="rId65"/>
    <p:sldLayoutId id="2147483991" r:id="rId66"/>
    <p:sldLayoutId id="2147483992" r:id="rId67"/>
    <p:sldLayoutId id="2147483993" r:id="rId68"/>
    <p:sldLayoutId id="2147483994" r:id="rId69"/>
    <p:sldLayoutId id="2147483995" r:id="rId70"/>
    <p:sldLayoutId id="2147483996" r:id="rId71"/>
    <p:sldLayoutId id="2147483997" r:id="rId72"/>
    <p:sldLayoutId id="2147483998" r:id="rId73"/>
    <p:sldLayoutId id="2147483999" r:id="rId74"/>
    <p:sldLayoutId id="2147484000"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340058"/>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 id="2147484026" r:id="rId25"/>
    <p:sldLayoutId id="2147484027" r:id="rId26"/>
    <p:sldLayoutId id="2147484028" r:id="rId27"/>
    <p:sldLayoutId id="2147484029" r:id="rId28"/>
    <p:sldLayoutId id="2147484030" r:id="rId29"/>
    <p:sldLayoutId id="2147484031" r:id="rId30"/>
    <p:sldLayoutId id="2147484032" r:id="rId31"/>
    <p:sldLayoutId id="2147484033" r:id="rId32"/>
    <p:sldLayoutId id="2147484034" r:id="rId33"/>
    <p:sldLayoutId id="2147484035" r:id="rId34"/>
    <p:sldLayoutId id="2147484036" r:id="rId35"/>
    <p:sldLayoutId id="2147484037" r:id="rId36"/>
    <p:sldLayoutId id="2147484038" r:id="rId37"/>
    <p:sldLayoutId id="2147484039" r:id="rId38"/>
    <p:sldLayoutId id="2147484040" r:id="rId39"/>
    <p:sldLayoutId id="2147484041" r:id="rId40"/>
    <p:sldLayoutId id="2147484042" r:id="rId41"/>
    <p:sldLayoutId id="2147484043" r:id="rId42"/>
    <p:sldLayoutId id="2147484044" r:id="rId43"/>
    <p:sldLayoutId id="2147484045" r:id="rId44"/>
    <p:sldLayoutId id="2147484046" r:id="rId45"/>
    <p:sldLayoutId id="2147484047" r:id="rId46"/>
    <p:sldLayoutId id="2147484048" r:id="rId47"/>
    <p:sldLayoutId id="2147484049" r:id="rId48"/>
    <p:sldLayoutId id="2147484050" r:id="rId49"/>
    <p:sldLayoutId id="2147484051" r:id="rId50"/>
    <p:sldLayoutId id="2147484052" r:id="rId51"/>
    <p:sldLayoutId id="2147484053" r:id="rId52"/>
    <p:sldLayoutId id="2147484054" r:id="rId53"/>
    <p:sldLayoutId id="2147484055" r:id="rId54"/>
    <p:sldLayoutId id="2147484056" r:id="rId55"/>
    <p:sldLayoutId id="2147484057" r:id="rId56"/>
    <p:sldLayoutId id="2147484058" r:id="rId57"/>
    <p:sldLayoutId id="2147484059" r:id="rId58"/>
    <p:sldLayoutId id="2147484060" r:id="rId59"/>
    <p:sldLayoutId id="2147484061" r:id="rId60"/>
    <p:sldLayoutId id="2147484062" r:id="rId61"/>
    <p:sldLayoutId id="2147484063" r:id="rId62"/>
    <p:sldLayoutId id="2147484064" r:id="rId63"/>
    <p:sldLayoutId id="2147484065" r:id="rId64"/>
    <p:sldLayoutId id="2147484066" r:id="rId65"/>
    <p:sldLayoutId id="2147484067" r:id="rId66"/>
    <p:sldLayoutId id="2147484068" r:id="rId67"/>
    <p:sldLayoutId id="2147484069" r:id="rId68"/>
    <p:sldLayoutId id="2147484070" r:id="rId69"/>
    <p:sldLayoutId id="2147484071" r:id="rId70"/>
    <p:sldLayoutId id="2147484072" r:id="rId71"/>
    <p:sldLayoutId id="2147484073" r:id="rId72"/>
    <p:sldLayoutId id="2147484074" r:id="rId73"/>
    <p:sldLayoutId id="2147484075" r:id="rId74"/>
    <p:sldLayoutId id="2147484076"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725144"/>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 id="2147484096" r:id="rId19"/>
    <p:sldLayoutId id="2147484097" r:id="rId20"/>
    <p:sldLayoutId id="2147484098" r:id="rId21"/>
    <p:sldLayoutId id="2147484099" r:id="rId22"/>
    <p:sldLayoutId id="2147484100" r:id="rId23"/>
    <p:sldLayoutId id="2147484101" r:id="rId24"/>
    <p:sldLayoutId id="2147484102" r:id="rId25"/>
    <p:sldLayoutId id="2147484103" r:id="rId26"/>
    <p:sldLayoutId id="2147484104" r:id="rId27"/>
    <p:sldLayoutId id="2147484105" r:id="rId28"/>
    <p:sldLayoutId id="2147484106" r:id="rId29"/>
    <p:sldLayoutId id="2147484107" r:id="rId30"/>
    <p:sldLayoutId id="2147484108" r:id="rId31"/>
    <p:sldLayoutId id="2147484109" r:id="rId32"/>
    <p:sldLayoutId id="2147484110" r:id="rId33"/>
    <p:sldLayoutId id="2147484111" r:id="rId34"/>
    <p:sldLayoutId id="2147484112" r:id="rId35"/>
    <p:sldLayoutId id="2147484113" r:id="rId36"/>
    <p:sldLayoutId id="2147484114" r:id="rId37"/>
    <p:sldLayoutId id="2147484115" r:id="rId38"/>
    <p:sldLayoutId id="2147484116" r:id="rId39"/>
    <p:sldLayoutId id="2147484117" r:id="rId40"/>
    <p:sldLayoutId id="2147484118" r:id="rId41"/>
    <p:sldLayoutId id="2147484119" r:id="rId42"/>
    <p:sldLayoutId id="2147484120" r:id="rId43"/>
    <p:sldLayoutId id="2147484121" r:id="rId44"/>
    <p:sldLayoutId id="2147484122" r:id="rId45"/>
    <p:sldLayoutId id="2147484123" r:id="rId46"/>
    <p:sldLayoutId id="2147484124" r:id="rId47"/>
    <p:sldLayoutId id="2147484125" r:id="rId48"/>
    <p:sldLayoutId id="2147484126" r:id="rId49"/>
    <p:sldLayoutId id="2147484127" r:id="rId50"/>
    <p:sldLayoutId id="2147484128" r:id="rId51"/>
    <p:sldLayoutId id="2147484129" r:id="rId52"/>
    <p:sldLayoutId id="2147484130" r:id="rId53"/>
    <p:sldLayoutId id="2147484131" r:id="rId54"/>
    <p:sldLayoutId id="2147484132" r:id="rId55"/>
    <p:sldLayoutId id="2147484133" r:id="rId56"/>
    <p:sldLayoutId id="2147484134" r:id="rId57"/>
    <p:sldLayoutId id="2147484135" r:id="rId58"/>
    <p:sldLayoutId id="2147484136" r:id="rId59"/>
    <p:sldLayoutId id="2147484137" r:id="rId60"/>
    <p:sldLayoutId id="2147484138" r:id="rId61"/>
    <p:sldLayoutId id="2147484139" r:id="rId62"/>
    <p:sldLayoutId id="2147484140" r:id="rId63"/>
    <p:sldLayoutId id="2147484141" r:id="rId64"/>
    <p:sldLayoutId id="2147484142" r:id="rId65"/>
    <p:sldLayoutId id="2147484143" r:id="rId66"/>
    <p:sldLayoutId id="2147484144" r:id="rId67"/>
    <p:sldLayoutId id="2147484145" r:id="rId68"/>
    <p:sldLayoutId id="2147484146" r:id="rId69"/>
    <p:sldLayoutId id="2147484147" r:id="rId70"/>
    <p:sldLayoutId id="2147484148" r:id="rId71"/>
    <p:sldLayoutId id="2147484149" r:id="rId72"/>
    <p:sldLayoutId id="2147484150" r:id="rId73"/>
    <p:sldLayoutId id="2147484151" r:id="rId74"/>
    <p:sldLayoutId id="2147484152"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378007"/>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 id="2147484172" r:id="rId19"/>
    <p:sldLayoutId id="2147484173" r:id="rId20"/>
    <p:sldLayoutId id="2147484174" r:id="rId21"/>
    <p:sldLayoutId id="2147484175" r:id="rId22"/>
    <p:sldLayoutId id="2147484176" r:id="rId23"/>
    <p:sldLayoutId id="2147484177" r:id="rId24"/>
    <p:sldLayoutId id="2147484178" r:id="rId25"/>
    <p:sldLayoutId id="2147484179" r:id="rId26"/>
    <p:sldLayoutId id="2147484180" r:id="rId27"/>
    <p:sldLayoutId id="2147484181" r:id="rId28"/>
    <p:sldLayoutId id="2147484182" r:id="rId29"/>
    <p:sldLayoutId id="2147484183" r:id="rId30"/>
    <p:sldLayoutId id="2147484184" r:id="rId31"/>
    <p:sldLayoutId id="2147484185" r:id="rId32"/>
    <p:sldLayoutId id="2147484186" r:id="rId33"/>
    <p:sldLayoutId id="2147484187" r:id="rId34"/>
    <p:sldLayoutId id="2147484188" r:id="rId35"/>
    <p:sldLayoutId id="2147484189" r:id="rId36"/>
    <p:sldLayoutId id="2147484190" r:id="rId37"/>
    <p:sldLayoutId id="2147484191" r:id="rId38"/>
    <p:sldLayoutId id="2147484192" r:id="rId39"/>
    <p:sldLayoutId id="2147484193" r:id="rId40"/>
    <p:sldLayoutId id="2147484194" r:id="rId41"/>
    <p:sldLayoutId id="2147484195" r:id="rId42"/>
    <p:sldLayoutId id="2147484196" r:id="rId43"/>
    <p:sldLayoutId id="2147484197" r:id="rId44"/>
    <p:sldLayoutId id="2147484198" r:id="rId45"/>
    <p:sldLayoutId id="2147484199" r:id="rId46"/>
    <p:sldLayoutId id="2147484200" r:id="rId47"/>
    <p:sldLayoutId id="2147484201" r:id="rId48"/>
    <p:sldLayoutId id="2147484202" r:id="rId49"/>
    <p:sldLayoutId id="2147484203" r:id="rId50"/>
    <p:sldLayoutId id="2147484204" r:id="rId51"/>
    <p:sldLayoutId id="2147484205" r:id="rId52"/>
    <p:sldLayoutId id="2147484206" r:id="rId53"/>
    <p:sldLayoutId id="2147484207" r:id="rId54"/>
    <p:sldLayoutId id="2147484208" r:id="rId55"/>
    <p:sldLayoutId id="2147484209" r:id="rId56"/>
    <p:sldLayoutId id="2147484210" r:id="rId57"/>
    <p:sldLayoutId id="2147484211" r:id="rId58"/>
    <p:sldLayoutId id="2147484212" r:id="rId59"/>
    <p:sldLayoutId id="2147484213" r:id="rId60"/>
    <p:sldLayoutId id="2147484214" r:id="rId61"/>
    <p:sldLayoutId id="2147484215" r:id="rId62"/>
    <p:sldLayoutId id="2147484216" r:id="rId63"/>
    <p:sldLayoutId id="2147484217" r:id="rId64"/>
    <p:sldLayoutId id="2147484218" r:id="rId65"/>
    <p:sldLayoutId id="2147484219" r:id="rId66"/>
    <p:sldLayoutId id="2147484220" r:id="rId67"/>
    <p:sldLayoutId id="2147484221" r:id="rId68"/>
    <p:sldLayoutId id="2147484222" r:id="rId69"/>
    <p:sldLayoutId id="2147484223" r:id="rId70"/>
    <p:sldLayoutId id="2147484224" r:id="rId71"/>
    <p:sldLayoutId id="2147484225" r:id="rId72"/>
    <p:sldLayoutId id="2147484226" r:id="rId73"/>
    <p:sldLayoutId id="2147484227" r:id="rId74"/>
    <p:sldLayoutId id="2147484228"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58775"/>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37" r:id="rId32"/>
    <p:sldLayoutId id="2147484338" r:id="rId33"/>
    <p:sldLayoutId id="2147484339" r:id="rId34"/>
    <p:sldLayoutId id="2147484340" r:id="rId35"/>
    <p:sldLayoutId id="2147484341" r:id="rId36"/>
    <p:sldLayoutId id="2147484342" r:id="rId37"/>
    <p:sldLayoutId id="2147484343" r:id="rId38"/>
    <p:sldLayoutId id="2147484344" r:id="rId39"/>
    <p:sldLayoutId id="2147484345" r:id="rId40"/>
    <p:sldLayoutId id="2147484346" r:id="rId41"/>
    <p:sldLayoutId id="2147484347" r:id="rId42"/>
    <p:sldLayoutId id="2147484348" r:id="rId43"/>
    <p:sldLayoutId id="2147484349" r:id="rId44"/>
    <p:sldLayoutId id="2147484350" r:id="rId45"/>
    <p:sldLayoutId id="2147484351" r:id="rId46"/>
    <p:sldLayoutId id="2147484352" r:id="rId47"/>
    <p:sldLayoutId id="2147484353" r:id="rId48"/>
    <p:sldLayoutId id="2147484354" r:id="rId49"/>
    <p:sldLayoutId id="2147484355" r:id="rId50"/>
    <p:sldLayoutId id="2147484356" r:id="rId51"/>
    <p:sldLayoutId id="2147484357" r:id="rId52"/>
    <p:sldLayoutId id="2147484358" r:id="rId53"/>
    <p:sldLayoutId id="2147484359" r:id="rId54"/>
    <p:sldLayoutId id="2147484360" r:id="rId55"/>
    <p:sldLayoutId id="2147484361" r:id="rId56"/>
    <p:sldLayoutId id="2147484362" r:id="rId57"/>
    <p:sldLayoutId id="2147484363" r:id="rId58"/>
    <p:sldLayoutId id="2147484364" r:id="rId59"/>
    <p:sldLayoutId id="2147484365" r:id="rId60"/>
    <p:sldLayoutId id="2147484366" r:id="rId61"/>
    <p:sldLayoutId id="2147484367" r:id="rId62"/>
    <p:sldLayoutId id="2147484368" r:id="rId63"/>
    <p:sldLayoutId id="2147484369" r:id="rId64"/>
    <p:sldLayoutId id="2147484370" r:id="rId65"/>
    <p:sldLayoutId id="2147484371" r:id="rId66"/>
    <p:sldLayoutId id="2147484372" r:id="rId67"/>
    <p:sldLayoutId id="2147484373" r:id="rId68"/>
    <p:sldLayoutId id="2147484374" r:id="rId69"/>
    <p:sldLayoutId id="2147484375" r:id="rId70"/>
    <p:sldLayoutId id="2147484376" r:id="rId71"/>
    <p:sldLayoutId id="2147484377" r:id="rId72"/>
    <p:sldLayoutId id="2147484378" r:id="rId73"/>
    <p:sldLayoutId id="2147484379" r:id="rId74"/>
    <p:sldLayoutId id="2147484380"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553440"/>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 id="2147484400" r:id="rId19"/>
    <p:sldLayoutId id="2147484401" r:id="rId20"/>
    <p:sldLayoutId id="2147484402" r:id="rId21"/>
    <p:sldLayoutId id="2147484403" r:id="rId22"/>
    <p:sldLayoutId id="2147484404" r:id="rId23"/>
    <p:sldLayoutId id="2147484405" r:id="rId24"/>
    <p:sldLayoutId id="2147484406" r:id="rId25"/>
    <p:sldLayoutId id="2147484407" r:id="rId26"/>
    <p:sldLayoutId id="2147484408" r:id="rId27"/>
    <p:sldLayoutId id="2147484409" r:id="rId28"/>
    <p:sldLayoutId id="2147484410" r:id="rId29"/>
    <p:sldLayoutId id="2147484411" r:id="rId30"/>
    <p:sldLayoutId id="2147484412" r:id="rId31"/>
    <p:sldLayoutId id="2147484413" r:id="rId32"/>
    <p:sldLayoutId id="2147484414" r:id="rId33"/>
    <p:sldLayoutId id="2147484415" r:id="rId34"/>
    <p:sldLayoutId id="2147484416" r:id="rId35"/>
    <p:sldLayoutId id="2147484417" r:id="rId36"/>
    <p:sldLayoutId id="2147484418" r:id="rId37"/>
    <p:sldLayoutId id="2147484419" r:id="rId38"/>
    <p:sldLayoutId id="2147484420" r:id="rId39"/>
    <p:sldLayoutId id="2147484421" r:id="rId40"/>
    <p:sldLayoutId id="2147484422" r:id="rId41"/>
    <p:sldLayoutId id="2147484423" r:id="rId42"/>
    <p:sldLayoutId id="2147484424" r:id="rId43"/>
    <p:sldLayoutId id="2147484425" r:id="rId44"/>
    <p:sldLayoutId id="2147484426" r:id="rId45"/>
    <p:sldLayoutId id="2147484427" r:id="rId46"/>
    <p:sldLayoutId id="2147484428" r:id="rId47"/>
    <p:sldLayoutId id="2147484429" r:id="rId48"/>
    <p:sldLayoutId id="2147484430" r:id="rId49"/>
    <p:sldLayoutId id="2147484431" r:id="rId50"/>
    <p:sldLayoutId id="2147484432" r:id="rId51"/>
    <p:sldLayoutId id="2147484433" r:id="rId52"/>
    <p:sldLayoutId id="2147484434" r:id="rId53"/>
    <p:sldLayoutId id="2147484435" r:id="rId54"/>
    <p:sldLayoutId id="2147484436" r:id="rId55"/>
    <p:sldLayoutId id="2147484437" r:id="rId56"/>
    <p:sldLayoutId id="2147484438" r:id="rId57"/>
    <p:sldLayoutId id="2147484439" r:id="rId58"/>
    <p:sldLayoutId id="2147484440" r:id="rId59"/>
    <p:sldLayoutId id="2147484441" r:id="rId60"/>
    <p:sldLayoutId id="2147484442" r:id="rId61"/>
    <p:sldLayoutId id="2147484443" r:id="rId62"/>
    <p:sldLayoutId id="2147484444" r:id="rId63"/>
    <p:sldLayoutId id="2147484445" r:id="rId64"/>
    <p:sldLayoutId id="2147484446" r:id="rId65"/>
    <p:sldLayoutId id="2147484447" r:id="rId66"/>
    <p:sldLayoutId id="2147484448" r:id="rId67"/>
    <p:sldLayoutId id="2147484449" r:id="rId68"/>
    <p:sldLayoutId id="2147484450" r:id="rId69"/>
    <p:sldLayoutId id="2147484451" r:id="rId70"/>
    <p:sldLayoutId id="2147484452" r:id="rId71"/>
    <p:sldLayoutId id="2147484453" r:id="rId72"/>
    <p:sldLayoutId id="2147484454" r:id="rId73"/>
    <p:sldLayoutId id="2147484455" r:id="rId74"/>
    <p:sldLayoutId id="2147484456"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5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34.xml"/></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509.xml"/><Relationship Id="rId6" Type="http://schemas.openxmlformats.org/officeDocument/2006/relationships/image" Target="../media/image38.png"/><Relationship Id="rId5" Type="http://schemas.microsoft.com/office/2007/relationships/hdphoto" Target="../media/hdphoto4.wdp"/><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du-lich.chudu24.com/f/d/090820/cnvm3.jpg?c=1&amp;w=450" TargetMode="External"/><Relationship Id="rId7" Type="http://schemas.openxmlformats.org/officeDocument/2006/relationships/hyperlink" Target="http://du-lich.chudu24.com/f/d/090112/alexandria-ai-cap.jpg?c=1&amp;w=450"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6.wdp"/><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62.gif"/><Relationship Id="rId3" Type="http://schemas.openxmlformats.org/officeDocument/2006/relationships/slideLayout" Target="../slideLayouts/slideLayout3.xml"/><Relationship Id="rId7" Type="http://schemas.openxmlformats.org/officeDocument/2006/relationships/slide" Target="slide1.xml"/><Relationship Id="rId12" Type="http://schemas.openxmlformats.org/officeDocument/2006/relationships/image" Target="../media/image61.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9.png"/><Relationship Id="rId11" Type="http://schemas.openxmlformats.org/officeDocument/2006/relationships/image" Target="../media/image60.gif"/><Relationship Id="rId5" Type="http://schemas.openxmlformats.org/officeDocument/2006/relationships/image" Target="../media/image58.png"/><Relationship Id="rId15" Type="http://schemas.openxmlformats.org/officeDocument/2006/relationships/slide" Target="slide9.xml"/><Relationship Id="rId10" Type="http://schemas.openxmlformats.org/officeDocument/2006/relationships/slide" Target="slide8.xml"/><Relationship Id="rId4" Type="http://schemas.openxmlformats.org/officeDocument/2006/relationships/notesSlide" Target="../notesSlides/notesSlide15.xml"/><Relationship Id="rId9" Type="http://schemas.openxmlformats.org/officeDocument/2006/relationships/slide" Target="slide7.xml"/><Relationship Id="rId1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 xmlns:a16="http://schemas.microsoft.com/office/drawing/2014/main" id="{C4DF786F-4BB4-4EDC-8D17-EBCDEDED5A82}"/>
              </a:ext>
            </a:extLst>
          </p:cNvPr>
          <p:cNvPicPr>
            <a:picLocks noChangeAspect="1"/>
          </p:cNvPicPr>
          <p:nvPr/>
        </p:nvPicPr>
        <p:blipFill rotWithShape="1">
          <a:blip r:embed="rId3">
            <a:extLst>
              <a:ext uri="{28A0092B-C50C-407E-A947-70E740481C1C}">
                <a14:useLocalDpi xmlns:a14="http://schemas.microsoft.com/office/drawing/2010/main" val="0"/>
              </a:ext>
            </a:extLst>
          </a:blip>
          <a:srcRect b="28629"/>
          <a:stretch/>
        </p:blipFill>
        <p:spPr>
          <a:xfrm>
            <a:off x="0" y="164440"/>
            <a:ext cx="12049495" cy="6707848"/>
          </a:xfrm>
          <a:prstGeom prst="rect">
            <a:avLst/>
          </a:prstGeom>
        </p:spPr>
      </p:pic>
      <p:sp>
        <p:nvSpPr>
          <p:cNvPr id="12" name="Flowchart: Delay 11">
            <a:extLst>
              <a:ext uri="{FF2B5EF4-FFF2-40B4-BE49-F238E27FC236}">
                <a16:creationId xmlns="" xmlns:a16="http://schemas.microsoft.com/office/drawing/2014/main" id="{34F8A02D-C813-4212-911D-50DBF82449F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51BE7F38-FFD5-4EC0-8268-E6F56849EDD2}"/>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11</a:t>
            </a:r>
          </a:p>
        </p:txBody>
      </p:sp>
      <p:sp>
        <p:nvSpPr>
          <p:cNvPr id="14" name="TextBox 13">
            <a:extLst>
              <a:ext uri="{FF2B5EF4-FFF2-40B4-BE49-F238E27FC236}">
                <a16:creationId xmlns="" xmlns:a16="http://schemas.microsoft.com/office/drawing/2014/main" id="{569CDE12-625D-4FF3-89A4-DEACDC1E8305}"/>
              </a:ext>
            </a:extLst>
          </p:cNvPr>
          <p:cNvSpPr txBox="1"/>
          <p:nvPr/>
        </p:nvSpPr>
        <p:spPr>
          <a:xfrm>
            <a:off x="2095809" y="150445"/>
            <a:ext cx="10506075" cy="1200329"/>
          </a:xfrm>
          <a:prstGeom prst="rect">
            <a:avLst/>
          </a:prstGeom>
          <a:noFill/>
        </p:spPr>
        <p:txBody>
          <a:bodyPr wrap="square" rtlCol="0">
            <a:spAutoFit/>
          </a:bodyPr>
          <a:lstStyle/>
          <a:p>
            <a:pPr algn="ctr"/>
            <a:r>
              <a:rPr lang="en-US" sz="3600" b="1">
                <a:solidFill>
                  <a:srgbClr val="FF0066"/>
                </a:solidFill>
                <a:latin typeface="Arial" panose="020B0604020202020204" pitchFamily="34" charset="0"/>
                <a:cs typeface="Arial" panose="020B0604020202020204" pitchFamily="34" charset="0"/>
              </a:rPr>
              <a:t>PH</a:t>
            </a:r>
            <a:r>
              <a:rPr lang="vi-VN" sz="3600" b="1">
                <a:solidFill>
                  <a:srgbClr val="FF0066"/>
                </a:solidFill>
                <a:latin typeface="Arial" panose="020B0604020202020204" pitchFamily="34" charset="0"/>
                <a:cs typeface="Arial" panose="020B0604020202020204" pitchFamily="34" charset="0"/>
              </a:rPr>
              <a:t>Ư</a:t>
            </a:r>
            <a:r>
              <a:rPr lang="en-US" sz="3600" b="1">
                <a:solidFill>
                  <a:srgbClr val="FF0066"/>
                </a:solidFill>
                <a:latin typeface="Arial" panose="020B0604020202020204" pitchFamily="34" charset="0"/>
                <a:cs typeface="Arial" panose="020B0604020202020204" pitchFamily="34" charset="0"/>
              </a:rPr>
              <a:t>ƠNG THỨC CON NG</a:t>
            </a:r>
            <a:r>
              <a:rPr lang="vi-VN" sz="3600" b="1">
                <a:solidFill>
                  <a:srgbClr val="FF0066"/>
                </a:solidFill>
                <a:latin typeface="Arial" panose="020B0604020202020204" pitchFamily="34" charset="0"/>
                <a:cs typeface="Arial" panose="020B0604020202020204" pitchFamily="34" charset="0"/>
              </a:rPr>
              <a:t>Ư</a:t>
            </a:r>
            <a:r>
              <a:rPr lang="en-US" sz="3600" b="1">
                <a:solidFill>
                  <a:srgbClr val="FF0066"/>
                </a:solidFill>
                <a:latin typeface="Arial" panose="020B0604020202020204" pitchFamily="34" charset="0"/>
                <a:cs typeface="Arial" panose="020B0604020202020204" pitchFamily="34" charset="0"/>
              </a:rPr>
              <a:t>ỜI KHAI THÁC</a:t>
            </a:r>
          </a:p>
          <a:p>
            <a:pPr algn="ctr"/>
            <a:r>
              <a:rPr lang="en-US" sz="3600" b="1">
                <a:solidFill>
                  <a:srgbClr val="FF0066"/>
                </a:solidFill>
                <a:latin typeface="Arial" panose="020B0604020202020204" pitchFamily="34" charset="0"/>
                <a:cs typeface="Arial" panose="020B0604020202020204" pitchFamily="34" charset="0"/>
              </a:rPr>
              <a:t>SỬ DỤNG VÀ BẢO VỆ THIÊN NHIÊN</a:t>
            </a:r>
          </a:p>
        </p:txBody>
      </p:sp>
    </p:spTree>
    <p:extLst>
      <p:ext uri="{BB962C8B-B14F-4D97-AF65-F5344CB8AC3E}">
        <p14:creationId xmlns:p14="http://schemas.microsoft.com/office/powerpoint/2010/main" val="2094407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6494A355-B4E4-42AE-8B32-A7347414A560}"/>
              </a:ext>
            </a:extLst>
          </p:cNvPr>
          <p:cNvGrpSpPr/>
          <p:nvPr/>
        </p:nvGrpSpPr>
        <p:grpSpPr>
          <a:xfrm>
            <a:off x="100048" y="46661"/>
            <a:ext cx="9813603" cy="875873"/>
            <a:chOff x="1836080" y="1623667"/>
            <a:chExt cx="9813603" cy="875873"/>
          </a:xfrm>
        </p:grpSpPr>
        <p:grpSp>
          <p:nvGrpSpPr>
            <p:cNvPr id="9" name="Group 8">
              <a:extLst>
                <a:ext uri="{FF2B5EF4-FFF2-40B4-BE49-F238E27FC236}">
                  <a16:creationId xmlns="" xmlns:a16="http://schemas.microsoft.com/office/drawing/2014/main" id="{D944119F-E2A1-4D92-8911-5D0461700A27}"/>
                </a:ext>
              </a:extLst>
            </p:cNvPr>
            <p:cNvGrpSpPr/>
            <p:nvPr/>
          </p:nvGrpSpPr>
          <p:grpSpPr>
            <a:xfrm>
              <a:off x="1884576" y="1626591"/>
              <a:ext cx="9765107" cy="872949"/>
              <a:chOff x="1133366" y="2220084"/>
              <a:chExt cx="6093180" cy="914400"/>
            </a:xfrm>
            <a:solidFill>
              <a:srgbClr val="FCFEB0"/>
            </a:solidFill>
          </p:grpSpPr>
          <p:sp>
            <p:nvSpPr>
              <p:cNvPr id="13" name="Arrow: Pentagon 12">
                <a:extLst>
                  <a:ext uri="{FF2B5EF4-FFF2-40B4-BE49-F238E27FC236}">
                    <a16:creationId xmlns="" xmlns:a16="http://schemas.microsoft.com/office/drawing/2014/main" id="{3BC27303-34B0-46E6-9EFD-89D2A11495D6}"/>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 xmlns:a16="http://schemas.microsoft.com/office/drawing/2014/main" id="{EAD6E524-00FE-41E2-B0C1-B45CF48C0D0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TextBox 9">
              <a:extLst>
                <a:ext uri="{FF2B5EF4-FFF2-40B4-BE49-F238E27FC236}">
                  <a16:creationId xmlns="" xmlns:a16="http://schemas.microsoft.com/office/drawing/2014/main" id="{4BF44CC9-44A8-4E64-A3BE-3E930533FA7E}"/>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 xmlns:a16="http://schemas.microsoft.com/office/drawing/2014/main" id="{51CC01BA-9D46-466A-94FA-D44692129BA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 xmlns:a16="http://schemas.microsoft.com/office/drawing/2014/main" id="{A51C699F-C4AC-405E-9E13-2785EADA3702}"/>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 xmlns:a16="http://schemas.microsoft.com/office/drawing/2014/main" id="{404B4471-0C1D-4EC2-B332-2629297F087B}"/>
              </a:ext>
            </a:extLst>
          </p:cNvPr>
          <p:cNvGrpSpPr/>
          <p:nvPr/>
        </p:nvGrpSpPr>
        <p:grpSpPr>
          <a:xfrm>
            <a:off x="142502" y="1131640"/>
            <a:ext cx="11344648" cy="5092735"/>
            <a:chOff x="335103" y="1415428"/>
            <a:chExt cx="8747063" cy="5092735"/>
          </a:xfrm>
        </p:grpSpPr>
        <p:sp>
          <p:nvSpPr>
            <p:cNvPr id="2" name="Rectangle: Rounded Corners 1">
              <a:extLst>
                <a:ext uri="{FF2B5EF4-FFF2-40B4-BE49-F238E27FC236}">
                  <a16:creationId xmlns="" xmlns:a16="http://schemas.microsoft.com/office/drawing/2014/main" id="{B3137074-EB14-49D0-8611-6635B0768259}"/>
                </a:ext>
              </a:extLst>
            </p:cNvPr>
            <p:cNvSpPr/>
            <p:nvPr/>
          </p:nvSpPr>
          <p:spPr>
            <a:xfrm>
              <a:off x="335103" y="1763971"/>
              <a:ext cx="8747063" cy="47441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 xmlns:a16="http://schemas.microsoft.com/office/drawing/2014/main" id="{947B0237-E87D-413D-A5B1-35B1F72FDEE3}"/>
                </a:ext>
              </a:extLst>
            </p:cNvPr>
            <p:cNvSpPr txBox="1"/>
            <p:nvPr/>
          </p:nvSpPr>
          <p:spPr>
            <a:xfrm>
              <a:off x="870469" y="1975328"/>
              <a:ext cx="7818449" cy="4524315"/>
            </a:xfrm>
            <a:prstGeom prst="rect">
              <a:avLst/>
            </a:prstGeom>
            <a:noFill/>
          </p:spPr>
          <p:txBody>
            <a:bodyPr wrap="square" rtlCol="0">
              <a:spAutoFit/>
            </a:bodyPr>
            <a:lstStyle/>
            <a:p>
              <a:pPr algn="just"/>
              <a:r>
                <a:rPr lang="en-US" sz="3600">
                  <a:solidFill>
                    <a:srgbClr val="1B04FA"/>
                  </a:solidFill>
                  <a:latin typeface="Arial" panose="020B0604020202020204" pitchFamily="34" charset="0"/>
                  <a:cs typeface="Arial" panose="020B0604020202020204" pitchFamily="34" charset="0"/>
                </a:rPr>
                <a:t>Rừng m</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a nhiệt đới ở Trung Phi cung cấp các loại gỗ chất l</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ợng tốt (gụ,mun, tếch,…),là sản phẩm xuất khẩu có giá trị. Tuy nhiên, ngành công nghiệp khai thác gỗ lại tàn phá các khu rừng trong khi phải mất rất nhiều năm chúng mới có thể tái sinh. Hầu hết các công ty khai thác và chế biến gỗ lại thuộc sở hữu và mang lại lợi nhuận cho n</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ớc ngoài.</a:t>
              </a:r>
            </a:p>
          </p:txBody>
        </p:sp>
        <p:sp>
          <p:nvSpPr>
            <p:cNvPr id="20" name="Rectangle: Rounded Corners 19">
              <a:extLst>
                <a:ext uri="{FF2B5EF4-FFF2-40B4-BE49-F238E27FC236}">
                  <a16:creationId xmlns="" xmlns:a16="http://schemas.microsoft.com/office/drawing/2014/main" id="{708DEA1A-555D-47CB-BEBB-2D806912AAF4}"/>
                </a:ext>
              </a:extLst>
            </p:cNvPr>
            <p:cNvSpPr/>
            <p:nvPr/>
          </p:nvSpPr>
          <p:spPr>
            <a:xfrm>
              <a:off x="1232338" y="1415428"/>
              <a:ext cx="2485731"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Em có biết?</a:t>
              </a:r>
            </a:p>
          </p:txBody>
        </p:sp>
      </p:grpSp>
    </p:spTree>
    <p:extLst>
      <p:ext uri="{BB962C8B-B14F-4D97-AF65-F5344CB8AC3E}">
        <p14:creationId xmlns:p14="http://schemas.microsoft.com/office/powerpoint/2010/main" val="1287277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itchFamily="18" charset="0"/>
                <a:ea typeface="Roboto" pitchFamily="2" charset="0"/>
                <a:cs typeface="Times New Roman" pitchFamily="18" charset="0"/>
              </a:rPr>
              <a:t>2. KHAI THÁC VÀ BẢO VỆ THIÊN NHIÊN Ở MÔI TRƯỜNG NHIỆT ĐỚI</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Roboto" pitchFamily="2" charset="0"/>
              <a:cs typeface="Times New Roman" pitchFamily="18" charset="0"/>
            </a:endParaRPr>
          </a:p>
        </p:txBody>
      </p:sp>
      <p:sp>
        <p:nvSpPr>
          <p:cNvPr id="10" name="Google Shape;1554;p57"/>
          <p:cNvSpPr txBox="1">
            <a:spLocks/>
          </p:cNvSpPr>
          <p:nvPr/>
        </p:nvSpPr>
        <p:spPr>
          <a:xfrm>
            <a:off x="371475" y="970021"/>
            <a:ext cx="3328376" cy="594271"/>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l" defTabSz="685800" rtl="0" eaLnBrk="1" fontAlgn="auto" latinLnBrk="0" hangingPunct="1">
              <a:lnSpc>
                <a:spcPct val="150000"/>
              </a:lnSpc>
              <a:spcBef>
                <a:spcPts val="0"/>
              </a:spcBef>
              <a:spcAft>
                <a:spcPts val="0"/>
              </a:spcAft>
              <a:buClr>
                <a:srgbClr val="E32747"/>
              </a:buClr>
              <a:buSzPts val="8000"/>
              <a:buFont typeface="Ranchers"/>
              <a:buNone/>
              <a:tabLst/>
              <a:defRPr/>
            </a:pPr>
            <a:r>
              <a:rPr kumimoji="0" lang="en-US" sz="3500" b="1" i="0" u="none" strike="noStrike" kern="0" cap="none" spc="0" normalizeH="0" baseline="0" noProof="0" dirty="0" err="1" smtClean="0">
                <a:ln>
                  <a:noFill/>
                </a:ln>
                <a:solidFill>
                  <a:srgbClr val="865131"/>
                </a:solidFill>
                <a:effectLst/>
                <a:uLnTx/>
                <a:uFillTx/>
                <a:latin typeface="Times New Roman" pitchFamily="18" charset="0"/>
                <a:cs typeface="Times New Roman" pitchFamily="18" charset="0"/>
                <a:sym typeface="Ranchers"/>
              </a:rPr>
              <a:t>Đúng</a:t>
            </a:r>
            <a:r>
              <a:rPr kumimoji="0" lang="en-US" sz="35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 hay Sai?</a:t>
            </a:r>
            <a:endParaRPr kumimoji="0" lang="en-US" sz="3500" b="1" i="0" u="none" strike="noStrike" kern="0" cap="none" spc="0" normalizeH="0" baseline="0" noProof="0" dirty="0">
              <a:ln>
                <a:noFill/>
              </a:ln>
              <a:solidFill>
                <a:srgbClr val="865131"/>
              </a:solidFill>
              <a:effectLst/>
              <a:uLnTx/>
              <a:uFillTx/>
              <a:latin typeface="Times New Roman" pitchFamily="18" charset="0"/>
              <a:cs typeface="Times New Roman" pitchFamily="18" charset="0"/>
              <a:sym typeface="Ranchers"/>
            </a:endParaRPr>
          </a:p>
        </p:txBody>
      </p:sp>
      <p:graphicFrame>
        <p:nvGraphicFramePr>
          <p:cNvPr id="2" name="Table 1"/>
          <p:cNvGraphicFramePr>
            <a:graphicFrameLocks noGrp="1"/>
          </p:cNvGraphicFramePr>
          <p:nvPr>
            <p:extLst>
              <p:ext uri="{D42A27DB-BD31-4B8C-83A1-F6EECF244321}">
                <p14:modId xmlns:p14="http://schemas.microsoft.com/office/powerpoint/2010/main" val="1251713451"/>
              </p:ext>
            </p:extLst>
          </p:nvPr>
        </p:nvGraphicFramePr>
        <p:xfrm>
          <a:off x="423477" y="1564291"/>
          <a:ext cx="11345046" cy="5245996"/>
        </p:xfrm>
        <a:graphic>
          <a:graphicData uri="http://schemas.openxmlformats.org/drawingml/2006/table">
            <a:tbl>
              <a:tblPr firstRow="1" bandRow="1">
                <a:tableStyleId>{5C22544A-7EE6-4342-B048-85BDC9FD1C3A}</a:tableStyleId>
              </a:tblPr>
              <a:tblGrid>
                <a:gridCol w="10143263">
                  <a:extLst>
                    <a:ext uri="{9D8B030D-6E8A-4147-A177-3AD203B41FA5}">
                      <a16:colId xmlns="" xmlns:a16="http://schemas.microsoft.com/office/drawing/2014/main" val="2329670131"/>
                    </a:ext>
                  </a:extLst>
                </a:gridCol>
                <a:gridCol w="1201783">
                  <a:extLst>
                    <a:ext uri="{9D8B030D-6E8A-4147-A177-3AD203B41FA5}">
                      <a16:colId xmlns="" xmlns:a16="http://schemas.microsoft.com/office/drawing/2014/main" val="949461841"/>
                    </a:ext>
                  </a:extLst>
                </a:gridCol>
              </a:tblGrid>
              <a:tr h="519878">
                <a:tc>
                  <a:txBody>
                    <a:bodyPr/>
                    <a:lstStyle/>
                    <a:p>
                      <a:pPr algn="ctr"/>
                      <a:r>
                        <a:rPr lang="en-US" sz="2200" dirty="0" smtClean="0">
                          <a:latin typeface="Times New Roman" pitchFamily="18" charset="0"/>
                          <a:ea typeface="#9Slide03 Roboto" panose="02000000000000000000" pitchFamily="2" charset="0"/>
                          <a:cs typeface="Times New Roman" pitchFamily="18" charset="0"/>
                        </a:rPr>
                        <a:t>Câu</a:t>
                      </a:r>
                      <a:r>
                        <a:rPr lang="en-US" sz="2200" baseline="0" dirty="0" smtClean="0">
                          <a:latin typeface="Times New Roman" pitchFamily="18" charset="0"/>
                          <a:ea typeface="#9Slide03 Roboto" panose="02000000000000000000" pitchFamily="2" charset="0"/>
                          <a:cs typeface="Times New Roman" pitchFamily="18" charset="0"/>
                        </a:rPr>
                        <a:t> </a:t>
                      </a:r>
                      <a:endParaRPr lang="en-US" sz="2200"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ea typeface="#9Slide03 Roboto" panose="02000000000000000000" pitchFamily="2" charset="0"/>
                          <a:cs typeface="Times New Roman" pitchFamily="18" charset="0"/>
                        </a:rPr>
                        <a:t>Đ/S</a:t>
                      </a:r>
                      <a:endParaRPr lang="en-US" sz="2200"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74559564"/>
                  </a:ext>
                </a:extLst>
              </a:tr>
              <a:tr h="928354">
                <a:tc>
                  <a:txBody>
                    <a:bodyPr/>
                    <a:lstStyle/>
                    <a:p>
                      <a:pPr algn="just"/>
                      <a:r>
                        <a:rPr lang="en-US" sz="2800" b="1" dirty="0" smtClean="0">
                          <a:latin typeface="Times New Roman" pitchFamily="18" charset="0"/>
                          <a:ea typeface="#9Slide03 Roboto" panose="02000000000000000000" pitchFamily="2" charset="0"/>
                          <a:cs typeface="Times New Roman" pitchFamily="18" charset="0"/>
                        </a:rPr>
                        <a:t>1.</a:t>
                      </a:r>
                      <a:r>
                        <a:rPr lang="en-US" sz="2800" b="1" baseline="0" dirty="0" smtClean="0">
                          <a:latin typeface="Times New Roman" pitchFamily="18" charset="0"/>
                          <a:ea typeface="#9Slide03 Roboto" panose="02000000000000000000" pitchFamily="2" charset="0"/>
                          <a:cs typeface="Times New Roman" pitchFamily="18" charset="0"/>
                        </a:rPr>
                        <a:t> Tại </a:t>
                      </a:r>
                      <a:r>
                        <a:rPr lang="en-US" sz="2800" b="1" baseline="0" dirty="0" err="1" smtClean="0">
                          <a:latin typeface="Times New Roman" pitchFamily="18" charset="0"/>
                          <a:ea typeface="#9Slide03 Roboto" panose="02000000000000000000" pitchFamily="2" charset="0"/>
                          <a:cs typeface="Times New Roman" pitchFamily="18" charset="0"/>
                        </a:rPr>
                        <a:t>những</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khu</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vực</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khô</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hạn</a:t>
                      </a:r>
                      <a:r>
                        <a:rPr lang="en-US" sz="2800" b="1" baseline="0" dirty="0" smtClean="0">
                          <a:latin typeface="Times New Roman" pitchFamily="18" charset="0"/>
                          <a:ea typeface="#9Slide03 Roboto" panose="02000000000000000000" pitchFamily="2" charset="0"/>
                          <a:cs typeface="Times New Roman" pitchFamily="18" charset="0"/>
                        </a:rPr>
                        <a:t> như vùng </a:t>
                      </a:r>
                      <a:r>
                        <a:rPr lang="en-US" sz="2800" b="1" baseline="0" dirty="0" err="1" smtClean="0">
                          <a:latin typeface="Times New Roman" pitchFamily="18" charset="0"/>
                          <a:ea typeface="#9Slide03 Roboto" panose="02000000000000000000" pitchFamily="2" charset="0"/>
                          <a:cs typeface="Times New Roman" pitchFamily="18" charset="0"/>
                        </a:rPr>
                        <a:t>xa</a:t>
                      </a:r>
                      <a:r>
                        <a:rPr lang="en-US" sz="2800" b="1" baseline="0" dirty="0" smtClean="0">
                          <a:latin typeface="Times New Roman" pitchFamily="18" charset="0"/>
                          <a:ea typeface="#9Slide03 Roboto" panose="02000000000000000000" pitchFamily="2" charset="0"/>
                          <a:cs typeface="Times New Roman" pitchFamily="18" charset="0"/>
                        </a:rPr>
                        <a:t> van ở Nam </a:t>
                      </a:r>
                      <a:r>
                        <a:rPr lang="en-US" sz="2800" b="1" baseline="0" dirty="0" err="1" smtClean="0">
                          <a:latin typeface="Times New Roman" pitchFamily="18" charset="0"/>
                          <a:ea typeface="#9Slide03 Roboto" panose="02000000000000000000" pitchFamily="2" charset="0"/>
                          <a:cs typeface="Times New Roman" pitchFamily="18" charset="0"/>
                        </a:rPr>
                        <a:t>Xa</a:t>
                      </a:r>
                      <a:r>
                        <a:rPr lang="en-US" sz="2800" b="1" baseline="0" dirty="0" smtClean="0">
                          <a:latin typeface="Times New Roman" pitchFamily="18" charset="0"/>
                          <a:ea typeface="#9Slide03 Roboto" panose="02000000000000000000" pitchFamily="2" charset="0"/>
                          <a:cs typeface="Times New Roman" pitchFamily="18" charset="0"/>
                        </a:rPr>
                        <a:t>-ha-</a:t>
                      </a:r>
                      <a:r>
                        <a:rPr lang="en-US" sz="2800" b="1" baseline="0" dirty="0" err="1" smtClean="0">
                          <a:latin typeface="Times New Roman" pitchFamily="18" charset="0"/>
                          <a:ea typeface="#9Slide03 Roboto" panose="02000000000000000000" pitchFamily="2" charset="0"/>
                          <a:cs typeface="Times New Roman" pitchFamily="18" charset="0"/>
                        </a:rPr>
                        <a:t>ra</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làm</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nương</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rẫy</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vẫn</a:t>
                      </a:r>
                      <a:r>
                        <a:rPr lang="en-US" sz="2800" b="1" baseline="0" dirty="0" smtClean="0">
                          <a:latin typeface="Times New Roman" pitchFamily="18" charset="0"/>
                          <a:ea typeface="#9Slide03 Roboto" panose="02000000000000000000" pitchFamily="2" charset="0"/>
                          <a:cs typeface="Times New Roman" pitchFamily="18" charset="0"/>
                        </a:rPr>
                        <a:t> là </a:t>
                      </a:r>
                      <a:r>
                        <a:rPr lang="en-US" sz="2800" b="1" baseline="0" dirty="0" err="1" smtClean="0">
                          <a:latin typeface="Times New Roman" pitchFamily="18" charset="0"/>
                          <a:ea typeface="#9Slide03 Roboto" panose="02000000000000000000" pitchFamily="2" charset="0"/>
                          <a:cs typeface="Times New Roman" pitchFamily="18" charset="0"/>
                        </a:rPr>
                        <a:t>hình</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thức</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phổ</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biến</a:t>
                      </a:r>
                      <a:endParaRPr lang="en-US" sz="28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20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227416770"/>
                  </a:ext>
                </a:extLst>
              </a:tr>
              <a:tr h="519878">
                <a:tc>
                  <a:txBody>
                    <a:bodyPr/>
                    <a:lstStyle/>
                    <a:p>
                      <a:pPr algn="just"/>
                      <a:r>
                        <a:rPr lang="en-US" sz="2800" b="1" dirty="0" smtClean="0">
                          <a:latin typeface="Times New Roman" pitchFamily="18" charset="0"/>
                          <a:ea typeface="#9Slide03 Roboto" panose="02000000000000000000" pitchFamily="2" charset="0"/>
                          <a:cs typeface="Times New Roman" pitchFamily="18" charset="0"/>
                        </a:rPr>
                        <a:t>2. </a:t>
                      </a:r>
                      <a:r>
                        <a:rPr lang="en-US" sz="2800" b="1" dirty="0" err="1" smtClean="0">
                          <a:latin typeface="Times New Roman" pitchFamily="18" charset="0"/>
                          <a:ea typeface="#9Slide03 Roboto" panose="02000000000000000000" pitchFamily="2" charset="0"/>
                          <a:cs typeface="Times New Roman" pitchFamily="18" charset="0"/>
                        </a:rPr>
                        <a:t>Chăn</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nuôi</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dê</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cừu</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theo</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hình</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thức</a:t>
                      </a:r>
                      <a:r>
                        <a:rPr lang="en-US" sz="2800" b="1" baseline="0" dirty="0" smtClean="0">
                          <a:latin typeface="Times New Roman" pitchFamily="18" charset="0"/>
                          <a:ea typeface="#9Slide03 Roboto" panose="02000000000000000000" pitchFamily="2" charset="0"/>
                          <a:cs typeface="Times New Roman" pitchFamily="18" charset="0"/>
                        </a:rPr>
                        <a:t> công </a:t>
                      </a:r>
                      <a:r>
                        <a:rPr lang="en-US" sz="2800" b="1" baseline="0" dirty="0" err="1" smtClean="0">
                          <a:latin typeface="Times New Roman" pitchFamily="18" charset="0"/>
                          <a:ea typeface="#9Slide03 Roboto" panose="02000000000000000000" pitchFamily="2" charset="0"/>
                          <a:cs typeface="Times New Roman" pitchFamily="18" charset="0"/>
                        </a:rPr>
                        <a:t>nghiệp</a:t>
                      </a:r>
                      <a:r>
                        <a:rPr lang="en-US" sz="2800" b="1" baseline="0" dirty="0" smtClean="0">
                          <a:latin typeface="Times New Roman" pitchFamily="18" charset="0"/>
                          <a:ea typeface="#9Slide03 Roboto" panose="02000000000000000000" pitchFamily="2" charset="0"/>
                          <a:cs typeface="Times New Roman" pitchFamily="18" charset="0"/>
                        </a:rPr>
                        <a:t>.</a:t>
                      </a:r>
                      <a:endParaRPr lang="en-US" sz="28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200"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530908698"/>
                  </a:ext>
                </a:extLst>
              </a:tr>
              <a:tr h="928354">
                <a:tc>
                  <a:txBody>
                    <a:bodyPr/>
                    <a:lstStyle/>
                    <a:p>
                      <a:pPr algn="just"/>
                      <a:r>
                        <a:rPr lang="en-US" sz="2800" b="1" dirty="0" smtClean="0">
                          <a:latin typeface="Times New Roman" pitchFamily="18" charset="0"/>
                          <a:ea typeface="#9Slide03 Roboto" panose="02000000000000000000" pitchFamily="2" charset="0"/>
                          <a:cs typeface="Times New Roman" pitchFamily="18" charset="0"/>
                        </a:rPr>
                        <a:t>3. Ở Đông</a:t>
                      </a:r>
                      <a:r>
                        <a:rPr lang="en-US" sz="2800" b="1" baseline="0" dirty="0" smtClean="0">
                          <a:latin typeface="Times New Roman" pitchFamily="18" charset="0"/>
                          <a:ea typeface="#9Slide03 Roboto" panose="02000000000000000000" pitchFamily="2" charset="0"/>
                          <a:cs typeface="Times New Roman" pitchFamily="18" charset="0"/>
                        </a:rPr>
                        <a:t> Nam Phi, </a:t>
                      </a:r>
                      <a:r>
                        <a:rPr lang="en-US" sz="2800" b="1" baseline="0" dirty="0" err="1" smtClean="0">
                          <a:latin typeface="Times New Roman" pitchFamily="18" charset="0"/>
                          <a:ea typeface="#9Slide03 Roboto" panose="02000000000000000000" pitchFamily="2" charset="0"/>
                          <a:cs typeface="Times New Roman" pitchFamily="18" charset="0"/>
                        </a:rPr>
                        <a:t>hình</a:t>
                      </a:r>
                      <a:r>
                        <a:rPr lang="en-US" sz="2800" b="1" baseline="0" dirty="0" smtClean="0">
                          <a:latin typeface="Times New Roman" pitchFamily="18" charset="0"/>
                          <a:ea typeface="#9Slide03 Roboto" panose="02000000000000000000" pitchFamily="2" charset="0"/>
                          <a:cs typeface="Times New Roman" pitchFamily="18" charset="0"/>
                        </a:rPr>
                        <a:t> thành các vùng </a:t>
                      </a:r>
                      <a:r>
                        <a:rPr lang="en-US" sz="2800" b="1" baseline="0" dirty="0" err="1" smtClean="0">
                          <a:latin typeface="Times New Roman" pitchFamily="18" charset="0"/>
                          <a:ea typeface="#9Slide03 Roboto" panose="02000000000000000000" pitchFamily="2" charset="0"/>
                          <a:cs typeface="Times New Roman" pitchFamily="18" charset="0"/>
                        </a:rPr>
                        <a:t>trồng</a:t>
                      </a:r>
                      <a:r>
                        <a:rPr lang="en-US" sz="2800" b="1" baseline="0" dirty="0" smtClean="0">
                          <a:latin typeface="Times New Roman" pitchFamily="18" charset="0"/>
                          <a:ea typeface="#9Slide03 Roboto" panose="02000000000000000000" pitchFamily="2" charset="0"/>
                          <a:cs typeface="Times New Roman" pitchFamily="18" charset="0"/>
                        </a:rPr>
                        <a:t> cây </a:t>
                      </a:r>
                      <a:r>
                        <a:rPr lang="en-US" sz="2800" b="1" baseline="0" dirty="0" err="1" smtClean="0">
                          <a:latin typeface="Times New Roman" pitchFamily="18" charset="0"/>
                          <a:ea typeface="#9Slide03 Roboto" panose="02000000000000000000" pitchFamily="2" charset="0"/>
                          <a:cs typeface="Times New Roman" pitchFamily="18" charset="0"/>
                        </a:rPr>
                        <a:t>ăn</a:t>
                      </a:r>
                      <a:r>
                        <a:rPr lang="en-US" sz="2800" b="1" baseline="0" dirty="0" smtClean="0">
                          <a:latin typeface="Times New Roman" pitchFamily="18" charset="0"/>
                          <a:ea typeface="#9Slide03 Roboto" panose="02000000000000000000" pitchFamily="2" charset="0"/>
                          <a:cs typeface="Times New Roman" pitchFamily="18" charset="0"/>
                        </a:rPr>
                        <a:t> quả, cây công </a:t>
                      </a:r>
                      <a:r>
                        <a:rPr lang="en-US" sz="2800" b="1" baseline="0" dirty="0" err="1" smtClean="0">
                          <a:latin typeface="Times New Roman" pitchFamily="18" charset="0"/>
                          <a:ea typeface="#9Slide03 Roboto" panose="02000000000000000000" pitchFamily="2" charset="0"/>
                          <a:cs typeface="Times New Roman" pitchFamily="18" charset="0"/>
                        </a:rPr>
                        <a:t>nghiệp</a:t>
                      </a:r>
                      <a:r>
                        <a:rPr lang="en-US" sz="2800" b="1" baseline="0" dirty="0" smtClean="0">
                          <a:latin typeface="Times New Roman" pitchFamily="18" charset="0"/>
                          <a:ea typeface="#9Slide03 Roboto" panose="02000000000000000000" pitchFamily="2" charset="0"/>
                          <a:cs typeface="Times New Roman" pitchFamily="18" charset="0"/>
                        </a:rPr>
                        <a:t> chỉ với </a:t>
                      </a:r>
                      <a:r>
                        <a:rPr lang="en-US" sz="2800" b="1" baseline="0" dirty="0" err="1" smtClean="0">
                          <a:latin typeface="Times New Roman" pitchFamily="18" charset="0"/>
                          <a:ea typeface="#9Slide03 Roboto" panose="02000000000000000000" pitchFamily="2" charset="0"/>
                          <a:cs typeface="Times New Roman" pitchFamily="18" charset="0"/>
                        </a:rPr>
                        <a:t>mục</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đích</a:t>
                      </a:r>
                      <a:r>
                        <a:rPr lang="en-US" sz="2800" b="1" baseline="0" dirty="0" smtClean="0">
                          <a:latin typeface="Times New Roman" pitchFamily="18" charset="0"/>
                          <a:ea typeface="#9Slide03 Roboto" panose="02000000000000000000" pitchFamily="2" charset="0"/>
                          <a:cs typeface="Times New Roman" pitchFamily="18" charset="0"/>
                        </a:rPr>
                        <a:t> tiêu </a:t>
                      </a:r>
                      <a:r>
                        <a:rPr lang="en-US" sz="2800" b="1" baseline="0" dirty="0" err="1" smtClean="0">
                          <a:latin typeface="Times New Roman" pitchFamily="18" charset="0"/>
                          <a:ea typeface="#9Slide03 Roboto" panose="02000000000000000000" pitchFamily="2" charset="0"/>
                          <a:cs typeface="Times New Roman" pitchFamily="18" charset="0"/>
                        </a:rPr>
                        <a:t>thụ</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trong</a:t>
                      </a:r>
                      <a:r>
                        <a:rPr lang="en-US" sz="2800" b="1" baseline="0" dirty="0" smtClean="0">
                          <a:latin typeface="Times New Roman" pitchFamily="18" charset="0"/>
                          <a:ea typeface="#9Slide03 Roboto" panose="02000000000000000000" pitchFamily="2" charset="0"/>
                          <a:cs typeface="Times New Roman" pitchFamily="18" charset="0"/>
                        </a:rPr>
                        <a:t> nước.</a:t>
                      </a:r>
                      <a:endParaRPr lang="en-US" sz="28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200"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797113711"/>
                  </a:ext>
                </a:extLst>
              </a:tr>
              <a:tr h="928354">
                <a:tc>
                  <a:txBody>
                    <a:bodyPr/>
                    <a:lstStyle/>
                    <a:p>
                      <a:pPr algn="just"/>
                      <a:r>
                        <a:rPr lang="en-US" sz="2800" b="1" dirty="0" smtClean="0">
                          <a:latin typeface="Times New Roman" pitchFamily="18" charset="0"/>
                          <a:ea typeface="#9Slide03 Roboto" panose="02000000000000000000" pitchFamily="2" charset="0"/>
                          <a:cs typeface="Times New Roman" pitchFamily="18" charset="0"/>
                        </a:rPr>
                        <a:t>4. Ở</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môi</a:t>
                      </a:r>
                      <a:r>
                        <a:rPr lang="en-US" sz="2800" b="1" baseline="0" dirty="0" smtClean="0">
                          <a:latin typeface="Times New Roman" pitchFamily="18" charset="0"/>
                          <a:ea typeface="#9Slide03 Roboto" panose="02000000000000000000" pitchFamily="2" charset="0"/>
                          <a:cs typeface="Times New Roman" pitchFamily="18" charset="0"/>
                        </a:rPr>
                        <a:t> trường nhiệt </a:t>
                      </a:r>
                      <a:r>
                        <a:rPr lang="en-US" sz="2800" b="1" baseline="0" dirty="0" err="1" smtClean="0">
                          <a:latin typeface="Times New Roman" pitchFamily="18" charset="0"/>
                          <a:ea typeface="#9Slide03 Roboto" panose="02000000000000000000" pitchFamily="2" charset="0"/>
                          <a:cs typeface="Times New Roman" pitchFamily="18" charset="0"/>
                        </a:rPr>
                        <a:t>đới</a:t>
                      </a:r>
                      <a:r>
                        <a:rPr lang="en-US" sz="2800" b="1" baseline="0" dirty="0" smtClean="0">
                          <a:latin typeface="Times New Roman" pitchFamily="18" charset="0"/>
                          <a:ea typeface="#9Slide03 Roboto" panose="02000000000000000000" pitchFamily="2" charset="0"/>
                          <a:cs typeface="Times New Roman" pitchFamily="18" charset="0"/>
                        </a:rPr>
                        <a:t>, cần chú ý </a:t>
                      </a:r>
                      <a:r>
                        <a:rPr lang="en-US" sz="2800" b="1" baseline="0" dirty="0" err="1" smtClean="0">
                          <a:latin typeface="Times New Roman" pitchFamily="18" charset="0"/>
                          <a:ea typeface="#9Slide03 Roboto" panose="02000000000000000000" pitchFamily="2" charset="0"/>
                          <a:cs typeface="Times New Roman" pitchFamily="18" charset="0"/>
                        </a:rPr>
                        <a:t>xây</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dựng</a:t>
                      </a:r>
                      <a:r>
                        <a:rPr lang="en-US" sz="2800" b="1" baseline="0" dirty="0" smtClean="0">
                          <a:latin typeface="Times New Roman" pitchFamily="18" charset="0"/>
                          <a:ea typeface="#9Slide03 Roboto" panose="02000000000000000000" pitchFamily="2" charset="0"/>
                          <a:cs typeface="Times New Roman" pitchFamily="18" charset="0"/>
                        </a:rPr>
                        <a:t> công trình </a:t>
                      </a:r>
                      <a:r>
                        <a:rPr lang="en-US" sz="2800" b="1" baseline="0" dirty="0" err="1" smtClean="0">
                          <a:latin typeface="Times New Roman" pitchFamily="18" charset="0"/>
                          <a:ea typeface="#9Slide03 Roboto" panose="02000000000000000000" pitchFamily="2" charset="0"/>
                          <a:cs typeface="Times New Roman" pitchFamily="18" charset="0"/>
                        </a:rPr>
                        <a:t>thủy</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lợi</a:t>
                      </a:r>
                      <a:r>
                        <a:rPr lang="en-US" sz="2800" b="1" baseline="0" dirty="0" smtClean="0">
                          <a:latin typeface="Times New Roman" pitchFamily="18" charset="0"/>
                          <a:ea typeface="#9Slide03 Roboto" panose="02000000000000000000" pitchFamily="2" charset="0"/>
                          <a:cs typeface="Times New Roman" pitchFamily="18" charset="0"/>
                        </a:rPr>
                        <a:t> để bảo </a:t>
                      </a:r>
                      <a:r>
                        <a:rPr lang="en-US" sz="2800" b="1" baseline="0" dirty="0" err="1" smtClean="0">
                          <a:latin typeface="Times New Roman" pitchFamily="18" charset="0"/>
                          <a:ea typeface="#9Slide03 Roboto" panose="02000000000000000000" pitchFamily="2" charset="0"/>
                          <a:cs typeface="Times New Roman" pitchFamily="18" charset="0"/>
                        </a:rPr>
                        <a:t>bảo</a:t>
                      </a:r>
                      <a:r>
                        <a:rPr lang="en-US" sz="2800" b="1" baseline="0" dirty="0" smtClean="0">
                          <a:latin typeface="Times New Roman" pitchFamily="18" charset="0"/>
                          <a:ea typeface="#9Slide03 Roboto" panose="02000000000000000000" pitchFamily="2" charset="0"/>
                          <a:cs typeface="Times New Roman" pitchFamily="18" charset="0"/>
                        </a:rPr>
                        <a:t> nước </a:t>
                      </a:r>
                      <a:r>
                        <a:rPr lang="en-US" sz="2800" b="1" baseline="0" dirty="0" err="1" smtClean="0">
                          <a:latin typeface="Times New Roman" pitchFamily="18" charset="0"/>
                          <a:ea typeface="#9Slide03 Roboto" panose="02000000000000000000" pitchFamily="2" charset="0"/>
                          <a:cs typeface="Times New Roman" pitchFamily="18" charset="0"/>
                        </a:rPr>
                        <a:t>cho</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thủy</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điện</a:t>
                      </a:r>
                      <a:r>
                        <a:rPr lang="en-US" sz="2800" b="1" baseline="0" dirty="0" smtClean="0">
                          <a:latin typeface="Times New Roman" pitchFamily="18" charset="0"/>
                          <a:ea typeface="#9Slide03 Roboto" panose="02000000000000000000" pitchFamily="2" charset="0"/>
                          <a:cs typeface="Times New Roman" pitchFamily="18" charset="0"/>
                        </a:rPr>
                        <a:t>.</a:t>
                      </a:r>
                      <a:endParaRPr lang="en-US" sz="28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200"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754166292"/>
                  </a:ext>
                </a:extLst>
              </a:tr>
              <a:tr h="928354">
                <a:tc>
                  <a:txBody>
                    <a:bodyPr/>
                    <a:lstStyle/>
                    <a:p>
                      <a:pPr algn="just"/>
                      <a:r>
                        <a:rPr lang="en-US" sz="2800" b="1" dirty="0" smtClean="0">
                          <a:latin typeface="Times New Roman" pitchFamily="18" charset="0"/>
                          <a:ea typeface="#9Slide03 Roboto" panose="02000000000000000000" pitchFamily="2" charset="0"/>
                          <a:cs typeface="Times New Roman" pitchFamily="18" charset="0"/>
                        </a:rPr>
                        <a:t>5. Một</a:t>
                      </a:r>
                      <a:r>
                        <a:rPr lang="en-US" sz="2800" b="1" baseline="0" dirty="0" smtClean="0">
                          <a:latin typeface="Times New Roman" pitchFamily="18" charset="0"/>
                          <a:ea typeface="#9Slide03 Roboto" panose="02000000000000000000" pitchFamily="2" charset="0"/>
                          <a:cs typeface="Times New Roman" pitchFamily="18" charset="0"/>
                        </a:rPr>
                        <a:t> số </a:t>
                      </a:r>
                      <a:r>
                        <a:rPr lang="en-US" sz="2800" b="1" baseline="0" dirty="0" err="1" smtClean="0">
                          <a:latin typeface="Times New Roman" pitchFamily="18" charset="0"/>
                          <a:ea typeface="#9Slide03 Roboto" panose="02000000000000000000" pitchFamily="2" charset="0"/>
                          <a:cs typeface="Times New Roman" pitchFamily="18" charset="0"/>
                        </a:rPr>
                        <a:t>quốc</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gia</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châu</a:t>
                      </a:r>
                      <a:r>
                        <a:rPr lang="en-US" sz="2800" b="1" baseline="0" dirty="0" smtClean="0">
                          <a:latin typeface="Times New Roman" pitchFamily="18" charset="0"/>
                          <a:ea typeface="#9Slide03 Roboto" panose="02000000000000000000" pitchFamily="2" charset="0"/>
                          <a:cs typeface="Times New Roman" pitchFamily="18" charset="0"/>
                        </a:rPr>
                        <a:t> Phi đã thành </a:t>
                      </a:r>
                      <a:r>
                        <a:rPr lang="en-US" sz="2800" b="1" baseline="0" dirty="0" err="1" smtClean="0">
                          <a:latin typeface="Times New Roman" pitchFamily="18" charset="0"/>
                          <a:ea typeface="#9Slide03 Roboto" panose="02000000000000000000" pitchFamily="2" charset="0"/>
                          <a:cs typeface="Times New Roman" pitchFamily="18" charset="0"/>
                        </a:rPr>
                        <a:t>lập</a:t>
                      </a:r>
                      <a:r>
                        <a:rPr lang="en-US" sz="2800" b="1" baseline="0" dirty="0" smtClean="0">
                          <a:latin typeface="Times New Roman" pitchFamily="18" charset="0"/>
                          <a:ea typeface="#9Slide03 Roboto" panose="02000000000000000000" pitchFamily="2" charset="0"/>
                          <a:cs typeface="Times New Roman" pitchFamily="18" charset="0"/>
                        </a:rPr>
                        <a:t> các </a:t>
                      </a:r>
                      <a:r>
                        <a:rPr lang="en-US" sz="2800" b="1" baseline="0" dirty="0" err="1" smtClean="0">
                          <a:latin typeface="Times New Roman" pitchFamily="18" charset="0"/>
                          <a:ea typeface="#9Slide03 Roboto" panose="02000000000000000000" pitchFamily="2" charset="0"/>
                          <a:cs typeface="Times New Roman" pitchFamily="18" charset="0"/>
                        </a:rPr>
                        <a:t>khu</a:t>
                      </a:r>
                      <a:r>
                        <a:rPr lang="en-US" sz="2800" b="1" baseline="0" dirty="0" smtClean="0">
                          <a:latin typeface="Times New Roman" pitchFamily="18" charset="0"/>
                          <a:ea typeface="#9Slide03 Roboto" panose="02000000000000000000" pitchFamily="2" charset="0"/>
                          <a:cs typeface="Times New Roman" pitchFamily="18" charset="0"/>
                        </a:rPr>
                        <a:t> bảo </a:t>
                      </a:r>
                      <a:r>
                        <a:rPr lang="en-US" sz="2800" b="1" baseline="0" dirty="0" err="1" smtClean="0">
                          <a:latin typeface="Times New Roman" pitchFamily="18" charset="0"/>
                          <a:ea typeface="#9Slide03 Roboto" panose="02000000000000000000" pitchFamily="2" charset="0"/>
                          <a:cs typeface="Times New Roman" pitchFamily="18" charset="0"/>
                        </a:rPr>
                        <a:t>tồn</a:t>
                      </a:r>
                      <a:r>
                        <a:rPr lang="en-US" sz="2800" b="1" baseline="0" dirty="0" smtClean="0">
                          <a:latin typeface="Times New Roman" pitchFamily="18" charset="0"/>
                          <a:ea typeface="#9Slide03 Roboto" panose="02000000000000000000" pitchFamily="2" charset="0"/>
                          <a:cs typeface="Times New Roman" pitchFamily="18" charset="0"/>
                        </a:rPr>
                        <a:t> thiện nhiên vừa để bảo </a:t>
                      </a:r>
                      <a:r>
                        <a:rPr lang="en-US" sz="2800" b="1" baseline="0" dirty="0" err="1" smtClean="0">
                          <a:latin typeface="Times New Roman" pitchFamily="18" charset="0"/>
                          <a:ea typeface="#9Slide03 Roboto" panose="02000000000000000000" pitchFamily="2" charset="0"/>
                          <a:cs typeface="Times New Roman" pitchFamily="18" charset="0"/>
                        </a:rPr>
                        <a:t>vệ</a:t>
                      </a:r>
                      <a:r>
                        <a:rPr lang="en-US" sz="2800" b="1" baseline="0" dirty="0" smtClean="0">
                          <a:latin typeface="Times New Roman" pitchFamily="18" charset="0"/>
                          <a:ea typeface="#9Slide03 Roboto" panose="02000000000000000000" pitchFamily="2" charset="0"/>
                          <a:cs typeface="Times New Roman" pitchFamily="18" charset="0"/>
                        </a:rPr>
                        <a:t> các </a:t>
                      </a:r>
                      <a:r>
                        <a:rPr lang="en-US" sz="2800" b="1" baseline="0" dirty="0" err="1" smtClean="0">
                          <a:latin typeface="Times New Roman" pitchFamily="18" charset="0"/>
                          <a:ea typeface="#9Slide03 Roboto" panose="02000000000000000000" pitchFamily="2" charset="0"/>
                          <a:cs typeface="Times New Roman" pitchFamily="18" charset="0"/>
                        </a:rPr>
                        <a:t>hệ</a:t>
                      </a:r>
                      <a:r>
                        <a:rPr lang="en-US" sz="2800" b="1" baseline="0" dirty="0" smtClean="0">
                          <a:latin typeface="Times New Roman" pitchFamily="18" charset="0"/>
                          <a:ea typeface="#9Slide03 Roboto" panose="02000000000000000000" pitchFamily="2" charset="0"/>
                          <a:cs typeface="Times New Roman" pitchFamily="18" charset="0"/>
                        </a:rPr>
                        <a:t> sinh </a:t>
                      </a:r>
                      <a:r>
                        <a:rPr lang="en-US" sz="2800" b="1" baseline="0" dirty="0" err="1" smtClean="0">
                          <a:latin typeface="Times New Roman" pitchFamily="18" charset="0"/>
                          <a:ea typeface="#9Slide03 Roboto" panose="02000000000000000000" pitchFamily="2" charset="0"/>
                          <a:cs typeface="Times New Roman" pitchFamily="18" charset="0"/>
                        </a:rPr>
                        <a:t>thái</a:t>
                      </a:r>
                      <a:r>
                        <a:rPr lang="en-US" sz="2800" b="1" baseline="0" dirty="0" smtClean="0">
                          <a:latin typeface="Times New Roman" pitchFamily="18" charset="0"/>
                          <a:ea typeface="#9Slide03 Roboto" panose="02000000000000000000" pitchFamily="2" charset="0"/>
                          <a:cs typeface="Times New Roman" pitchFamily="18" charset="0"/>
                        </a:rPr>
                        <a:t> tự nhiên, vừa </a:t>
                      </a:r>
                      <a:r>
                        <a:rPr lang="en-US" sz="2800" b="1" baseline="0" dirty="0" err="1" smtClean="0">
                          <a:latin typeface="Times New Roman" pitchFamily="18" charset="0"/>
                          <a:ea typeface="#9Slide03 Roboto" panose="02000000000000000000" pitchFamily="2" charset="0"/>
                          <a:cs typeface="Times New Roman" pitchFamily="18" charset="0"/>
                        </a:rPr>
                        <a:t>phát</a:t>
                      </a:r>
                      <a:r>
                        <a:rPr lang="en-US" sz="2800" b="1" baseline="0" dirty="0" smtClean="0">
                          <a:latin typeface="Times New Roman" pitchFamily="18" charset="0"/>
                          <a:ea typeface="#9Slide03 Roboto" panose="02000000000000000000" pitchFamily="2" charset="0"/>
                          <a:cs typeface="Times New Roman" pitchFamily="18" charset="0"/>
                        </a:rPr>
                        <a:t> </a:t>
                      </a:r>
                      <a:r>
                        <a:rPr lang="en-US" sz="2800" b="1" baseline="0" dirty="0" err="1" smtClean="0">
                          <a:latin typeface="Times New Roman" pitchFamily="18" charset="0"/>
                          <a:ea typeface="#9Slide03 Roboto" panose="02000000000000000000" pitchFamily="2" charset="0"/>
                          <a:cs typeface="Times New Roman" pitchFamily="18" charset="0"/>
                        </a:rPr>
                        <a:t>triển</a:t>
                      </a:r>
                      <a:r>
                        <a:rPr lang="en-US" sz="2800" b="1" baseline="0" dirty="0" smtClean="0">
                          <a:latin typeface="Times New Roman" pitchFamily="18" charset="0"/>
                          <a:ea typeface="#9Slide03 Roboto" panose="02000000000000000000" pitchFamily="2" charset="0"/>
                          <a:cs typeface="Times New Roman" pitchFamily="18" charset="0"/>
                        </a:rPr>
                        <a:t> du </a:t>
                      </a:r>
                      <a:r>
                        <a:rPr lang="en-US" sz="2800" b="1" baseline="0" dirty="0" err="1" smtClean="0">
                          <a:latin typeface="Times New Roman" pitchFamily="18" charset="0"/>
                          <a:ea typeface="#9Slide03 Roboto" panose="02000000000000000000" pitchFamily="2" charset="0"/>
                          <a:cs typeface="Times New Roman" pitchFamily="18" charset="0"/>
                        </a:rPr>
                        <a:t>lịch</a:t>
                      </a:r>
                      <a:r>
                        <a:rPr lang="en-US" sz="2800" b="1" baseline="0" dirty="0" smtClean="0">
                          <a:latin typeface="Times New Roman" pitchFamily="18" charset="0"/>
                          <a:ea typeface="#9Slide03 Roboto" panose="02000000000000000000" pitchFamily="2" charset="0"/>
                          <a:cs typeface="Times New Roman" pitchFamily="18" charset="0"/>
                        </a:rPr>
                        <a:t> sinh </a:t>
                      </a:r>
                      <a:r>
                        <a:rPr lang="en-US" sz="2800" b="1" baseline="0" dirty="0" err="1" smtClean="0">
                          <a:latin typeface="Times New Roman" pitchFamily="18" charset="0"/>
                          <a:ea typeface="#9Slide03 Roboto" panose="02000000000000000000" pitchFamily="2" charset="0"/>
                          <a:cs typeface="Times New Roman" pitchFamily="18" charset="0"/>
                        </a:rPr>
                        <a:t>thái</a:t>
                      </a:r>
                      <a:r>
                        <a:rPr lang="en-US" sz="2800" b="1" baseline="0" dirty="0" smtClean="0">
                          <a:latin typeface="Times New Roman" pitchFamily="18" charset="0"/>
                          <a:ea typeface="#9Slide03 Roboto" panose="02000000000000000000" pitchFamily="2" charset="0"/>
                          <a:cs typeface="Times New Roman" pitchFamily="18" charset="0"/>
                        </a:rPr>
                        <a:t>.</a:t>
                      </a:r>
                      <a:endParaRPr lang="en-US" sz="28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200"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2165140645"/>
                  </a:ext>
                </a:extLst>
              </a:tr>
            </a:tbl>
          </a:graphicData>
        </a:graphic>
      </p:graphicFrame>
      <p:sp>
        <p:nvSpPr>
          <p:cNvPr id="12" name="Rectangle 11"/>
          <p:cNvSpPr/>
          <p:nvPr/>
        </p:nvSpPr>
        <p:spPr>
          <a:xfrm>
            <a:off x="3393530" y="1011604"/>
            <a:ext cx="9521623" cy="517065"/>
          </a:xfrm>
          <a:prstGeom prst="rect">
            <a:avLst/>
          </a:prstGeom>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23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Nhiệm</a:t>
            </a:r>
            <a:r>
              <a:rPr kumimoji="0" lang="en-US" sz="23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vụ: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Lựa</a:t>
            </a:r>
            <a:r>
              <a:rPr kumimoji="0" lang="en-US" sz="23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chọn</a:t>
            </a:r>
            <a:r>
              <a:rPr kumimoji="0" lang="en-US" sz="23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Đúng</a:t>
            </a:r>
            <a:r>
              <a:rPr kumimoji="0" lang="en-US" sz="23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hoặc</a:t>
            </a:r>
            <a:r>
              <a:rPr kumimoji="0" lang="en-US" sz="23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Sai ở các ý kiến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dưới</a:t>
            </a:r>
            <a:r>
              <a:rPr kumimoji="0" lang="en-US" sz="23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3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đây</a:t>
            </a:r>
            <a:r>
              <a:rPr kumimoji="0" lang="en-US" sz="23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endParaRPr kumimoji="0" lang="en-US" sz="2300" b="0"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Tree>
    <p:extLst>
      <p:ext uri="{BB962C8B-B14F-4D97-AF65-F5344CB8AC3E}">
        <p14:creationId xmlns:p14="http://schemas.microsoft.com/office/powerpoint/2010/main" val="297296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itchFamily="18" charset="0"/>
                <a:ea typeface="#9Slide03 Roboto" panose="02000000000000000000" pitchFamily="2" charset="0"/>
                <a:cs typeface="Times New Roman" pitchFamily="18" charset="0"/>
              </a:rPr>
              <a:t>2. KHAI THÁC VÀ BẢO VỆ THIÊN NHIÊN Ở MÔI TRƯỜNG NHIỆT ĐỚI</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9Slide03 Roboto" panose="02000000000000000000" pitchFamily="2" charset="0"/>
              <a:cs typeface="Times New Roman" pitchFamily="18" charset="0"/>
            </a:endParaRPr>
          </a:p>
        </p:txBody>
      </p:sp>
      <p:sp>
        <p:nvSpPr>
          <p:cNvPr id="10" name="Google Shape;1554;p57"/>
          <p:cNvSpPr txBox="1">
            <a:spLocks/>
          </p:cNvSpPr>
          <p:nvPr/>
        </p:nvSpPr>
        <p:spPr>
          <a:xfrm>
            <a:off x="124142" y="824359"/>
            <a:ext cx="3328376" cy="594271"/>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l" defTabSz="685800" rtl="0" eaLnBrk="1" fontAlgn="auto" latinLnBrk="0" hangingPunct="1">
              <a:lnSpc>
                <a:spcPct val="150000"/>
              </a:lnSpc>
              <a:spcBef>
                <a:spcPts val="0"/>
              </a:spcBef>
              <a:spcAft>
                <a:spcPts val="0"/>
              </a:spcAft>
              <a:buClr>
                <a:srgbClr val="E32747"/>
              </a:buClr>
              <a:buSzPts val="8000"/>
              <a:buFont typeface="Ranchers"/>
              <a:buNone/>
              <a:tabLst/>
              <a:defRPr/>
            </a:pPr>
            <a:r>
              <a:rPr kumimoji="0" lang="en-US" sz="28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Thông tin </a:t>
            </a:r>
            <a:r>
              <a:rPr kumimoji="0" lang="en-US" sz="2800" b="1" i="0" u="none" strike="noStrike" kern="0" cap="none" spc="0" normalizeH="0" baseline="0" noProof="0" dirty="0" err="1" smtClean="0">
                <a:ln>
                  <a:noFill/>
                </a:ln>
                <a:solidFill>
                  <a:srgbClr val="865131"/>
                </a:solidFill>
                <a:effectLst/>
                <a:uLnTx/>
                <a:uFillTx/>
                <a:latin typeface="Times New Roman" pitchFamily="18" charset="0"/>
                <a:cs typeface="Times New Roman" pitchFamily="18" charset="0"/>
                <a:sym typeface="Ranchers"/>
              </a:rPr>
              <a:t>phản</a:t>
            </a:r>
            <a:r>
              <a:rPr kumimoji="0" lang="en-US" sz="28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 hồi</a:t>
            </a:r>
            <a:endParaRPr kumimoji="0" lang="en-US" sz="2800" b="1" i="0" u="none" strike="noStrike" kern="0" cap="none" spc="0" normalizeH="0" baseline="0" noProof="0" dirty="0">
              <a:ln>
                <a:noFill/>
              </a:ln>
              <a:solidFill>
                <a:srgbClr val="865131"/>
              </a:solidFill>
              <a:effectLst/>
              <a:uLnTx/>
              <a:uFillTx/>
              <a:latin typeface="Times New Roman" pitchFamily="18" charset="0"/>
              <a:cs typeface="Times New Roman" pitchFamily="18" charset="0"/>
              <a:sym typeface="Ranchers"/>
            </a:endParaRPr>
          </a:p>
        </p:txBody>
      </p:sp>
      <p:graphicFrame>
        <p:nvGraphicFramePr>
          <p:cNvPr id="2" name="Table 1"/>
          <p:cNvGraphicFramePr>
            <a:graphicFrameLocks noGrp="1"/>
          </p:cNvGraphicFramePr>
          <p:nvPr>
            <p:extLst>
              <p:ext uri="{D42A27DB-BD31-4B8C-83A1-F6EECF244321}">
                <p14:modId xmlns:p14="http://schemas.microsoft.com/office/powerpoint/2010/main" val="3894438914"/>
              </p:ext>
            </p:extLst>
          </p:nvPr>
        </p:nvGraphicFramePr>
        <p:xfrm>
          <a:off x="397351" y="1585912"/>
          <a:ext cx="11345046" cy="4606670"/>
        </p:xfrm>
        <a:graphic>
          <a:graphicData uri="http://schemas.openxmlformats.org/drawingml/2006/table">
            <a:tbl>
              <a:tblPr firstRow="1" bandRow="1">
                <a:tableStyleId>{5C22544A-7EE6-4342-B048-85BDC9FD1C3A}</a:tableStyleId>
              </a:tblPr>
              <a:tblGrid>
                <a:gridCol w="10143263">
                  <a:extLst>
                    <a:ext uri="{9D8B030D-6E8A-4147-A177-3AD203B41FA5}">
                      <a16:colId xmlns="" xmlns:a16="http://schemas.microsoft.com/office/drawing/2014/main" val="2329670131"/>
                    </a:ext>
                  </a:extLst>
                </a:gridCol>
                <a:gridCol w="1201783">
                  <a:extLst>
                    <a:ext uri="{9D8B030D-6E8A-4147-A177-3AD203B41FA5}">
                      <a16:colId xmlns="" xmlns:a16="http://schemas.microsoft.com/office/drawing/2014/main" val="949461841"/>
                    </a:ext>
                  </a:extLst>
                </a:gridCol>
              </a:tblGrid>
              <a:tr h="502098">
                <a:tc>
                  <a:txBody>
                    <a:bodyPr/>
                    <a:lstStyle/>
                    <a:p>
                      <a:pPr algn="ctr"/>
                      <a:r>
                        <a:rPr lang="en-US" sz="2200" dirty="0" smtClean="0">
                          <a:latin typeface="Times New Roman" pitchFamily="18" charset="0"/>
                          <a:ea typeface="#9Slide03 Roboto" panose="02000000000000000000" pitchFamily="2" charset="0"/>
                          <a:cs typeface="Times New Roman" pitchFamily="18" charset="0"/>
                        </a:rPr>
                        <a:t>Câu</a:t>
                      </a:r>
                      <a:r>
                        <a:rPr lang="en-US" sz="2200" baseline="0" dirty="0" smtClean="0">
                          <a:latin typeface="Times New Roman" pitchFamily="18" charset="0"/>
                          <a:ea typeface="#9Slide03 Roboto" panose="02000000000000000000" pitchFamily="2" charset="0"/>
                          <a:cs typeface="Times New Roman" pitchFamily="18" charset="0"/>
                        </a:rPr>
                        <a:t> </a:t>
                      </a:r>
                      <a:endParaRPr lang="en-US" sz="2200"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ea typeface="#9Slide03 Roboto" panose="02000000000000000000" pitchFamily="2" charset="0"/>
                          <a:cs typeface="Times New Roman" pitchFamily="18" charset="0"/>
                        </a:rPr>
                        <a:t>Đ/S</a:t>
                      </a:r>
                      <a:endParaRPr lang="en-US" sz="2200"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74559564"/>
                  </a:ext>
                </a:extLst>
              </a:tr>
              <a:tr h="896603">
                <a:tc>
                  <a:txBody>
                    <a:bodyPr/>
                    <a:lstStyle/>
                    <a:p>
                      <a:pPr algn="just"/>
                      <a:r>
                        <a:rPr lang="en-US" sz="2400" b="1" dirty="0" smtClean="0">
                          <a:latin typeface="Times New Roman" pitchFamily="18" charset="0"/>
                          <a:ea typeface="#9Slide03 Roboto" panose="02000000000000000000" pitchFamily="2" charset="0"/>
                          <a:cs typeface="Times New Roman" pitchFamily="18" charset="0"/>
                        </a:rPr>
                        <a:t>1.</a:t>
                      </a:r>
                      <a:r>
                        <a:rPr lang="en-US" sz="2400" b="1" baseline="0" dirty="0" smtClean="0">
                          <a:latin typeface="Times New Roman" pitchFamily="18" charset="0"/>
                          <a:ea typeface="#9Slide03 Roboto" panose="02000000000000000000" pitchFamily="2" charset="0"/>
                          <a:cs typeface="Times New Roman" pitchFamily="18" charset="0"/>
                        </a:rPr>
                        <a:t> Tại </a:t>
                      </a:r>
                      <a:r>
                        <a:rPr lang="en-US" sz="2400" b="1" baseline="0" dirty="0" err="1" smtClean="0">
                          <a:latin typeface="Times New Roman" pitchFamily="18" charset="0"/>
                          <a:ea typeface="#9Slide03 Roboto" panose="02000000000000000000" pitchFamily="2" charset="0"/>
                          <a:cs typeface="Times New Roman" pitchFamily="18" charset="0"/>
                        </a:rPr>
                        <a:t>những</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khu</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vực</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khô</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hạn</a:t>
                      </a:r>
                      <a:r>
                        <a:rPr lang="en-US" sz="2400" b="1" baseline="0" dirty="0" smtClean="0">
                          <a:latin typeface="Times New Roman" pitchFamily="18" charset="0"/>
                          <a:ea typeface="#9Slide03 Roboto" panose="02000000000000000000" pitchFamily="2" charset="0"/>
                          <a:cs typeface="Times New Roman" pitchFamily="18" charset="0"/>
                        </a:rPr>
                        <a:t> như vùng </a:t>
                      </a:r>
                      <a:r>
                        <a:rPr lang="en-US" sz="2400" b="1" baseline="0" dirty="0" err="1" smtClean="0">
                          <a:latin typeface="Times New Roman" pitchFamily="18" charset="0"/>
                          <a:ea typeface="#9Slide03 Roboto" panose="02000000000000000000" pitchFamily="2" charset="0"/>
                          <a:cs typeface="Times New Roman" pitchFamily="18" charset="0"/>
                        </a:rPr>
                        <a:t>xa</a:t>
                      </a:r>
                      <a:r>
                        <a:rPr lang="en-US" sz="2400" b="1" baseline="0" dirty="0" smtClean="0">
                          <a:latin typeface="Times New Roman" pitchFamily="18" charset="0"/>
                          <a:ea typeface="#9Slide03 Roboto" panose="02000000000000000000" pitchFamily="2" charset="0"/>
                          <a:cs typeface="Times New Roman" pitchFamily="18" charset="0"/>
                        </a:rPr>
                        <a:t> van ở Nam </a:t>
                      </a:r>
                      <a:r>
                        <a:rPr lang="en-US" sz="2400" b="1" baseline="0" dirty="0" err="1" smtClean="0">
                          <a:latin typeface="Times New Roman" pitchFamily="18" charset="0"/>
                          <a:ea typeface="#9Slide03 Roboto" panose="02000000000000000000" pitchFamily="2" charset="0"/>
                          <a:cs typeface="Times New Roman" pitchFamily="18" charset="0"/>
                        </a:rPr>
                        <a:t>Xa</a:t>
                      </a:r>
                      <a:r>
                        <a:rPr lang="en-US" sz="2400" b="1" baseline="0" dirty="0" smtClean="0">
                          <a:latin typeface="Times New Roman" pitchFamily="18" charset="0"/>
                          <a:ea typeface="#9Slide03 Roboto" panose="02000000000000000000" pitchFamily="2" charset="0"/>
                          <a:cs typeface="Times New Roman" pitchFamily="18" charset="0"/>
                        </a:rPr>
                        <a:t>-ha-</a:t>
                      </a:r>
                      <a:r>
                        <a:rPr lang="en-US" sz="2400" b="1" baseline="0" dirty="0" err="1" smtClean="0">
                          <a:latin typeface="Times New Roman" pitchFamily="18" charset="0"/>
                          <a:ea typeface="#9Slide03 Roboto" panose="02000000000000000000" pitchFamily="2" charset="0"/>
                          <a:cs typeface="Times New Roman" pitchFamily="18" charset="0"/>
                        </a:rPr>
                        <a:t>ra</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làm</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nương</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rẫy</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vẫn</a:t>
                      </a:r>
                      <a:r>
                        <a:rPr lang="en-US" sz="2400" b="1" baseline="0" dirty="0" smtClean="0">
                          <a:latin typeface="Times New Roman" pitchFamily="18" charset="0"/>
                          <a:ea typeface="#9Slide03 Roboto" panose="02000000000000000000" pitchFamily="2" charset="0"/>
                          <a:cs typeface="Times New Roman" pitchFamily="18" charset="0"/>
                        </a:rPr>
                        <a:t> là </a:t>
                      </a:r>
                      <a:r>
                        <a:rPr lang="en-US" sz="2400" b="1" baseline="0" dirty="0" err="1" smtClean="0">
                          <a:latin typeface="Times New Roman" pitchFamily="18" charset="0"/>
                          <a:ea typeface="#9Slide03 Roboto" panose="02000000000000000000" pitchFamily="2" charset="0"/>
                          <a:cs typeface="Times New Roman" pitchFamily="18" charset="0"/>
                        </a:rPr>
                        <a:t>hình</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thức</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phổ</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biến</a:t>
                      </a:r>
                      <a:endParaRPr lang="en-US" sz="24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smtClean="0">
                          <a:solidFill>
                            <a:srgbClr val="FF0000"/>
                          </a:solidFill>
                          <a:latin typeface="Times New Roman" pitchFamily="18" charset="0"/>
                          <a:ea typeface="#9Slide03 Roboto" panose="02000000000000000000" pitchFamily="2" charset="0"/>
                          <a:cs typeface="Times New Roman" pitchFamily="18" charset="0"/>
                        </a:rPr>
                        <a:t>Đ</a:t>
                      </a:r>
                      <a:endParaRPr lang="en-US" sz="28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227416770"/>
                  </a:ext>
                </a:extLst>
              </a:tr>
              <a:tr h="502098">
                <a:tc>
                  <a:txBody>
                    <a:bodyPr/>
                    <a:lstStyle/>
                    <a:p>
                      <a:pPr algn="just"/>
                      <a:r>
                        <a:rPr lang="en-US" sz="2400" b="1" dirty="0" smtClean="0">
                          <a:latin typeface="Times New Roman" pitchFamily="18" charset="0"/>
                          <a:ea typeface="#9Slide03 Roboto" panose="02000000000000000000" pitchFamily="2" charset="0"/>
                          <a:cs typeface="Times New Roman" pitchFamily="18" charset="0"/>
                        </a:rPr>
                        <a:t>2. </a:t>
                      </a:r>
                      <a:r>
                        <a:rPr lang="en-US" sz="2400" b="1" dirty="0" err="1" smtClean="0">
                          <a:latin typeface="Times New Roman" pitchFamily="18" charset="0"/>
                          <a:ea typeface="#9Slide03 Roboto" panose="02000000000000000000" pitchFamily="2" charset="0"/>
                          <a:cs typeface="Times New Roman" pitchFamily="18" charset="0"/>
                        </a:rPr>
                        <a:t>Chăn</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nuôi</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dê</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cừu</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theo</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hình</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thức</a:t>
                      </a:r>
                      <a:r>
                        <a:rPr lang="en-US" sz="2400" b="1" baseline="0" dirty="0" smtClean="0">
                          <a:latin typeface="Times New Roman" pitchFamily="18" charset="0"/>
                          <a:ea typeface="#9Slide03 Roboto" panose="02000000000000000000" pitchFamily="2" charset="0"/>
                          <a:cs typeface="Times New Roman" pitchFamily="18" charset="0"/>
                        </a:rPr>
                        <a:t> công </a:t>
                      </a:r>
                      <a:r>
                        <a:rPr lang="en-US" sz="2400" b="1" baseline="0" dirty="0" err="1" smtClean="0">
                          <a:latin typeface="Times New Roman" pitchFamily="18" charset="0"/>
                          <a:ea typeface="#9Slide03 Roboto" panose="02000000000000000000" pitchFamily="2" charset="0"/>
                          <a:cs typeface="Times New Roman" pitchFamily="18" charset="0"/>
                        </a:rPr>
                        <a:t>nghiệp</a:t>
                      </a:r>
                      <a:r>
                        <a:rPr lang="en-US" sz="2400" b="1" baseline="0" dirty="0" smtClean="0">
                          <a:latin typeface="Times New Roman" pitchFamily="18" charset="0"/>
                          <a:ea typeface="#9Slide03 Roboto" panose="02000000000000000000" pitchFamily="2" charset="0"/>
                          <a:cs typeface="Times New Roman" pitchFamily="18" charset="0"/>
                        </a:rPr>
                        <a:t>.</a:t>
                      </a:r>
                      <a:endParaRPr lang="en-US" sz="24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smtClean="0">
                          <a:solidFill>
                            <a:srgbClr val="FF0000"/>
                          </a:solidFill>
                          <a:latin typeface="Times New Roman" pitchFamily="18" charset="0"/>
                          <a:ea typeface="#9Slide03 Roboto" panose="02000000000000000000" pitchFamily="2" charset="0"/>
                          <a:cs typeface="Times New Roman" pitchFamily="18" charset="0"/>
                        </a:rPr>
                        <a:t>S</a:t>
                      </a:r>
                      <a:endParaRPr lang="en-US" sz="28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530908698"/>
                  </a:ext>
                </a:extLst>
              </a:tr>
              <a:tr h="896603">
                <a:tc>
                  <a:txBody>
                    <a:bodyPr/>
                    <a:lstStyle/>
                    <a:p>
                      <a:pPr algn="just"/>
                      <a:r>
                        <a:rPr lang="en-US" sz="2400" b="1" dirty="0" smtClean="0">
                          <a:latin typeface="Times New Roman" pitchFamily="18" charset="0"/>
                          <a:ea typeface="#9Slide03 Roboto" panose="02000000000000000000" pitchFamily="2" charset="0"/>
                          <a:cs typeface="Times New Roman" pitchFamily="18" charset="0"/>
                        </a:rPr>
                        <a:t>3. Ở Đông</a:t>
                      </a:r>
                      <a:r>
                        <a:rPr lang="en-US" sz="2400" b="1" baseline="0" dirty="0" smtClean="0">
                          <a:latin typeface="Times New Roman" pitchFamily="18" charset="0"/>
                          <a:ea typeface="#9Slide03 Roboto" panose="02000000000000000000" pitchFamily="2" charset="0"/>
                          <a:cs typeface="Times New Roman" pitchFamily="18" charset="0"/>
                        </a:rPr>
                        <a:t> Nam Phi, </a:t>
                      </a:r>
                      <a:r>
                        <a:rPr lang="en-US" sz="2400" b="1" baseline="0" dirty="0" err="1" smtClean="0">
                          <a:latin typeface="Times New Roman" pitchFamily="18" charset="0"/>
                          <a:ea typeface="#9Slide03 Roboto" panose="02000000000000000000" pitchFamily="2" charset="0"/>
                          <a:cs typeface="Times New Roman" pitchFamily="18" charset="0"/>
                        </a:rPr>
                        <a:t>hình</a:t>
                      </a:r>
                      <a:r>
                        <a:rPr lang="en-US" sz="2400" b="1" baseline="0" dirty="0" smtClean="0">
                          <a:latin typeface="Times New Roman" pitchFamily="18" charset="0"/>
                          <a:ea typeface="#9Slide03 Roboto" panose="02000000000000000000" pitchFamily="2" charset="0"/>
                          <a:cs typeface="Times New Roman" pitchFamily="18" charset="0"/>
                        </a:rPr>
                        <a:t> thành các vùng </a:t>
                      </a:r>
                      <a:r>
                        <a:rPr lang="en-US" sz="2400" b="1" baseline="0" dirty="0" err="1" smtClean="0">
                          <a:latin typeface="Times New Roman" pitchFamily="18" charset="0"/>
                          <a:ea typeface="#9Slide03 Roboto" panose="02000000000000000000" pitchFamily="2" charset="0"/>
                          <a:cs typeface="Times New Roman" pitchFamily="18" charset="0"/>
                        </a:rPr>
                        <a:t>trồng</a:t>
                      </a:r>
                      <a:r>
                        <a:rPr lang="en-US" sz="2400" b="1" baseline="0" dirty="0" smtClean="0">
                          <a:latin typeface="Times New Roman" pitchFamily="18" charset="0"/>
                          <a:ea typeface="#9Slide03 Roboto" panose="02000000000000000000" pitchFamily="2" charset="0"/>
                          <a:cs typeface="Times New Roman" pitchFamily="18" charset="0"/>
                        </a:rPr>
                        <a:t> cây </a:t>
                      </a:r>
                      <a:r>
                        <a:rPr lang="en-US" sz="2400" b="1" baseline="0" dirty="0" err="1" smtClean="0">
                          <a:latin typeface="Times New Roman" pitchFamily="18" charset="0"/>
                          <a:ea typeface="#9Slide03 Roboto" panose="02000000000000000000" pitchFamily="2" charset="0"/>
                          <a:cs typeface="Times New Roman" pitchFamily="18" charset="0"/>
                        </a:rPr>
                        <a:t>ăn</a:t>
                      </a:r>
                      <a:r>
                        <a:rPr lang="en-US" sz="2400" b="1" baseline="0" dirty="0" smtClean="0">
                          <a:latin typeface="Times New Roman" pitchFamily="18" charset="0"/>
                          <a:ea typeface="#9Slide03 Roboto" panose="02000000000000000000" pitchFamily="2" charset="0"/>
                          <a:cs typeface="Times New Roman" pitchFamily="18" charset="0"/>
                        </a:rPr>
                        <a:t> quả, cây công </a:t>
                      </a:r>
                      <a:r>
                        <a:rPr lang="en-US" sz="2400" b="1" baseline="0" dirty="0" err="1" smtClean="0">
                          <a:latin typeface="Times New Roman" pitchFamily="18" charset="0"/>
                          <a:ea typeface="#9Slide03 Roboto" panose="02000000000000000000" pitchFamily="2" charset="0"/>
                          <a:cs typeface="Times New Roman" pitchFamily="18" charset="0"/>
                        </a:rPr>
                        <a:t>nghiệp</a:t>
                      </a:r>
                      <a:r>
                        <a:rPr lang="en-US" sz="2400" b="1" baseline="0" dirty="0" smtClean="0">
                          <a:latin typeface="Times New Roman" pitchFamily="18" charset="0"/>
                          <a:ea typeface="#9Slide03 Roboto" panose="02000000000000000000" pitchFamily="2" charset="0"/>
                          <a:cs typeface="Times New Roman" pitchFamily="18" charset="0"/>
                        </a:rPr>
                        <a:t> chỉ với </a:t>
                      </a:r>
                      <a:r>
                        <a:rPr lang="en-US" sz="2400" b="1" baseline="0" dirty="0" err="1" smtClean="0">
                          <a:latin typeface="Times New Roman" pitchFamily="18" charset="0"/>
                          <a:ea typeface="#9Slide03 Roboto" panose="02000000000000000000" pitchFamily="2" charset="0"/>
                          <a:cs typeface="Times New Roman" pitchFamily="18" charset="0"/>
                        </a:rPr>
                        <a:t>mục</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đích</a:t>
                      </a:r>
                      <a:r>
                        <a:rPr lang="en-US" sz="2400" b="1" baseline="0" dirty="0" smtClean="0">
                          <a:latin typeface="Times New Roman" pitchFamily="18" charset="0"/>
                          <a:ea typeface="#9Slide03 Roboto" panose="02000000000000000000" pitchFamily="2" charset="0"/>
                          <a:cs typeface="Times New Roman" pitchFamily="18" charset="0"/>
                        </a:rPr>
                        <a:t> tiêu </a:t>
                      </a:r>
                      <a:r>
                        <a:rPr lang="en-US" sz="2400" b="1" baseline="0" dirty="0" err="1" smtClean="0">
                          <a:latin typeface="Times New Roman" pitchFamily="18" charset="0"/>
                          <a:ea typeface="#9Slide03 Roboto" panose="02000000000000000000" pitchFamily="2" charset="0"/>
                          <a:cs typeface="Times New Roman" pitchFamily="18" charset="0"/>
                        </a:rPr>
                        <a:t>thụ</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trong</a:t>
                      </a:r>
                      <a:r>
                        <a:rPr lang="en-US" sz="2400" b="1" baseline="0" dirty="0" smtClean="0">
                          <a:latin typeface="Times New Roman" pitchFamily="18" charset="0"/>
                          <a:ea typeface="#9Slide03 Roboto" panose="02000000000000000000" pitchFamily="2" charset="0"/>
                          <a:cs typeface="Times New Roman" pitchFamily="18" charset="0"/>
                        </a:rPr>
                        <a:t> nước.</a:t>
                      </a:r>
                      <a:endParaRPr lang="en-US" sz="24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smtClean="0">
                          <a:solidFill>
                            <a:srgbClr val="FF0000"/>
                          </a:solidFill>
                          <a:latin typeface="Times New Roman" pitchFamily="18" charset="0"/>
                          <a:ea typeface="#9Slide03 Roboto" panose="02000000000000000000" pitchFamily="2" charset="0"/>
                          <a:cs typeface="Times New Roman" pitchFamily="18" charset="0"/>
                        </a:rPr>
                        <a:t>S</a:t>
                      </a:r>
                      <a:endParaRPr lang="en-US" sz="28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797113711"/>
                  </a:ext>
                </a:extLst>
              </a:tr>
              <a:tr h="896603">
                <a:tc>
                  <a:txBody>
                    <a:bodyPr/>
                    <a:lstStyle/>
                    <a:p>
                      <a:pPr algn="just"/>
                      <a:r>
                        <a:rPr lang="en-US" sz="2400" b="1" dirty="0" smtClean="0">
                          <a:latin typeface="Times New Roman" pitchFamily="18" charset="0"/>
                          <a:ea typeface="#9Slide03 Roboto" panose="02000000000000000000" pitchFamily="2" charset="0"/>
                          <a:cs typeface="Times New Roman" pitchFamily="18" charset="0"/>
                        </a:rPr>
                        <a:t>4. Ở</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môi</a:t>
                      </a:r>
                      <a:r>
                        <a:rPr lang="en-US" sz="2400" b="1" baseline="0" dirty="0" smtClean="0">
                          <a:latin typeface="Times New Roman" pitchFamily="18" charset="0"/>
                          <a:ea typeface="#9Slide03 Roboto" panose="02000000000000000000" pitchFamily="2" charset="0"/>
                          <a:cs typeface="Times New Roman" pitchFamily="18" charset="0"/>
                        </a:rPr>
                        <a:t> trường nhiệt </a:t>
                      </a:r>
                      <a:r>
                        <a:rPr lang="en-US" sz="2400" b="1" baseline="0" dirty="0" err="1" smtClean="0">
                          <a:latin typeface="Times New Roman" pitchFamily="18" charset="0"/>
                          <a:ea typeface="#9Slide03 Roboto" panose="02000000000000000000" pitchFamily="2" charset="0"/>
                          <a:cs typeface="Times New Roman" pitchFamily="18" charset="0"/>
                        </a:rPr>
                        <a:t>đới</a:t>
                      </a:r>
                      <a:r>
                        <a:rPr lang="en-US" sz="2400" b="1" baseline="0" dirty="0" smtClean="0">
                          <a:latin typeface="Times New Roman" pitchFamily="18" charset="0"/>
                          <a:ea typeface="#9Slide03 Roboto" panose="02000000000000000000" pitchFamily="2" charset="0"/>
                          <a:cs typeface="Times New Roman" pitchFamily="18" charset="0"/>
                        </a:rPr>
                        <a:t>, cần chú ý </a:t>
                      </a:r>
                      <a:r>
                        <a:rPr lang="en-US" sz="2400" b="1" baseline="0" dirty="0" err="1" smtClean="0">
                          <a:latin typeface="Times New Roman" pitchFamily="18" charset="0"/>
                          <a:ea typeface="#9Slide03 Roboto" panose="02000000000000000000" pitchFamily="2" charset="0"/>
                          <a:cs typeface="Times New Roman" pitchFamily="18" charset="0"/>
                        </a:rPr>
                        <a:t>xây</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dựng</a:t>
                      </a:r>
                      <a:r>
                        <a:rPr lang="en-US" sz="2400" b="1" baseline="0" dirty="0" smtClean="0">
                          <a:latin typeface="Times New Roman" pitchFamily="18" charset="0"/>
                          <a:ea typeface="#9Slide03 Roboto" panose="02000000000000000000" pitchFamily="2" charset="0"/>
                          <a:cs typeface="Times New Roman" pitchFamily="18" charset="0"/>
                        </a:rPr>
                        <a:t> công trình </a:t>
                      </a:r>
                      <a:r>
                        <a:rPr lang="en-US" sz="2400" b="1" baseline="0" dirty="0" err="1" smtClean="0">
                          <a:latin typeface="Times New Roman" pitchFamily="18" charset="0"/>
                          <a:ea typeface="#9Slide03 Roboto" panose="02000000000000000000" pitchFamily="2" charset="0"/>
                          <a:cs typeface="Times New Roman" pitchFamily="18" charset="0"/>
                        </a:rPr>
                        <a:t>thủy</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lợi</a:t>
                      </a:r>
                      <a:r>
                        <a:rPr lang="en-US" sz="2400" b="1" baseline="0" dirty="0" smtClean="0">
                          <a:latin typeface="Times New Roman" pitchFamily="18" charset="0"/>
                          <a:ea typeface="#9Slide03 Roboto" panose="02000000000000000000" pitchFamily="2" charset="0"/>
                          <a:cs typeface="Times New Roman" pitchFamily="18" charset="0"/>
                        </a:rPr>
                        <a:t> để bảo </a:t>
                      </a:r>
                      <a:r>
                        <a:rPr lang="en-US" sz="2400" b="1" baseline="0" dirty="0" err="1" smtClean="0">
                          <a:latin typeface="Times New Roman" pitchFamily="18" charset="0"/>
                          <a:ea typeface="#9Slide03 Roboto" panose="02000000000000000000" pitchFamily="2" charset="0"/>
                          <a:cs typeface="Times New Roman" pitchFamily="18" charset="0"/>
                        </a:rPr>
                        <a:t>bảo</a:t>
                      </a:r>
                      <a:r>
                        <a:rPr lang="en-US" sz="2400" b="1" baseline="0" dirty="0" smtClean="0">
                          <a:latin typeface="Times New Roman" pitchFamily="18" charset="0"/>
                          <a:ea typeface="#9Slide03 Roboto" panose="02000000000000000000" pitchFamily="2" charset="0"/>
                          <a:cs typeface="Times New Roman" pitchFamily="18" charset="0"/>
                        </a:rPr>
                        <a:t> nước </a:t>
                      </a:r>
                      <a:r>
                        <a:rPr lang="en-US" sz="2400" b="1" baseline="0" dirty="0" err="1" smtClean="0">
                          <a:latin typeface="Times New Roman" pitchFamily="18" charset="0"/>
                          <a:ea typeface="#9Slide03 Roboto" panose="02000000000000000000" pitchFamily="2" charset="0"/>
                          <a:cs typeface="Times New Roman" pitchFamily="18" charset="0"/>
                        </a:rPr>
                        <a:t>cho</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thủy</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điện</a:t>
                      </a:r>
                      <a:r>
                        <a:rPr lang="en-US" sz="2400" b="1" baseline="0" dirty="0" smtClean="0">
                          <a:latin typeface="Times New Roman" pitchFamily="18" charset="0"/>
                          <a:ea typeface="#9Slide03 Roboto" panose="02000000000000000000" pitchFamily="2" charset="0"/>
                          <a:cs typeface="Times New Roman" pitchFamily="18" charset="0"/>
                        </a:rPr>
                        <a:t>.</a:t>
                      </a:r>
                      <a:endParaRPr lang="en-US" sz="24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smtClean="0">
                          <a:solidFill>
                            <a:srgbClr val="FF0000"/>
                          </a:solidFill>
                          <a:latin typeface="Times New Roman" pitchFamily="18" charset="0"/>
                          <a:ea typeface="#9Slide03 Roboto" panose="02000000000000000000" pitchFamily="2" charset="0"/>
                          <a:cs typeface="Times New Roman" pitchFamily="18" charset="0"/>
                        </a:rPr>
                        <a:t>S</a:t>
                      </a:r>
                      <a:endParaRPr lang="en-US" sz="28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754166292"/>
                  </a:ext>
                </a:extLst>
              </a:tr>
              <a:tr h="896603">
                <a:tc>
                  <a:txBody>
                    <a:bodyPr/>
                    <a:lstStyle/>
                    <a:p>
                      <a:pPr algn="just"/>
                      <a:r>
                        <a:rPr lang="en-US" sz="2400" b="1" dirty="0" smtClean="0">
                          <a:latin typeface="Times New Roman" pitchFamily="18" charset="0"/>
                          <a:ea typeface="#9Slide03 Roboto" panose="02000000000000000000" pitchFamily="2" charset="0"/>
                          <a:cs typeface="Times New Roman" pitchFamily="18" charset="0"/>
                        </a:rPr>
                        <a:t>5. Một</a:t>
                      </a:r>
                      <a:r>
                        <a:rPr lang="en-US" sz="2400" b="1" baseline="0" dirty="0" smtClean="0">
                          <a:latin typeface="Times New Roman" pitchFamily="18" charset="0"/>
                          <a:ea typeface="#9Slide03 Roboto" panose="02000000000000000000" pitchFamily="2" charset="0"/>
                          <a:cs typeface="Times New Roman" pitchFamily="18" charset="0"/>
                        </a:rPr>
                        <a:t> số </a:t>
                      </a:r>
                      <a:r>
                        <a:rPr lang="en-US" sz="2400" b="1" baseline="0" dirty="0" err="1" smtClean="0">
                          <a:latin typeface="Times New Roman" pitchFamily="18" charset="0"/>
                          <a:ea typeface="#9Slide03 Roboto" panose="02000000000000000000" pitchFamily="2" charset="0"/>
                          <a:cs typeface="Times New Roman" pitchFamily="18" charset="0"/>
                        </a:rPr>
                        <a:t>quốc</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gia</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châu</a:t>
                      </a:r>
                      <a:r>
                        <a:rPr lang="en-US" sz="2400" b="1" baseline="0" dirty="0" smtClean="0">
                          <a:latin typeface="Times New Roman" pitchFamily="18" charset="0"/>
                          <a:ea typeface="#9Slide03 Roboto" panose="02000000000000000000" pitchFamily="2" charset="0"/>
                          <a:cs typeface="Times New Roman" pitchFamily="18" charset="0"/>
                        </a:rPr>
                        <a:t> Phi đã thành </a:t>
                      </a:r>
                      <a:r>
                        <a:rPr lang="en-US" sz="2400" b="1" baseline="0" dirty="0" err="1" smtClean="0">
                          <a:latin typeface="Times New Roman" pitchFamily="18" charset="0"/>
                          <a:ea typeface="#9Slide03 Roboto" panose="02000000000000000000" pitchFamily="2" charset="0"/>
                          <a:cs typeface="Times New Roman" pitchFamily="18" charset="0"/>
                        </a:rPr>
                        <a:t>lập</a:t>
                      </a:r>
                      <a:r>
                        <a:rPr lang="en-US" sz="2400" b="1" baseline="0" dirty="0" smtClean="0">
                          <a:latin typeface="Times New Roman" pitchFamily="18" charset="0"/>
                          <a:ea typeface="#9Slide03 Roboto" panose="02000000000000000000" pitchFamily="2" charset="0"/>
                          <a:cs typeface="Times New Roman" pitchFamily="18" charset="0"/>
                        </a:rPr>
                        <a:t> các </a:t>
                      </a:r>
                      <a:r>
                        <a:rPr lang="en-US" sz="2400" b="1" baseline="0" dirty="0" err="1" smtClean="0">
                          <a:latin typeface="Times New Roman" pitchFamily="18" charset="0"/>
                          <a:ea typeface="#9Slide03 Roboto" panose="02000000000000000000" pitchFamily="2" charset="0"/>
                          <a:cs typeface="Times New Roman" pitchFamily="18" charset="0"/>
                        </a:rPr>
                        <a:t>khu</a:t>
                      </a:r>
                      <a:r>
                        <a:rPr lang="en-US" sz="2400" b="1" baseline="0" dirty="0" smtClean="0">
                          <a:latin typeface="Times New Roman" pitchFamily="18" charset="0"/>
                          <a:ea typeface="#9Slide03 Roboto" panose="02000000000000000000" pitchFamily="2" charset="0"/>
                          <a:cs typeface="Times New Roman" pitchFamily="18" charset="0"/>
                        </a:rPr>
                        <a:t> bảo </a:t>
                      </a:r>
                      <a:r>
                        <a:rPr lang="en-US" sz="2400" b="1" baseline="0" dirty="0" err="1" smtClean="0">
                          <a:latin typeface="Times New Roman" pitchFamily="18" charset="0"/>
                          <a:ea typeface="#9Slide03 Roboto" panose="02000000000000000000" pitchFamily="2" charset="0"/>
                          <a:cs typeface="Times New Roman" pitchFamily="18" charset="0"/>
                        </a:rPr>
                        <a:t>tồn</a:t>
                      </a:r>
                      <a:r>
                        <a:rPr lang="en-US" sz="2400" b="1" baseline="0" dirty="0" smtClean="0">
                          <a:latin typeface="Times New Roman" pitchFamily="18" charset="0"/>
                          <a:ea typeface="#9Slide03 Roboto" panose="02000000000000000000" pitchFamily="2" charset="0"/>
                          <a:cs typeface="Times New Roman" pitchFamily="18" charset="0"/>
                        </a:rPr>
                        <a:t> thiện nhiên vừa để bảo </a:t>
                      </a:r>
                      <a:r>
                        <a:rPr lang="en-US" sz="2400" b="1" baseline="0" dirty="0" err="1" smtClean="0">
                          <a:latin typeface="Times New Roman" pitchFamily="18" charset="0"/>
                          <a:ea typeface="#9Slide03 Roboto" panose="02000000000000000000" pitchFamily="2" charset="0"/>
                          <a:cs typeface="Times New Roman" pitchFamily="18" charset="0"/>
                        </a:rPr>
                        <a:t>vệ</a:t>
                      </a:r>
                      <a:r>
                        <a:rPr lang="en-US" sz="2400" b="1" baseline="0" dirty="0" smtClean="0">
                          <a:latin typeface="Times New Roman" pitchFamily="18" charset="0"/>
                          <a:ea typeface="#9Slide03 Roboto" panose="02000000000000000000" pitchFamily="2" charset="0"/>
                          <a:cs typeface="Times New Roman" pitchFamily="18" charset="0"/>
                        </a:rPr>
                        <a:t> các </a:t>
                      </a:r>
                      <a:r>
                        <a:rPr lang="en-US" sz="2400" b="1" baseline="0" dirty="0" err="1" smtClean="0">
                          <a:latin typeface="Times New Roman" pitchFamily="18" charset="0"/>
                          <a:ea typeface="#9Slide03 Roboto" panose="02000000000000000000" pitchFamily="2" charset="0"/>
                          <a:cs typeface="Times New Roman" pitchFamily="18" charset="0"/>
                        </a:rPr>
                        <a:t>hệ</a:t>
                      </a:r>
                      <a:r>
                        <a:rPr lang="en-US" sz="2400" b="1" baseline="0" dirty="0" smtClean="0">
                          <a:latin typeface="Times New Roman" pitchFamily="18" charset="0"/>
                          <a:ea typeface="#9Slide03 Roboto" panose="02000000000000000000" pitchFamily="2" charset="0"/>
                          <a:cs typeface="Times New Roman" pitchFamily="18" charset="0"/>
                        </a:rPr>
                        <a:t> sinh </a:t>
                      </a:r>
                      <a:r>
                        <a:rPr lang="en-US" sz="2400" b="1" baseline="0" dirty="0" err="1" smtClean="0">
                          <a:latin typeface="Times New Roman" pitchFamily="18" charset="0"/>
                          <a:ea typeface="#9Slide03 Roboto" panose="02000000000000000000" pitchFamily="2" charset="0"/>
                          <a:cs typeface="Times New Roman" pitchFamily="18" charset="0"/>
                        </a:rPr>
                        <a:t>thái</a:t>
                      </a:r>
                      <a:r>
                        <a:rPr lang="en-US" sz="2400" b="1" baseline="0" dirty="0" smtClean="0">
                          <a:latin typeface="Times New Roman" pitchFamily="18" charset="0"/>
                          <a:ea typeface="#9Slide03 Roboto" panose="02000000000000000000" pitchFamily="2" charset="0"/>
                          <a:cs typeface="Times New Roman" pitchFamily="18" charset="0"/>
                        </a:rPr>
                        <a:t> tự nhiên, vừa </a:t>
                      </a:r>
                      <a:r>
                        <a:rPr lang="en-US" sz="2400" b="1" baseline="0" dirty="0" err="1" smtClean="0">
                          <a:latin typeface="Times New Roman" pitchFamily="18" charset="0"/>
                          <a:ea typeface="#9Slide03 Roboto" panose="02000000000000000000" pitchFamily="2" charset="0"/>
                          <a:cs typeface="Times New Roman" pitchFamily="18" charset="0"/>
                        </a:rPr>
                        <a:t>phát</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triển</a:t>
                      </a:r>
                      <a:r>
                        <a:rPr lang="en-US" sz="2400" b="1" baseline="0" dirty="0" smtClean="0">
                          <a:latin typeface="Times New Roman" pitchFamily="18" charset="0"/>
                          <a:ea typeface="#9Slide03 Roboto" panose="02000000000000000000" pitchFamily="2" charset="0"/>
                          <a:cs typeface="Times New Roman" pitchFamily="18" charset="0"/>
                        </a:rPr>
                        <a:t> du </a:t>
                      </a:r>
                      <a:r>
                        <a:rPr lang="en-US" sz="2400" b="1" baseline="0" dirty="0" err="1" smtClean="0">
                          <a:latin typeface="Times New Roman" pitchFamily="18" charset="0"/>
                          <a:ea typeface="#9Slide03 Roboto" panose="02000000000000000000" pitchFamily="2" charset="0"/>
                          <a:cs typeface="Times New Roman" pitchFamily="18" charset="0"/>
                        </a:rPr>
                        <a:t>lịch</a:t>
                      </a:r>
                      <a:r>
                        <a:rPr lang="en-US" sz="2400" b="1" baseline="0" dirty="0" smtClean="0">
                          <a:latin typeface="Times New Roman" pitchFamily="18" charset="0"/>
                          <a:ea typeface="#9Slide03 Roboto" panose="02000000000000000000" pitchFamily="2" charset="0"/>
                          <a:cs typeface="Times New Roman" pitchFamily="18" charset="0"/>
                        </a:rPr>
                        <a:t> sinh </a:t>
                      </a:r>
                      <a:r>
                        <a:rPr lang="en-US" sz="2400" b="1" baseline="0" dirty="0" err="1" smtClean="0">
                          <a:latin typeface="Times New Roman" pitchFamily="18" charset="0"/>
                          <a:ea typeface="#9Slide03 Roboto" panose="02000000000000000000" pitchFamily="2" charset="0"/>
                          <a:cs typeface="Times New Roman" pitchFamily="18" charset="0"/>
                        </a:rPr>
                        <a:t>thái</a:t>
                      </a:r>
                      <a:r>
                        <a:rPr lang="en-US" sz="2400" b="1" baseline="0" dirty="0" smtClean="0">
                          <a:latin typeface="Times New Roman" pitchFamily="18" charset="0"/>
                          <a:ea typeface="#9Slide03 Roboto" panose="02000000000000000000" pitchFamily="2" charset="0"/>
                          <a:cs typeface="Times New Roman" pitchFamily="18" charset="0"/>
                        </a:rPr>
                        <a:t>.</a:t>
                      </a:r>
                      <a:endParaRPr lang="en-US" sz="24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smtClean="0">
                          <a:solidFill>
                            <a:srgbClr val="FF0000"/>
                          </a:solidFill>
                          <a:latin typeface="Times New Roman" pitchFamily="18" charset="0"/>
                          <a:ea typeface="#9Slide03 Roboto" panose="02000000000000000000" pitchFamily="2" charset="0"/>
                          <a:cs typeface="Times New Roman" pitchFamily="18" charset="0"/>
                        </a:rPr>
                        <a:t>Đ</a:t>
                      </a:r>
                      <a:endParaRPr lang="en-US" sz="28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2165140645"/>
                  </a:ext>
                </a:extLst>
              </a:tr>
            </a:tbl>
          </a:graphicData>
        </a:graphic>
      </p:graphicFrame>
      <p:sp>
        <p:nvSpPr>
          <p:cNvPr id="12" name="Rectangle 11"/>
          <p:cNvSpPr/>
          <p:nvPr/>
        </p:nvSpPr>
        <p:spPr>
          <a:xfrm>
            <a:off x="3452518" y="967854"/>
            <a:ext cx="9521623" cy="496867"/>
          </a:xfrm>
          <a:prstGeom prst="rect">
            <a:avLst/>
          </a:prstGeom>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Nhiệm</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vụ: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Lựa</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chọn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Đúng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hoặc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Sai ở các ý kiến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dưới</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đây</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endParaRPr kumimoji="0" lang="en-US" sz="24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Tree>
    <p:extLst>
      <p:ext uri="{BB962C8B-B14F-4D97-AF65-F5344CB8AC3E}">
        <p14:creationId xmlns:p14="http://schemas.microsoft.com/office/powerpoint/2010/main" val="2959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756F2957-1690-4867-B338-077DC9F695BB}"/>
              </a:ext>
            </a:extLst>
          </p:cNvPr>
          <p:cNvGrpSpPr/>
          <p:nvPr/>
        </p:nvGrpSpPr>
        <p:grpSpPr>
          <a:xfrm>
            <a:off x="142502" y="156355"/>
            <a:ext cx="9826019" cy="875873"/>
            <a:chOff x="1787659" y="2790781"/>
            <a:chExt cx="9826019" cy="875873"/>
          </a:xfrm>
        </p:grpSpPr>
        <p:grpSp>
          <p:nvGrpSpPr>
            <p:cNvPr id="4" name="Group 3">
              <a:extLst>
                <a:ext uri="{FF2B5EF4-FFF2-40B4-BE49-F238E27FC236}">
                  <a16:creationId xmlns="" xmlns:a16="http://schemas.microsoft.com/office/drawing/2014/main" id="{1C03447F-A63A-4AEA-91D1-C9F9471D061F}"/>
                </a:ext>
              </a:extLst>
            </p:cNvPr>
            <p:cNvGrpSpPr/>
            <p:nvPr/>
          </p:nvGrpSpPr>
          <p:grpSpPr>
            <a:xfrm>
              <a:off x="1848572" y="2793705"/>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40E832FE-C7D5-406E-A9B0-A11F6F5D508C}"/>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B9868E45-452E-400A-B3F8-5617B339FCE1}"/>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10BB5683-ECE0-4D90-9B9E-7B8135D19356}"/>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 xmlns:a16="http://schemas.microsoft.com/office/drawing/2014/main" id="{5B0EF946-A1E6-47B2-99F5-97A14FC21A27}"/>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DFD3A419-5440-473A-8422-6647BF26CA76}"/>
                </a:ext>
              </a:extLst>
            </p:cNvPr>
            <p:cNvSpPr txBox="1"/>
            <p:nvPr/>
          </p:nvSpPr>
          <p:spPr>
            <a:xfrm>
              <a:off x="2963129" y="2963501"/>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nhiệt đới</a:t>
              </a:r>
            </a:p>
          </p:txBody>
        </p:sp>
      </p:grpSp>
      <p:grpSp>
        <p:nvGrpSpPr>
          <p:cNvPr id="10" name="Group 9">
            <a:extLst>
              <a:ext uri="{FF2B5EF4-FFF2-40B4-BE49-F238E27FC236}">
                <a16:creationId xmlns="" xmlns:a16="http://schemas.microsoft.com/office/drawing/2014/main" id="{328D2011-4926-450C-A219-84EB7D9B705E}"/>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 xmlns:a16="http://schemas.microsoft.com/office/drawing/2014/main" id="{066F9A47-1C65-4BF7-BB07-E3FFA7C9C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170265C9-91AF-416E-A23D-F1908001DA1F}"/>
                </a:ext>
              </a:extLst>
            </p:cNvPr>
            <p:cNvSpPr txBox="1"/>
            <p:nvPr/>
          </p:nvSpPr>
          <p:spPr>
            <a:xfrm>
              <a:off x="6773161" y="6428799"/>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4" name="Freeform 8">
            <a:extLst>
              <a:ext uri="{FF2B5EF4-FFF2-40B4-BE49-F238E27FC236}">
                <a16:creationId xmlns="" xmlns:a16="http://schemas.microsoft.com/office/drawing/2014/main" id="{3F9B25EF-1F30-4FE1-A79D-6D1A669D2EA5}"/>
              </a:ext>
            </a:extLst>
          </p:cNvPr>
          <p:cNvSpPr>
            <a:spLocks/>
          </p:cNvSpPr>
          <p:nvPr/>
        </p:nvSpPr>
        <p:spPr bwMode="auto">
          <a:xfrm>
            <a:off x="7540488" y="2445709"/>
            <a:ext cx="3562942" cy="2884934"/>
          </a:xfrm>
          <a:custGeom>
            <a:avLst/>
            <a:gdLst>
              <a:gd name="T0" fmla="*/ 2147483646 w 2193"/>
              <a:gd name="T1" fmla="*/ 2147483646 h 1917"/>
              <a:gd name="T2" fmla="*/ 2147483646 w 2193"/>
              <a:gd name="T3" fmla="*/ 2147483646 h 1917"/>
              <a:gd name="T4" fmla="*/ 2147483646 w 2193"/>
              <a:gd name="T5" fmla="*/ 2147483646 h 1917"/>
              <a:gd name="T6" fmla="*/ 2147483646 w 2193"/>
              <a:gd name="T7" fmla="*/ 2147483646 h 1917"/>
              <a:gd name="T8" fmla="*/ 2147483646 w 2193"/>
              <a:gd name="T9" fmla="*/ 2147483646 h 1917"/>
              <a:gd name="T10" fmla="*/ 2147483646 w 2193"/>
              <a:gd name="T11" fmla="*/ 2147483646 h 1917"/>
              <a:gd name="T12" fmla="*/ 2147483646 w 2193"/>
              <a:gd name="T13" fmla="*/ 2147483646 h 1917"/>
              <a:gd name="T14" fmla="*/ 2147483646 w 2193"/>
              <a:gd name="T15" fmla="*/ 2147483646 h 1917"/>
              <a:gd name="T16" fmla="*/ 2147483646 w 2193"/>
              <a:gd name="T17" fmla="*/ 2147483646 h 1917"/>
              <a:gd name="T18" fmla="*/ 2147483646 w 2193"/>
              <a:gd name="T19" fmla="*/ 2147483646 h 1917"/>
              <a:gd name="T20" fmla="*/ 2147483646 w 2193"/>
              <a:gd name="T21" fmla="*/ 2147483646 h 1917"/>
              <a:gd name="T22" fmla="*/ 2147483646 w 2193"/>
              <a:gd name="T23" fmla="*/ 2147483646 h 1917"/>
              <a:gd name="T24" fmla="*/ 2147483646 w 2193"/>
              <a:gd name="T25" fmla="*/ 2147483646 h 1917"/>
              <a:gd name="T26" fmla="*/ 2147483646 w 2193"/>
              <a:gd name="T27" fmla="*/ 2147483646 h 1917"/>
              <a:gd name="T28" fmla="*/ 2147483646 w 2193"/>
              <a:gd name="T29" fmla="*/ 2147483646 h 1917"/>
              <a:gd name="T30" fmla="*/ 2147483646 w 2193"/>
              <a:gd name="T31" fmla="*/ 2147483646 h 1917"/>
              <a:gd name="T32" fmla="*/ 2147483646 w 2193"/>
              <a:gd name="T33" fmla="*/ 2147483646 h 1917"/>
              <a:gd name="T34" fmla="*/ 2147483646 w 2193"/>
              <a:gd name="T35" fmla="*/ 2147483646 h 1917"/>
              <a:gd name="T36" fmla="*/ 2147483646 w 2193"/>
              <a:gd name="T37" fmla="*/ 2147483646 h 1917"/>
              <a:gd name="T38" fmla="*/ 2147483646 w 2193"/>
              <a:gd name="T39" fmla="*/ 2147483646 h 1917"/>
              <a:gd name="T40" fmla="*/ 2147483646 w 2193"/>
              <a:gd name="T41" fmla="*/ 2147483646 h 1917"/>
              <a:gd name="T42" fmla="*/ 2147483646 w 2193"/>
              <a:gd name="T43" fmla="*/ 2147483646 h 1917"/>
              <a:gd name="T44" fmla="*/ 2147483646 w 2193"/>
              <a:gd name="T45" fmla="*/ 2147483646 h 1917"/>
              <a:gd name="T46" fmla="*/ 2147483646 w 2193"/>
              <a:gd name="T47" fmla="*/ 2147483646 h 1917"/>
              <a:gd name="T48" fmla="*/ 2147483646 w 2193"/>
              <a:gd name="T49" fmla="*/ 2147483646 h 1917"/>
              <a:gd name="T50" fmla="*/ 2147483646 w 2193"/>
              <a:gd name="T51" fmla="*/ 2147483646 h 1917"/>
              <a:gd name="T52" fmla="*/ 2147483646 w 2193"/>
              <a:gd name="T53" fmla="*/ 2147483646 h 1917"/>
              <a:gd name="T54" fmla="*/ 2147483646 w 2193"/>
              <a:gd name="T55" fmla="*/ 2147483646 h 1917"/>
              <a:gd name="T56" fmla="*/ 2147483646 w 2193"/>
              <a:gd name="T57" fmla="*/ 2147483646 h 1917"/>
              <a:gd name="T58" fmla="*/ 2147483646 w 2193"/>
              <a:gd name="T59" fmla="*/ 2147483646 h 1917"/>
              <a:gd name="T60" fmla="*/ 2147483646 w 2193"/>
              <a:gd name="T61" fmla="*/ 2147483646 h 1917"/>
              <a:gd name="T62" fmla="*/ 2147483646 w 2193"/>
              <a:gd name="T63" fmla="*/ 2147483646 h 1917"/>
              <a:gd name="T64" fmla="*/ 2147483646 w 2193"/>
              <a:gd name="T65" fmla="*/ 2147483646 h 1917"/>
              <a:gd name="T66" fmla="*/ 2147483646 w 2193"/>
              <a:gd name="T67" fmla="*/ 2147483646 h 1917"/>
              <a:gd name="T68" fmla="*/ 2147483646 w 2193"/>
              <a:gd name="T69" fmla="*/ 2147483646 h 1917"/>
              <a:gd name="T70" fmla="*/ 2147483646 w 2193"/>
              <a:gd name="T71" fmla="*/ 2147483646 h 1917"/>
              <a:gd name="T72" fmla="*/ 2147483646 w 2193"/>
              <a:gd name="T73" fmla="*/ 2147483646 h 1917"/>
              <a:gd name="T74" fmla="*/ 2147483646 w 2193"/>
              <a:gd name="T75" fmla="*/ 2147483646 h 19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3" h="1917">
                <a:moveTo>
                  <a:pt x="128" y="467"/>
                </a:moveTo>
                <a:cubicBezTo>
                  <a:pt x="100" y="425"/>
                  <a:pt x="116" y="439"/>
                  <a:pt x="86" y="419"/>
                </a:cubicBezTo>
                <a:cubicBezTo>
                  <a:pt x="75" y="387"/>
                  <a:pt x="87" y="413"/>
                  <a:pt x="62" y="383"/>
                </a:cubicBezTo>
                <a:cubicBezTo>
                  <a:pt x="35" y="351"/>
                  <a:pt x="62" y="379"/>
                  <a:pt x="44" y="347"/>
                </a:cubicBezTo>
                <a:cubicBezTo>
                  <a:pt x="10" y="285"/>
                  <a:pt x="28" y="334"/>
                  <a:pt x="14" y="293"/>
                </a:cubicBezTo>
                <a:cubicBezTo>
                  <a:pt x="15" y="262"/>
                  <a:pt x="0" y="110"/>
                  <a:pt x="62" y="89"/>
                </a:cubicBezTo>
                <a:cubicBezTo>
                  <a:pt x="121" y="0"/>
                  <a:pt x="70" y="66"/>
                  <a:pt x="332" y="77"/>
                </a:cubicBezTo>
                <a:cubicBezTo>
                  <a:pt x="418" y="81"/>
                  <a:pt x="504" y="102"/>
                  <a:pt x="590" y="107"/>
                </a:cubicBezTo>
                <a:cubicBezTo>
                  <a:pt x="626" y="119"/>
                  <a:pt x="602" y="107"/>
                  <a:pt x="590" y="119"/>
                </a:cubicBezTo>
                <a:cubicBezTo>
                  <a:pt x="586" y="123"/>
                  <a:pt x="586" y="131"/>
                  <a:pt x="584" y="137"/>
                </a:cubicBezTo>
                <a:cubicBezTo>
                  <a:pt x="592" y="179"/>
                  <a:pt x="594" y="172"/>
                  <a:pt x="632" y="185"/>
                </a:cubicBezTo>
                <a:cubicBezTo>
                  <a:pt x="694" y="169"/>
                  <a:pt x="802" y="188"/>
                  <a:pt x="860" y="191"/>
                </a:cubicBezTo>
                <a:cubicBezTo>
                  <a:pt x="961" y="225"/>
                  <a:pt x="1080" y="222"/>
                  <a:pt x="1184" y="227"/>
                </a:cubicBezTo>
                <a:cubicBezTo>
                  <a:pt x="1306" y="242"/>
                  <a:pt x="1135" y="222"/>
                  <a:pt x="1370" y="239"/>
                </a:cubicBezTo>
                <a:cubicBezTo>
                  <a:pt x="1410" y="242"/>
                  <a:pt x="1451" y="268"/>
                  <a:pt x="1490" y="269"/>
                </a:cubicBezTo>
                <a:cubicBezTo>
                  <a:pt x="1554" y="271"/>
                  <a:pt x="1618" y="273"/>
                  <a:pt x="1682" y="275"/>
                </a:cubicBezTo>
                <a:cubicBezTo>
                  <a:pt x="1740" y="294"/>
                  <a:pt x="1633" y="260"/>
                  <a:pt x="1784" y="287"/>
                </a:cubicBezTo>
                <a:cubicBezTo>
                  <a:pt x="1791" y="288"/>
                  <a:pt x="1796" y="296"/>
                  <a:pt x="1802" y="299"/>
                </a:cubicBezTo>
                <a:cubicBezTo>
                  <a:pt x="1821" y="309"/>
                  <a:pt x="1881" y="341"/>
                  <a:pt x="1904" y="347"/>
                </a:cubicBezTo>
                <a:cubicBezTo>
                  <a:pt x="1922" y="351"/>
                  <a:pt x="1940" y="351"/>
                  <a:pt x="1958" y="353"/>
                </a:cubicBezTo>
                <a:cubicBezTo>
                  <a:pt x="2002" y="368"/>
                  <a:pt x="1982" y="362"/>
                  <a:pt x="2018" y="371"/>
                </a:cubicBezTo>
                <a:cubicBezTo>
                  <a:pt x="2046" y="389"/>
                  <a:pt x="2076" y="408"/>
                  <a:pt x="2108" y="419"/>
                </a:cubicBezTo>
                <a:cubicBezTo>
                  <a:pt x="2128" y="478"/>
                  <a:pt x="2096" y="395"/>
                  <a:pt x="2132" y="449"/>
                </a:cubicBezTo>
                <a:cubicBezTo>
                  <a:pt x="2137" y="456"/>
                  <a:pt x="2134" y="466"/>
                  <a:pt x="2138" y="473"/>
                </a:cubicBezTo>
                <a:cubicBezTo>
                  <a:pt x="2153" y="503"/>
                  <a:pt x="2181" y="518"/>
                  <a:pt x="2192" y="551"/>
                </a:cubicBezTo>
                <a:cubicBezTo>
                  <a:pt x="2190" y="577"/>
                  <a:pt x="2193" y="604"/>
                  <a:pt x="2186" y="629"/>
                </a:cubicBezTo>
                <a:cubicBezTo>
                  <a:pt x="2182" y="643"/>
                  <a:pt x="2170" y="653"/>
                  <a:pt x="2162" y="665"/>
                </a:cubicBezTo>
                <a:cubicBezTo>
                  <a:pt x="2147" y="688"/>
                  <a:pt x="2147" y="722"/>
                  <a:pt x="2138" y="749"/>
                </a:cubicBezTo>
                <a:cubicBezTo>
                  <a:pt x="2131" y="800"/>
                  <a:pt x="2118" y="887"/>
                  <a:pt x="2090" y="929"/>
                </a:cubicBezTo>
                <a:cubicBezTo>
                  <a:pt x="2084" y="974"/>
                  <a:pt x="2074" y="1022"/>
                  <a:pt x="2048" y="1061"/>
                </a:cubicBezTo>
                <a:cubicBezTo>
                  <a:pt x="2020" y="1171"/>
                  <a:pt x="2071" y="1234"/>
                  <a:pt x="2090" y="1331"/>
                </a:cubicBezTo>
                <a:cubicBezTo>
                  <a:pt x="2085" y="1457"/>
                  <a:pt x="2115" y="1506"/>
                  <a:pt x="2000" y="1535"/>
                </a:cubicBezTo>
                <a:cubicBezTo>
                  <a:pt x="1936" y="1577"/>
                  <a:pt x="1986" y="1539"/>
                  <a:pt x="1946" y="1583"/>
                </a:cubicBezTo>
                <a:cubicBezTo>
                  <a:pt x="1935" y="1596"/>
                  <a:pt x="1910" y="1619"/>
                  <a:pt x="1910" y="1619"/>
                </a:cubicBezTo>
                <a:cubicBezTo>
                  <a:pt x="1899" y="1652"/>
                  <a:pt x="1888" y="1630"/>
                  <a:pt x="1874" y="1661"/>
                </a:cubicBezTo>
                <a:cubicBezTo>
                  <a:pt x="1869" y="1673"/>
                  <a:pt x="1862" y="1697"/>
                  <a:pt x="1862" y="1697"/>
                </a:cubicBezTo>
                <a:cubicBezTo>
                  <a:pt x="1854" y="1917"/>
                  <a:pt x="1899" y="1861"/>
                  <a:pt x="1820" y="1835"/>
                </a:cubicBezTo>
                <a:cubicBezTo>
                  <a:pt x="1802" y="1837"/>
                  <a:pt x="1784" y="1837"/>
                  <a:pt x="1766" y="1841"/>
                </a:cubicBezTo>
                <a:cubicBezTo>
                  <a:pt x="1754" y="1843"/>
                  <a:pt x="1730" y="1853"/>
                  <a:pt x="1730" y="1853"/>
                </a:cubicBezTo>
                <a:cubicBezTo>
                  <a:pt x="1726" y="1823"/>
                  <a:pt x="1720" y="1782"/>
                  <a:pt x="1700" y="1757"/>
                </a:cubicBezTo>
                <a:cubicBezTo>
                  <a:pt x="1678" y="1730"/>
                  <a:pt x="1573" y="1723"/>
                  <a:pt x="1544" y="1721"/>
                </a:cubicBezTo>
                <a:cubicBezTo>
                  <a:pt x="1443" y="1696"/>
                  <a:pt x="1389" y="1695"/>
                  <a:pt x="1268" y="1691"/>
                </a:cubicBezTo>
                <a:cubicBezTo>
                  <a:pt x="1241" y="1673"/>
                  <a:pt x="1236" y="1649"/>
                  <a:pt x="1220" y="1625"/>
                </a:cubicBezTo>
                <a:cubicBezTo>
                  <a:pt x="1215" y="1618"/>
                  <a:pt x="1207" y="1614"/>
                  <a:pt x="1202" y="1607"/>
                </a:cubicBezTo>
                <a:cubicBezTo>
                  <a:pt x="1176" y="1573"/>
                  <a:pt x="1154" y="1535"/>
                  <a:pt x="1130" y="1499"/>
                </a:cubicBezTo>
                <a:cubicBezTo>
                  <a:pt x="1119" y="1482"/>
                  <a:pt x="1111" y="1462"/>
                  <a:pt x="1100" y="1445"/>
                </a:cubicBezTo>
                <a:cubicBezTo>
                  <a:pt x="1093" y="1434"/>
                  <a:pt x="1092" y="1421"/>
                  <a:pt x="1088" y="1409"/>
                </a:cubicBezTo>
                <a:cubicBezTo>
                  <a:pt x="1086" y="1403"/>
                  <a:pt x="1082" y="1391"/>
                  <a:pt x="1082" y="1391"/>
                </a:cubicBezTo>
                <a:cubicBezTo>
                  <a:pt x="1089" y="1303"/>
                  <a:pt x="1097" y="1285"/>
                  <a:pt x="1088" y="1187"/>
                </a:cubicBezTo>
                <a:cubicBezTo>
                  <a:pt x="1086" y="1162"/>
                  <a:pt x="1061" y="1133"/>
                  <a:pt x="1052" y="1109"/>
                </a:cubicBezTo>
                <a:cubicBezTo>
                  <a:pt x="1035" y="1063"/>
                  <a:pt x="1022" y="1025"/>
                  <a:pt x="986" y="989"/>
                </a:cubicBezTo>
                <a:cubicBezTo>
                  <a:pt x="971" y="944"/>
                  <a:pt x="993" y="998"/>
                  <a:pt x="962" y="959"/>
                </a:cubicBezTo>
                <a:cubicBezTo>
                  <a:pt x="958" y="954"/>
                  <a:pt x="960" y="946"/>
                  <a:pt x="956" y="941"/>
                </a:cubicBezTo>
                <a:cubicBezTo>
                  <a:pt x="951" y="935"/>
                  <a:pt x="931" y="929"/>
                  <a:pt x="938" y="929"/>
                </a:cubicBezTo>
                <a:cubicBezTo>
                  <a:pt x="959" y="929"/>
                  <a:pt x="978" y="942"/>
                  <a:pt x="998" y="947"/>
                </a:cubicBezTo>
                <a:cubicBezTo>
                  <a:pt x="1006" y="959"/>
                  <a:pt x="1014" y="971"/>
                  <a:pt x="1022" y="983"/>
                </a:cubicBezTo>
                <a:cubicBezTo>
                  <a:pt x="1027" y="990"/>
                  <a:pt x="1038" y="987"/>
                  <a:pt x="1046" y="989"/>
                </a:cubicBezTo>
                <a:cubicBezTo>
                  <a:pt x="1095" y="1003"/>
                  <a:pt x="1145" y="1003"/>
                  <a:pt x="1196" y="1007"/>
                </a:cubicBezTo>
                <a:cubicBezTo>
                  <a:pt x="1234" y="1020"/>
                  <a:pt x="1262" y="1021"/>
                  <a:pt x="1304" y="1025"/>
                </a:cubicBezTo>
                <a:cubicBezTo>
                  <a:pt x="1481" y="1018"/>
                  <a:pt x="1516" y="1006"/>
                  <a:pt x="1718" y="1001"/>
                </a:cubicBezTo>
                <a:cubicBezTo>
                  <a:pt x="1786" y="956"/>
                  <a:pt x="1791" y="907"/>
                  <a:pt x="1808" y="833"/>
                </a:cubicBezTo>
                <a:cubicBezTo>
                  <a:pt x="1813" y="809"/>
                  <a:pt x="1823" y="802"/>
                  <a:pt x="1838" y="779"/>
                </a:cubicBezTo>
                <a:cubicBezTo>
                  <a:pt x="1842" y="773"/>
                  <a:pt x="1850" y="761"/>
                  <a:pt x="1850" y="761"/>
                </a:cubicBezTo>
                <a:cubicBezTo>
                  <a:pt x="1846" y="711"/>
                  <a:pt x="1859" y="679"/>
                  <a:pt x="1820" y="653"/>
                </a:cubicBezTo>
                <a:cubicBezTo>
                  <a:pt x="1812" y="629"/>
                  <a:pt x="1771" y="588"/>
                  <a:pt x="1742" y="587"/>
                </a:cubicBezTo>
                <a:cubicBezTo>
                  <a:pt x="1524" y="583"/>
                  <a:pt x="1306" y="583"/>
                  <a:pt x="1088" y="581"/>
                </a:cubicBezTo>
                <a:cubicBezTo>
                  <a:pt x="1046" y="574"/>
                  <a:pt x="1008" y="564"/>
                  <a:pt x="968" y="551"/>
                </a:cubicBezTo>
                <a:cubicBezTo>
                  <a:pt x="924" y="536"/>
                  <a:pt x="876" y="547"/>
                  <a:pt x="830" y="545"/>
                </a:cubicBezTo>
                <a:cubicBezTo>
                  <a:pt x="808" y="538"/>
                  <a:pt x="793" y="527"/>
                  <a:pt x="770" y="521"/>
                </a:cubicBezTo>
                <a:cubicBezTo>
                  <a:pt x="714" y="523"/>
                  <a:pt x="658" y="520"/>
                  <a:pt x="602" y="527"/>
                </a:cubicBezTo>
                <a:cubicBezTo>
                  <a:pt x="592" y="528"/>
                  <a:pt x="587" y="557"/>
                  <a:pt x="584" y="563"/>
                </a:cubicBezTo>
                <a:cubicBezTo>
                  <a:pt x="562" y="602"/>
                  <a:pt x="571" y="595"/>
                  <a:pt x="542" y="605"/>
                </a:cubicBezTo>
                <a:cubicBezTo>
                  <a:pt x="519" y="597"/>
                  <a:pt x="514" y="582"/>
                  <a:pt x="494" y="569"/>
                </a:cubicBezTo>
                <a:cubicBezTo>
                  <a:pt x="479" y="547"/>
                  <a:pt x="456" y="524"/>
                  <a:pt x="434" y="509"/>
                </a:cubicBezTo>
                <a:cubicBezTo>
                  <a:pt x="387" y="438"/>
                  <a:pt x="239" y="469"/>
                  <a:pt x="188" y="467"/>
                </a:cubicBezTo>
                <a:cubicBezTo>
                  <a:pt x="144" y="452"/>
                  <a:pt x="163" y="449"/>
                  <a:pt x="128" y="467"/>
                </a:cubicBezTo>
                <a:close/>
              </a:path>
            </a:pathLst>
          </a:custGeom>
          <a:noFill/>
          <a:ln w="38100" cmpd="sng">
            <a:solidFill>
              <a:srgbClr val="000099"/>
            </a:solidFill>
            <a:round/>
            <a:headEnd/>
            <a:tailEnd/>
          </a:ln>
          <a:effectLst/>
        </p:spPr>
        <p:txBody>
          <a:bodyPr/>
          <a:lstStyle/>
          <a:p>
            <a:endParaRPr lang="en-US"/>
          </a:p>
        </p:txBody>
      </p:sp>
      <p:sp>
        <p:nvSpPr>
          <p:cNvPr id="15" name="Rectangle 1">
            <a:extLst>
              <a:ext uri="{FF2B5EF4-FFF2-40B4-BE49-F238E27FC236}">
                <a16:creationId xmlns="" xmlns:a16="http://schemas.microsoft.com/office/drawing/2014/main" id="{242B376E-0A6D-4AA4-83CC-2BEB5D301268}"/>
              </a:ext>
            </a:extLst>
          </p:cNvPr>
          <p:cNvSpPr>
            <a:spLocks noChangeArrowheads="1"/>
          </p:cNvSpPr>
          <p:nvPr/>
        </p:nvSpPr>
        <p:spPr bwMode="auto">
          <a:xfrm>
            <a:off x="468964" y="1137543"/>
            <a:ext cx="5725429"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14300" fontAlgn="base">
              <a:spcBef>
                <a:spcPct val="0"/>
              </a:spcBef>
              <a:spcAft>
                <a:spcPct val="0"/>
              </a:spcAft>
              <a:buFont typeface="Wingdings" pitchFamily="2" charset="2"/>
              <a:buChar char="ü"/>
              <a:tabLst>
                <a:tab pos="857250" algn="l"/>
              </a:tabLst>
            </a:pPr>
            <a:r>
              <a:rPr kumimoji="0" lang="en-US" sz="2800" b="0" i="0" u="none" strike="noStrike" cap="none" normalizeH="0" baseline="0" dirty="0" err="1">
                <a:ln>
                  <a:noFill/>
                </a:ln>
                <a:solidFill>
                  <a:srgbClr val="002060"/>
                </a:solidFill>
                <a:effectLst/>
                <a:latin typeface="Arial" pitchFamily="34" charset="0"/>
                <a:ea typeface="Cambria" pitchFamily="18" charset="0"/>
                <a:cs typeface="Cambria" pitchFamily="18" charset="0"/>
              </a:rPr>
              <a:t>Phân</a:t>
            </a:r>
            <a:r>
              <a:rPr kumimoji="0" lang="en-US" sz="2800" b="0" i="0" u="none" strike="noStrike" cap="none" normalizeH="0" dirty="0">
                <a:ln>
                  <a:noFill/>
                </a:ln>
                <a:solidFill>
                  <a:srgbClr val="002060"/>
                </a:solidFill>
                <a:effectLst/>
                <a:latin typeface="Arial" pitchFamily="34" charset="0"/>
                <a:ea typeface="Cambria" pitchFamily="18" charset="0"/>
                <a:cs typeface="Cambria" pitchFamily="18" charset="0"/>
              </a:rPr>
              <a:t> </a:t>
            </a:r>
            <a:r>
              <a:rPr kumimoji="0" lang="en-US" sz="2800" b="0" i="0" u="none" strike="noStrike" cap="none" normalizeH="0" dirty="0" err="1">
                <a:ln>
                  <a:noFill/>
                </a:ln>
                <a:solidFill>
                  <a:srgbClr val="002060"/>
                </a:solidFill>
                <a:effectLst/>
                <a:latin typeface="Arial" pitchFamily="34" charset="0"/>
                <a:ea typeface="Cambria" pitchFamily="18" charset="0"/>
                <a:cs typeface="Cambria" pitchFamily="18" charset="0"/>
              </a:rPr>
              <a:t>bố</a:t>
            </a:r>
            <a:r>
              <a:rPr kumimoji="0" lang="en-US" sz="2800" b="0" i="0" u="none" strike="noStrike" cap="none" normalizeH="0" dirty="0">
                <a:ln>
                  <a:noFill/>
                </a:ln>
                <a:solidFill>
                  <a:srgbClr val="002060"/>
                </a:solidFill>
                <a:effectLst/>
                <a:latin typeface="Arial" pitchFamily="34" charset="0"/>
                <a:ea typeface="Cambria" pitchFamily="18" charset="0"/>
                <a:cs typeface="Cambria" pitchFamily="18" charset="0"/>
              </a:rPr>
              <a:t>: </a:t>
            </a:r>
            <a:r>
              <a:rPr kumimoji="0" lang="en-US" sz="3200" b="0" i="0" u="none" strike="noStrike" cap="none" normalizeH="0" baseline="0" dirty="0" err="1">
                <a:ln>
                  <a:noFill/>
                </a:ln>
                <a:solidFill>
                  <a:srgbClr val="002060"/>
                </a:solidFill>
                <a:effectLst/>
                <a:latin typeface="Arial" panose="020B0604020202020204" pitchFamily="34" charset="0"/>
                <a:ea typeface="Cambria" pitchFamily="18" charset="0"/>
                <a:cs typeface="Arial" panose="020B0604020202020204" pitchFamily="34" charset="0"/>
              </a:rPr>
              <a:t>Hai</a:t>
            </a:r>
            <a:r>
              <a:rPr kumimoji="0" lang="en-US" sz="3200" b="0" i="0" u="none" strike="noStrike" cap="none" normalizeH="0" baseline="0" dirty="0">
                <a:ln>
                  <a:noFill/>
                </a:ln>
                <a:solidFill>
                  <a:srgbClr val="002060"/>
                </a:solidFill>
                <a:effectLst/>
                <a:latin typeface="Arial" panose="020B0604020202020204" pitchFamily="34" charset="0"/>
                <a:ea typeface="Cambria" pitchFamily="18" charset="0"/>
                <a:cs typeface="Arial" panose="020B0604020202020204" pitchFamily="34" charset="0"/>
              </a:rPr>
              <a:t> </a:t>
            </a:r>
            <a:r>
              <a:rPr kumimoji="0" lang="en-US" sz="3200" b="0" i="0" u="none" strike="noStrike" cap="none" normalizeH="0" baseline="0" dirty="0" err="1">
                <a:ln>
                  <a:noFill/>
                </a:ln>
                <a:solidFill>
                  <a:srgbClr val="002060"/>
                </a:solidFill>
                <a:effectLst/>
                <a:latin typeface="Arial" panose="020B0604020202020204" pitchFamily="34" charset="0"/>
                <a:ea typeface="Cambria" pitchFamily="18" charset="0"/>
                <a:cs typeface="Arial" panose="020B0604020202020204" pitchFamily="34" charset="0"/>
              </a:rPr>
              <a:t>bên</a:t>
            </a:r>
            <a:r>
              <a:rPr kumimoji="0" lang="en-US" sz="3200" b="0" i="0" u="none" strike="noStrike" cap="none" normalizeH="0" dirty="0">
                <a:ln>
                  <a:noFill/>
                </a:ln>
                <a:solidFill>
                  <a:srgbClr val="002060"/>
                </a:solidFill>
                <a:effectLst/>
                <a:latin typeface="Arial" panose="020B0604020202020204" pitchFamily="34" charset="0"/>
                <a:ea typeface="Cambria" pitchFamily="18" charset="0"/>
                <a:cs typeface="Arial" panose="020B0604020202020204" pitchFamily="34" charset="0"/>
              </a:rPr>
              <a:t> </a:t>
            </a:r>
            <a:r>
              <a:rPr kumimoji="0" lang="en-US" sz="3200" b="0" i="0" u="none" strike="noStrike" cap="none" normalizeH="0" err="1">
                <a:ln>
                  <a:noFill/>
                </a:ln>
                <a:solidFill>
                  <a:srgbClr val="002060"/>
                </a:solidFill>
                <a:effectLst/>
                <a:latin typeface="Arial" panose="020B0604020202020204" pitchFamily="34" charset="0"/>
                <a:ea typeface="Cambria" pitchFamily="18" charset="0"/>
                <a:cs typeface="Arial" panose="020B0604020202020204" pitchFamily="34" charset="0"/>
              </a:rPr>
              <a:t>xích</a:t>
            </a:r>
            <a:r>
              <a:rPr kumimoji="0" lang="en-US" sz="3200" b="0" i="0" u="none" strike="noStrike" cap="none" normalizeH="0">
                <a:ln>
                  <a:noFill/>
                </a:ln>
                <a:solidFill>
                  <a:srgbClr val="002060"/>
                </a:solidFill>
                <a:effectLst/>
                <a:latin typeface="Arial" panose="020B0604020202020204" pitchFamily="34" charset="0"/>
                <a:ea typeface="Cambria" pitchFamily="18" charset="0"/>
                <a:cs typeface="Arial" panose="020B0604020202020204" pitchFamily="34" charset="0"/>
              </a:rPr>
              <a:t> đạo (</a:t>
            </a:r>
            <a:r>
              <a:rPr lang="pt-BR" sz="3200">
                <a:solidFill>
                  <a:srgbClr val="002060"/>
                </a:solidFill>
                <a:latin typeface="Arial" panose="020B0604020202020204" pitchFamily="34" charset="0"/>
                <a:cs typeface="Arial" panose="020B0604020202020204" pitchFamily="34" charset="0"/>
              </a:rPr>
              <a:t>khoảng 20°B - 20°N)</a:t>
            </a:r>
            <a:endParaRPr kumimoji="0" lang="en-US" sz="3200" b="0" i="0" u="none" strike="noStrike" cap="none" normalizeH="0" baseline="0" dirty="0">
              <a:ln>
                <a:noFill/>
              </a:ln>
              <a:solidFill>
                <a:srgbClr val="002060"/>
              </a:solidFill>
              <a:effectLst/>
              <a:latin typeface="Arial" pitchFamily="34" charset="0"/>
              <a:cs typeface="Arial" pitchFamily="34" charset="0"/>
            </a:endParaRPr>
          </a:p>
        </p:txBody>
      </p:sp>
      <p:sp>
        <p:nvSpPr>
          <p:cNvPr id="16" name="Rectangle 15">
            <a:extLst>
              <a:ext uri="{FF2B5EF4-FFF2-40B4-BE49-F238E27FC236}">
                <a16:creationId xmlns="" xmlns:a16="http://schemas.microsoft.com/office/drawing/2014/main" id="{AA62DDE3-DEA4-465A-B27B-B38E16B5ED29}"/>
              </a:ext>
            </a:extLst>
          </p:cNvPr>
          <p:cNvSpPr/>
          <p:nvPr/>
        </p:nvSpPr>
        <p:spPr>
          <a:xfrm>
            <a:off x="263325" y="2252354"/>
            <a:ext cx="7009013" cy="2062103"/>
          </a:xfrm>
          <a:prstGeom prst="rect">
            <a:avLst/>
          </a:prstGeom>
        </p:spPr>
        <p:txBody>
          <a:bodyPr wrap="square">
            <a:spAutoFit/>
          </a:bodyPr>
          <a:lstStyle/>
          <a:p>
            <a:r>
              <a:rPr lang="vi-VN" sz="3200">
                <a:solidFill>
                  <a:srgbClr val="1B04FA"/>
                </a:solidFill>
                <a:latin typeface="Arial" panose="020B0604020202020204" pitchFamily="34" charset="0"/>
                <a:cs typeface="Arial" panose="020B0604020202020204" pitchFamily="34" charset="0"/>
              </a:rPr>
              <a:t>+ Những vùng khô hạn như xa van ở Nam Xa-ha-ra: canh tác phổ biến theo hình thức nương rẫy. </a:t>
            </a:r>
            <a:r>
              <a:rPr lang="vi-VN" sz="3200">
                <a:solidFill>
                  <a:srgbClr val="1B04FA"/>
                </a:solidFill>
                <a:cs typeface="Arial" panose="020B0604020202020204" pitchFamily="34" charset="0"/>
              </a:rPr>
              <a:t>Cây trồng chính lạc, bông, kê</a:t>
            </a:r>
            <a:endParaRPr lang="en-US" sz="3200">
              <a:solidFill>
                <a:srgbClr val="1B04FA"/>
              </a:solidFill>
              <a:latin typeface="Arial" panose="020B0604020202020204" pitchFamily="34" charset="0"/>
              <a:cs typeface="Arial" panose="020B0604020202020204" pitchFamily="34" charset="0"/>
            </a:endParaRPr>
          </a:p>
        </p:txBody>
      </p:sp>
      <p:pic>
        <p:nvPicPr>
          <p:cNvPr id="17" name="image509.jpg" descr="Image result for lÆ°á»£c Äá» kinh táº¿ chÃ¢u Phi">
            <a:extLst>
              <a:ext uri="{FF2B5EF4-FFF2-40B4-BE49-F238E27FC236}">
                <a16:creationId xmlns="" xmlns:a16="http://schemas.microsoft.com/office/drawing/2014/main" id="{C3A7A29B-31DF-49B3-B1E5-A4B1D1B92668}"/>
              </a:ext>
            </a:extLst>
          </p:cNvPr>
          <p:cNvPicPr/>
          <p:nvPr/>
        </p:nvPicPr>
        <p:blipFill>
          <a:blip r:embed="rId4"/>
          <a:srcRect/>
          <a:stretch>
            <a:fillRect/>
          </a:stretch>
        </p:blipFill>
        <p:spPr>
          <a:xfrm>
            <a:off x="7043915" y="1055432"/>
            <a:ext cx="5043719" cy="5802568"/>
          </a:xfrm>
          <a:prstGeom prst="rect">
            <a:avLst/>
          </a:prstGeom>
          <a:ln/>
        </p:spPr>
      </p:pic>
      <p:pic>
        <p:nvPicPr>
          <p:cNvPr id="2050" name="Picture 2">
            <a:extLst>
              <a:ext uri="{FF2B5EF4-FFF2-40B4-BE49-F238E27FC236}">
                <a16:creationId xmlns="" xmlns:a16="http://schemas.microsoft.com/office/drawing/2014/main" id="{40437FA2-B576-489C-AFAC-F92E944D8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215" y="4412420"/>
            <a:ext cx="5228755" cy="242926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 xmlns:a16="http://schemas.microsoft.com/office/drawing/2014/main" id="{D9557B4F-C0E7-4C18-8A34-4FF7D9311BC4}"/>
              </a:ext>
            </a:extLst>
          </p:cNvPr>
          <p:cNvGrpSpPr/>
          <p:nvPr/>
        </p:nvGrpSpPr>
        <p:grpSpPr>
          <a:xfrm>
            <a:off x="1526296" y="4314457"/>
            <a:ext cx="4293730" cy="2519899"/>
            <a:chOff x="1265029" y="3957428"/>
            <a:chExt cx="4511875" cy="2881788"/>
          </a:xfrm>
        </p:grpSpPr>
        <p:pic>
          <p:nvPicPr>
            <p:cNvPr id="18" name="image495.jpg" descr="Image result for agriculture in africa">
              <a:extLst>
                <a:ext uri="{FF2B5EF4-FFF2-40B4-BE49-F238E27FC236}">
                  <a16:creationId xmlns="" xmlns:a16="http://schemas.microsoft.com/office/drawing/2014/main" id="{8F0BD7D6-2743-42FE-A943-9523F67D2992}"/>
                </a:ext>
              </a:extLst>
            </p:cNvPr>
            <p:cNvPicPr/>
            <p:nvPr/>
          </p:nvPicPr>
          <p:blipFill>
            <a:blip r:embed="rId6"/>
            <a:srcRect/>
            <a:stretch>
              <a:fillRect/>
            </a:stretch>
          </p:blipFill>
          <p:spPr>
            <a:xfrm>
              <a:off x="1265029" y="3957428"/>
              <a:ext cx="4511875" cy="2859981"/>
            </a:xfrm>
            <a:prstGeom prst="rect">
              <a:avLst/>
            </a:prstGeom>
            <a:ln/>
          </p:spPr>
        </p:pic>
        <p:sp>
          <p:nvSpPr>
            <p:cNvPr id="19" name="Hình Chữ nhật 6">
              <a:extLst>
                <a:ext uri="{FF2B5EF4-FFF2-40B4-BE49-F238E27FC236}">
                  <a16:creationId xmlns="" xmlns:a16="http://schemas.microsoft.com/office/drawing/2014/main" id="{A014C3E9-CE7A-45D8-922D-A43EC537618B}"/>
                </a:ext>
              </a:extLst>
            </p:cNvPr>
            <p:cNvSpPr/>
            <p:nvPr/>
          </p:nvSpPr>
          <p:spPr>
            <a:xfrm>
              <a:off x="2086951" y="6413738"/>
              <a:ext cx="2877665" cy="425478"/>
            </a:xfrm>
            <a:prstGeom prst="rect">
              <a:avLst/>
            </a:prstGeom>
            <a:solidFill>
              <a:schemeClr val="bg1"/>
            </a:solidFill>
          </p:spPr>
          <p:txBody>
            <a:bodyPr wrap="square">
              <a:spAutoFit/>
            </a:bodyPr>
            <a:lstStyle/>
            <a:p>
              <a:r>
                <a:rPr lang="vi-VN" sz="2000" dirty="0" err="1">
                  <a:solidFill>
                    <a:srgbClr val="0070C0"/>
                  </a:solidFill>
                </a:rPr>
                <a:t>Trồng</a:t>
              </a:r>
              <a:r>
                <a:rPr lang="vi-VN" sz="2000" dirty="0">
                  <a:solidFill>
                    <a:srgbClr val="0070C0"/>
                  </a:solidFill>
                </a:rPr>
                <a:t> ngô ở Trung Phi</a:t>
              </a:r>
              <a:endParaRPr lang="en-US" sz="2000" dirty="0">
                <a:solidFill>
                  <a:srgbClr val="0070C0"/>
                </a:solidFill>
              </a:endParaRPr>
            </a:p>
          </p:txBody>
        </p:sp>
      </p:grpSp>
    </p:spTree>
    <p:extLst>
      <p:ext uri="{BB962C8B-B14F-4D97-AF65-F5344CB8AC3E}">
        <p14:creationId xmlns:p14="http://schemas.microsoft.com/office/powerpoint/2010/main" val="29551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repeatCount="3000" fill="hold" grpId="1" nodeType="clickEffect">
                                  <p:stCondLst>
                                    <p:cond delay="0"/>
                                  </p:stCondLst>
                                  <p:childTnLst>
                                    <p:anim calcmode="discrete" valueType="str">
                                      <p:cBhvr>
                                        <p:cTn id="11"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050"/>
                                        </p:tgtEl>
                                      </p:cBhvr>
                                    </p:animEffect>
                                    <p:set>
                                      <p:cBhvr>
                                        <p:cTn id="36" dur="1" fill="hold">
                                          <p:stCondLst>
                                            <p:cond delay="499"/>
                                          </p:stCondLst>
                                        </p:cTn>
                                        <p:tgtEl>
                                          <p:spTgt spid="205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F72B960-987A-41C2-9B53-22831BF599B7}"/>
              </a:ext>
            </a:extLst>
          </p:cNvPr>
          <p:cNvSpPr/>
          <p:nvPr/>
        </p:nvSpPr>
        <p:spPr>
          <a:xfrm>
            <a:off x="119270" y="260403"/>
            <a:ext cx="11340935" cy="584775"/>
          </a:xfrm>
          <a:prstGeom prst="rect">
            <a:avLst/>
          </a:prstGeom>
        </p:spPr>
        <p:txBody>
          <a:bodyPr wrap="square">
            <a:spAutoFit/>
          </a:bodyPr>
          <a:lstStyle/>
          <a:p>
            <a:pPr marL="457200" indent="-457200">
              <a:buFont typeface="Wingdings" panose="05000000000000000000" pitchFamily="2" charset="2"/>
              <a:buChar char="ü"/>
            </a:pPr>
            <a:r>
              <a:rPr lang="en-US" sz="3200" b="1">
                <a:solidFill>
                  <a:srgbClr val="1B04FA"/>
                </a:solidFill>
                <a:latin typeface="Arial" panose="020B0604020202020204" pitchFamily="34" charset="0"/>
                <a:cs typeface="Arial" panose="020B0604020202020204" pitchFamily="34" charset="0"/>
              </a:rPr>
              <a:t>C</a:t>
            </a:r>
            <a:r>
              <a:rPr lang="vi-VN" sz="3200" b="1">
                <a:solidFill>
                  <a:srgbClr val="1B04FA"/>
                </a:solidFill>
                <a:latin typeface="Arial" panose="020B0604020202020204" pitchFamily="34" charset="0"/>
                <a:cs typeface="Arial" panose="020B0604020202020204" pitchFamily="34" charset="0"/>
              </a:rPr>
              <a:t>hăn nuôi dê, cừu,... theo hình thức chăn thả.</a:t>
            </a:r>
            <a:endParaRPr lang="en-US" sz="3200" b="1">
              <a:latin typeface="Arial" panose="020B0604020202020204" pitchFamily="34" charset="0"/>
              <a:cs typeface="Arial" panose="020B0604020202020204" pitchFamily="34" charset="0"/>
            </a:endParaRPr>
          </a:p>
        </p:txBody>
      </p:sp>
      <p:pic>
        <p:nvPicPr>
          <p:cNvPr id="1026" name="Picture 2" descr="Lives in Châu Phi">
            <a:extLst>
              <a:ext uri="{FF2B5EF4-FFF2-40B4-BE49-F238E27FC236}">
                <a16:creationId xmlns="" xmlns:a16="http://schemas.microsoft.com/office/drawing/2014/main" id="{42C4E065-D68E-4AAC-B59A-16F29B052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32" y="1455126"/>
            <a:ext cx="4801590" cy="31850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416.jpg" descr="Image result for agriculture in africa">
            <a:extLst>
              <a:ext uri="{FF2B5EF4-FFF2-40B4-BE49-F238E27FC236}">
                <a16:creationId xmlns="" xmlns:a16="http://schemas.microsoft.com/office/drawing/2014/main" id="{DEF6B364-25E8-4D7C-B1D6-92803B851122}"/>
              </a:ext>
            </a:extLst>
          </p:cNvPr>
          <p:cNvPicPr/>
          <p:nvPr/>
        </p:nvPicPr>
        <p:blipFill>
          <a:blip r:embed="rId3"/>
          <a:srcRect/>
          <a:stretch>
            <a:fillRect/>
          </a:stretch>
        </p:blipFill>
        <p:spPr>
          <a:xfrm>
            <a:off x="6096000" y="1455126"/>
            <a:ext cx="4801590" cy="3185054"/>
          </a:xfrm>
          <a:prstGeom prst="rect">
            <a:avLst/>
          </a:prstGeom>
          <a:ln/>
        </p:spPr>
      </p:pic>
      <p:sp>
        <p:nvSpPr>
          <p:cNvPr id="5" name="Hình Chữ nhật 8">
            <a:extLst>
              <a:ext uri="{FF2B5EF4-FFF2-40B4-BE49-F238E27FC236}">
                <a16:creationId xmlns="" xmlns:a16="http://schemas.microsoft.com/office/drawing/2014/main" id="{8A45E730-341F-424C-A1F2-50FBC8B02110}"/>
              </a:ext>
            </a:extLst>
          </p:cNvPr>
          <p:cNvSpPr/>
          <p:nvPr/>
        </p:nvSpPr>
        <p:spPr>
          <a:xfrm>
            <a:off x="3859589" y="4957740"/>
            <a:ext cx="3528530" cy="584775"/>
          </a:xfrm>
          <a:prstGeom prst="rect">
            <a:avLst/>
          </a:prstGeom>
        </p:spPr>
        <p:txBody>
          <a:bodyPr wrap="none">
            <a:spAutoFit/>
          </a:bodyPr>
          <a:lstStyle/>
          <a:p>
            <a:r>
              <a:rPr lang="vi-VN" sz="3200" dirty="0">
                <a:solidFill>
                  <a:srgbClr val="FF0066"/>
                </a:solidFill>
              </a:rPr>
              <a:t>Chăn nuôi ở Chad</a:t>
            </a:r>
            <a:endParaRPr lang="en-US" sz="3200" dirty="0">
              <a:solidFill>
                <a:srgbClr val="FF0066"/>
              </a:solidFill>
            </a:endParaRPr>
          </a:p>
        </p:txBody>
      </p:sp>
    </p:spTree>
    <p:extLst>
      <p:ext uri="{BB962C8B-B14F-4D97-AF65-F5344CB8AC3E}">
        <p14:creationId xmlns:p14="http://schemas.microsoft.com/office/powerpoint/2010/main" val="235601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6F8D017-AFCC-45FA-955D-102917552D7B}"/>
              </a:ext>
            </a:extLst>
          </p:cNvPr>
          <p:cNvSpPr/>
          <p:nvPr/>
        </p:nvSpPr>
        <p:spPr>
          <a:xfrm>
            <a:off x="351620" y="189090"/>
            <a:ext cx="6630389" cy="2246769"/>
          </a:xfrm>
          <a:prstGeom prst="rect">
            <a:avLst/>
          </a:prstGeom>
        </p:spPr>
        <p:txBody>
          <a:bodyPr wrap="square">
            <a:spAutoFit/>
          </a:bodyPr>
          <a:lstStyle/>
          <a:p>
            <a:r>
              <a:rPr lang="en-US" sz="2800" b="1">
                <a:solidFill>
                  <a:srgbClr val="1B04FA"/>
                </a:solidFill>
                <a:latin typeface="Arial" panose="020B0604020202020204" pitchFamily="34" charset="0"/>
                <a:cs typeface="Arial" panose="020B0604020202020204" pitchFamily="34" charset="0"/>
              </a:rPr>
              <a:t>+ </a:t>
            </a:r>
            <a:r>
              <a:rPr lang="vi-VN" sz="2800" b="1">
                <a:solidFill>
                  <a:srgbClr val="1B04FA"/>
                </a:solidFill>
                <a:latin typeface="Arial" panose="020B0604020202020204" pitchFamily="34" charset="0"/>
                <a:cs typeface="Arial" panose="020B0604020202020204" pitchFamily="34" charset="0"/>
              </a:rPr>
              <a:t>Những vùng khí hậu nhiệt đới ẩm như Đông Nam Phi: hình thành các vùng trồng cây ăn quả (chuối,...) và cây công nghiệp (chè, thuốc lá, bông….) với mục đích xuất khẩu.</a:t>
            </a:r>
            <a:endParaRPr lang="en-US" sz="2000" b="1">
              <a:solidFill>
                <a:srgbClr val="1B04FA"/>
              </a:solidFill>
            </a:endParaRPr>
          </a:p>
        </p:txBody>
      </p:sp>
      <p:pic>
        <p:nvPicPr>
          <p:cNvPr id="3" name="image509.jpg" descr="Image result for lÆ°á»£c Äá» kinh táº¿ chÃ¢u Phi">
            <a:extLst>
              <a:ext uri="{FF2B5EF4-FFF2-40B4-BE49-F238E27FC236}">
                <a16:creationId xmlns="" xmlns:a16="http://schemas.microsoft.com/office/drawing/2014/main" id="{46C66C88-AE61-42D5-9E5A-C8659BA10B3D}"/>
              </a:ext>
            </a:extLst>
          </p:cNvPr>
          <p:cNvPicPr/>
          <p:nvPr/>
        </p:nvPicPr>
        <p:blipFill>
          <a:blip r:embed="rId2"/>
          <a:srcRect/>
          <a:stretch>
            <a:fillRect/>
          </a:stretch>
        </p:blipFill>
        <p:spPr>
          <a:xfrm>
            <a:off x="7148281" y="889177"/>
            <a:ext cx="5043719" cy="5802568"/>
          </a:xfrm>
          <a:prstGeom prst="rect">
            <a:avLst/>
          </a:prstGeom>
          <a:ln/>
        </p:spPr>
      </p:pic>
      <p:grpSp>
        <p:nvGrpSpPr>
          <p:cNvPr id="5" name="Group 4">
            <a:extLst>
              <a:ext uri="{FF2B5EF4-FFF2-40B4-BE49-F238E27FC236}">
                <a16:creationId xmlns="" xmlns:a16="http://schemas.microsoft.com/office/drawing/2014/main" id="{CD96249C-31CF-4531-B69E-6B1BCDFB60B6}"/>
              </a:ext>
            </a:extLst>
          </p:cNvPr>
          <p:cNvGrpSpPr/>
          <p:nvPr/>
        </p:nvGrpSpPr>
        <p:grpSpPr>
          <a:xfrm>
            <a:off x="3040027" y="2756452"/>
            <a:ext cx="3944156" cy="3721063"/>
            <a:chOff x="812600" y="2691395"/>
            <a:chExt cx="5821747" cy="3852382"/>
          </a:xfrm>
        </p:grpSpPr>
        <p:pic>
          <p:nvPicPr>
            <p:cNvPr id="2050" name="Picture 2">
              <a:extLst>
                <a:ext uri="{FF2B5EF4-FFF2-40B4-BE49-F238E27FC236}">
                  <a16:creationId xmlns="" xmlns:a16="http://schemas.microsoft.com/office/drawing/2014/main" id="{14DB4F96-9FA0-4F92-BD53-6FCF54DA5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00" y="2691395"/>
              <a:ext cx="5821747" cy="3277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24D6D54-86AC-4668-A6DE-055EA9E1CFB7}"/>
                </a:ext>
              </a:extLst>
            </p:cNvPr>
            <p:cNvSpPr/>
            <p:nvPr/>
          </p:nvSpPr>
          <p:spPr>
            <a:xfrm>
              <a:off x="2417680" y="6082112"/>
              <a:ext cx="2526654" cy="461665"/>
            </a:xfrm>
            <a:prstGeom prst="rect">
              <a:avLst/>
            </a:prstGeom>
            <a:solidFill>
              <a:schemeClr val="bg1"/>
            </a:solidFill>
          </p:spPr>
          <p:txBody>
            <a:bodyPr wrap="none">
              <a:spAutoFit/>
            </a:bodyPr>
            <a:lstStyle/>
            <a:p>
              <a:r>
                <a:rPr lang="vi-VN" sz="2400">
                  <a:solidFill>
                    <a:srgbClr val="FF0066"/>
                  </a:solidFill>
                  <a:latin typeface="Arial" panose="020B0604020202020204" pitchFamily="34" charset="0"/>
                  <a:ea typeface="Cambria" panose="02040503050406030204" pitchFamily="18" charset="0"/>
                  <a:cs typeface="Arial" panose="020B0604020202020204" pitchFamily="34" charset="0"/>
                </a:rPr>
                <a:t>Hái chè </a:t>
              </a:r>
              <a:r>
                <a:rPr lang="en-US" sz="2400">
                  <a:solidFill>
                    <a:srgbClr val="FF0066"/>
                  </a:solidFill>
                  <a:latin typeface="Arial" panose="020B0604020202020204" pitchFamily="34" charset="0"/>
                  <a:ea typeface="Cambria" panose="02040503050406030204" pitchFamily="18" charset="0"/>
                  <a:cs typeface="Arial" panose="020B0604020202020204" pitchFamily="34" charset="0"/>
                </a:rPr>
                <a:t>ở</a:t>
              </a:r>
              <a:r>
                <a:rPr lang="vi-VN" sz="2400">
                  <a:solidFill>
                    <a:srgbClr val="FF0066"/>
                  </a:solidFill>
                  <a:latin typeface="Arial" panose="020B0604020202020204" pitchFamily="34" charset="0"/>
                  <a:ea typeface="Cambria" panose="02040503050406030204" pitchFamily="18" charset="0"/>
                  <a:cs typeface="Arial" panose="020B0604020202020204" pitchFamily="34" charset="0"/>
                </a:rPr>
                <a:t> Ghana</a:t>
              </a:r>
              <a:endParaRPr lang="en-US" sz="2400">
                <a:solidFill>
                  <a:srgbClr val="FF0066"/>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 xmlns:a16="http://schemas.microsoft.com/office/drawing/2014/main" id="{5F348341-DD9B-436E-8592-4C4E9621DB7D}"/>
              </a:ext>
            </a:extLst>
          </p:cNvPr>
          <p:cNvGrpSpPr/>
          <p:nvPr/>
        </p:nvGrpSpPr>
        <p:grpSpPr>
          <a:xfrm>
            <a:off x="169087" y="2696937"/>
            <a:ext cx="2706842" cy="3911557"/>
            <a:chOff x="169087" y="2696937"/>
            <a:chExt cx="2706842" cy="3911557"/>
          </a:xfrm>
        </p:grpSpPr>
        <p:pic>
          <p:nvPicPr>
            <p:cNvPr id="6" name="Picture 5">
              <a:extLst>
                <a:ext uri="{FF2B5EF4-FFF2-40B4-BE49-F238E27FC236}">
                  <a16:creationId xmlns="" xmlns:a16="http://schemas.microsoft.com/office/drawing/2014/main" id="{2B156610-283A-4548-A99E-3E8C0C7F40F7}"/>
                </a:ext>
              </a:extLst>
            </p:cNvPr>
            <p:cNvPicPr>
              <a:picLocks noChangeAspect="1"/>
            </p:cNvPicPr>
            <p:nvPr/>
          </p:nvPicPr>
          <p:blipFill>
            <a:blip r:embed="rId4"/>
            <a:stretch>
              <a:fillRect/>
            </a:stretch>
          </p:blipFill>
          <p:spPr>
            <a:xfrm>
              <a:off x="169087" y="2696937"/>
              <a:ext cx="2649300" cy="3590736"/>
            </a:xfrm>
            <a:prstGeom prst="rect">
              <a:avLst/>
            </a:prstGeom>
          </p:spPr>
        </p:pic>
        <p:sp>
          <p:nvSpPr>
            <p:cNvPr id="9" name="Rectangle 8">
              <a:extLst>
                <a:ext uri="{FF2B5EF4-FFF2-40B4-BE49-F238E27FC236}">
                  <a16:creationId xmlns="" xmlns:a16="http://schemas.microsoft.com/office/drawing/2014/main" id="{52CDD6A6-9AF4-482D-A77A-044A4D4F9991}"/>
                </a:ext>
              </a:extLst>
            </p:cNvPr>
            <p:cNvSpPr/>
            <p:nvPr/>
          </p:nvSpPr>
          <p:spPr>
            <a:xfrm>
              <a:off x="330040" y="5900608"/>
              <a:ext cx="2545889" cy="707886"/>
            </a:xfrm>
            <a:prstGeom prst="rect">
              <a:avLst/>
            </a:prstGeom>
            <a:solidFill>
              <a:schemeClr val="bg1"/>
            </a:solidFill>
          </p:spPr>
          <p:txBody>
            <a:bodyPr wrap="none">
              <a:spAutoFit/>
            </a:bodyPr>
            <a:lstStyle/>
            <a:p>
              <a:pPr algn="ctr"/>
              <a:r>
                <a:rPr lang="en-US" sz="2000">
                  <a:solidFill>
                    <a:srgbClr val="FF0066"/>
                  </a:solidFill>
                  <a:latin typeface="Arial" panose="020B0604020202020204" pitchFamily="34" charset="0"/>
                  <a:ea typeface="Cambria" panose="02040503050406030204" pitchFamily="18" charset="0"/>
                  <a:cs typeface="Arial" panose="020B0604020202020204" pitchFamily="34" charset="0"/>
                </a:rPr>
                <a:t>Thu hoạch cà phê ở </a:t>
              </a:r>
            </a:p>
            <a:p>
              <a:pPr algn="ctr"/>
              <a:r>
                <a:rPr lang="en-US" sz="2000">
                  <a:solidFill>
                    <a:srgbClr val="FF0066"/>
                  </a:solidFill>
                  <a:latin typeface="Arial" panose="020B0604020202020204" pitchFamily="34" charset="0"/>
                  <a:ea typeface="Cambria" panose="02040503050406030204" pitchFamily="18" charset="0"/>
                  <a:cs typeface="Arial" panose="020B0604020202020204" pitchFamily="34" charset="0"/>
                </a:rPr>
                <a:t>Ê-ti-ô-pi-a</a:t>
              </a:r>
              <a:endParaRPr lang="en-US" sz="2000">
                <a:solidFill>
                  <a:srgbClr val="FF006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703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9EE2B69-1D19-4B13-B32A-319B8DBA41B7}"/>
              </a:ext>
            </a:extLst>
          </p:cNvPr>
          <p:cNvSpPr/>
          <p:nvPr/>
        </p:nvSpPr>
        <p:spPr>
          <a:xfrm>
            <a:off x="225285" y="317009"/>
            <a:ext cx="6626087" cy="2062103"/>
          </a:xfrm>
          <a:prstGeom prst="rect">
            <a:avLst/>
          </a:prstGeom>
        </p:spPr>
        <p:txBody>
          <a:bodyPr wrap="square">
            <a:spAutoFit/>
          </a:bodyPr>
          <a:lstStyle/>
          <a:p>
            <a:r>
              <a:rPr lang="vi-VN" sz="3200" b="1">
                <a:solidFill>
                  <a:srgbClr val="1B04FA"/>
                </a:solidFill>
                <a:latin typeface="Arial" panose="020B0604020202020204" pitchFamily="34" charset="0"/>
                <a:cs typeface="Arial" panose="020B0604020202020204" pitchFamily="34" charset="0"/>
              </a:rPr>
              <a:t>+ Khai thác xuất khẩu khoáng sản (vàng, đồng, chì, dầu mỏ, khí tự nhiên,...), một số nước phát triển công nghiệp chế biến.</a:t>
            </a:r>
            <a:endParaRPr lang="en-US" sz="3200" b="1">
              <a:solidFill>
                <a:srgbClr val="1B04FA"/>
              </a:solidFill>
              <a:latin typeface="Arial" panose="020B0604020202020204" pitchFamily="34" charset="0"/>
              <a:cs typeface="Arial" panose="020B0604020202020204" pitchFamily="34" charset="0"/>
            </a:endParaRPr>
          </a:p>
        </p:txBody>
      </p:sp>
      <p:grpSp>
        <p:nvGrpSpPr>
          <p:cNvPr id="12" name="Nhóm 9">
            <a:extLst>
              <a:ext uri="{FF2B5EF4-FFF2-40B4-BE49-F238E27FC236}">
                <a16:creationId xmlns="" xmlns:a16="http://schemas.microsoft.com/office/drawing/2014/main" id="{BA6F71D6-5DB5-4095-8351-316C6D88B301}"/>
              </a:ext>
            </a:extLst>
          </p:cNvPr>
          <p:cNvGrpSpPr/>
          <p:nvPr/>
        </p:nvGrpSpPr>
        <p:grpSpPr>
          <a:xfrm>
            <a:off x="6638832" y="457198"/>
            <a:ext cx="5367636" cy="6194947"/>
            <a:chOff x="6519564" y="457198"/>
            <a:chExt cx="5367636" cy="6194947"/>
          </a:xfrm>
        </p:grpSpPr>
        <p:pic>
          <p:nvPicPr>
            <p:cNvPr id="13" name="Picture 3">
              <a:extLst>
                <a:ext uri="{FF2B5EF4-FFF2-40B4-BE49-F238E27FC236}">
                  <a16:creationId xmlns="" xmlns:a16="http://schemas.microsoft.com/office/drawing/2014/main" id="{8FE8BB1B-82FC-4339-95E3-6D53A354FCFF}"/>
                </a:ext>
              </a:extLst>
            </p:cNvPr>
            <p:cNvPicPr>
              <a:picLocks noChangeAspect="1" noChangeArrowheads="1"/>
            </p:cNvPicPr>
            <p:nvPr/>
          </p:nvPicPr>
          <p:blipFill>
            <a:blip r:embed="rId2"/>
            <a:srcRect l="55089" t="6452" r="10679" b="27218"/>
            <a:stretch>
              <a:fillRect/>
            </a:stretch>
          </p:blipFill>
          <p:spPr bwMode="auto">
            <a:xfrm>
              <a:off x="6519564" y="457198"/>
              <a:ext cx="5367636" cy="5847525"/>
            </a:xfrm>
            <a:prstGeom prst="rect">
              <a:avLst/>
            </a:prstGeom>
            <a:noFill/>
            <a:ln w="9525">
              <a:noFill/>
              <a:miter lim="800000"/>
              <a:headEnd/>
              <a:tailEnd/>
            </a:ln>
            <a:effectLst/>
          </p:spPr>
        </p:pic>
        <p:sp>
          <p:nvSpPr>
            <p:cNvPr id="14" name="Hộp_Văn_Bản 8">
              <a:extLst>
                <a:ext uri="{FF2B5EF4-FFF2-40B4-BE49-F238E27FC236}">
                  <a16:creationId xmlns="" xmlns:a16="http://schemas.microsoft.com/office/drawing/2014/main" id="{6AF86ABB-C636-47A0-AD5C-6DA6F986817C}"/>
                </a:ext>
              </a:extLst>
            </p:cNvPr>
            <p:cNvSpPr txBox="1"/>
            <p:nvPr/>
          </p:nvSpPr>
          <p:spPr>
            <a:xfrm>
              <a:off x="6872748" y="6282813"/>
              <a:ext cx="4970208" cy="369332"/>
            </a:xfrm>
            <a:prstGeom prst="rect">
              <a:avLst/>
            </a:prstGeom>
            <a:noFill/>
          </p:spPr>
          <p:txBody>
            <a:bodyPr wrap="square" rtlCol="0">
              <a:spAutoFit/>
            </a:bodyPr>
            <a:lstStyle/>
            <a:p>
              <a:r>
                <a:rPr lang="en-US" dirty="0" err="1">
                  <a:solidFill>
                    <a:srgbClr val="0070C0"/>
                  </a:solidFill>
                  <a:latin typeface="Arial" pitchFamily="34" charset="0"/>
                  <a:cs typeface="Arial" pitchFamily="34" charset="0"/>
                </a:rPr>
                <a:t>Hình</a:t>
              </a:r>
              <a:r>
                <a:rPr lang="en-US" dirty="0">
                  <a:solidFill>
                    <a:srgbClr val="0070C0"/>
                  </a:solidFill>
                  <a:latin typeface="Arial" pitchFamily="34" charset="0"/>
                  <a:cs typeface="Arial" pitchFamily="34" charset="0"/>
                </a:rPr>
                <a:t> 30.2. </a:t>
              </a:r>
              <a:r>
                <a:rPr lang="en-US" dirty="0" err="1">
                  <a:solidFill>
                    <a:srgbClr val="0070C0"/>
                  </a:solidFill>
                  <a:latin typeface="Arial" pitchFamily="34" charset="0"/>
                  <a:cs typeface="Arial" pitchFamily="34" charset="0"/>
                </a:rPr>
                <a:t>Lược</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đồ</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công</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nghiệp</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Châu</a:t>
              </a:r>
              <a:r>
                <a:rPr lang="en-US" dirty="0">
                  <a:solidFill>
                    <a:srgbClr val="0070C0"/>
                  </a:solidFill>
                  <a:latin typeface="Arial" pitchFamily="34" charset="0"/>
                  <a:cs typeface="Arial" pitchFamily="34" charset="0"/>
                </a:rPr>
                <a:t> Phi</a:t>
              </a:r>
            </a:p>
          </p:txBody>
        </p:sp>
      </p:grpSp>
      <p:grpSp>
        <p:nvGrpSpPr>
          <p:cNvPr id="3" name="Group 2">
            <a:extLst>
              <a:ext uri="{FF2B5EF4-FFF2-40B4-BE49-F238E27FC236}">
                <a16:creationId xmlns="" xmlns:a16="http://schemas.microsoft.com/office/drawing/2014/main" id="{5ACA289F-3A47-40D8-A451-5A8F1B8C5152}"/>
              </a:ext>
            </a:extLst>
          </p:cNvPr>
          <p:cNvGrpSpPr/>
          <p:nvPr/>
        </p:nvGrpSpPr>
        <p:grpSpPr>
          <a:xfrm>
            <a:off x="980536" y="3039023"/>
            <a:ext cx="4346837" cy="3386564"/>
            <a:chOff x="980536" y="3039023"/>
            <a:chExt cx="4346837" cy="3386564"/>
          </a:xfrm>
        </p:grpSpPr>
        <p:pic>
          <p:nvPicPr>
            <p:cNvPr id="15" name="image413.jpg" descr="Related image">
              <a:extLst>
                <a:ext uri="{FF2B5EF4-FFF2-40B4-BE49-F238E27FC236}">
                  <a16:creationId xmlns="" xmlns:a16="http://schemas.microsoft.com/office/drawing/2014/main" id="{FA4E2825-14C4-4113-8FD7-1C9796A6FB05}"/>
                </a:ext>
              </a:extLst>
            </p:cNvPr>
            <p:cNvPicPr/>
            <p:nvPr/>
          </p:nvPicPr>
          <p:blipFill>
            <a:blip r:embed="rId3"/>
            <a:srcRect/>
            <a:stretch>
              <a:fillRect/>
            </a:stretch>
          </p:blipFill>
          <p:spPr>
            <a:xfrm>
              <a:off x="980536" y="3039023"/>
              <a:ext cx="4346837" cy="2763294"/>
            </a:xfrm>
            <a:prstGeom prst="rect">
              <a:avLst/>
            </a:prstGeom>
            <a:ln/>
          </p:spPr>
        </p:pic>
        <p:sp>
          <p:nvSpPr>
            <p:cNvPr id="16" name="Hình Chữ nhật 8">
              <a:extLst>
                <a:ext uri="{FF2B5EF4-FFF2-40B4-BE49-F238E27FC236}">
                  <a16:creationId xmlns="" xmlns:a16="http://schemas.microsoft.com/office/drawing/2014/main" id="{29EF4566-B0A2-47A8-9483-4C5EE7A23116}"/>
                </a:ext>
              </a:extLst>
            </p:cNvPr>
            <p:cNvSpPr/>
            <p:nvPr/>
          </p:nvSpPr>
          <p:spPr>
            <a:xfrm>
              <a:off x="1162864" y="5963922"/>
              <a:ext cx="3982180" cy="461665"/>
            </a:xfrm>
            <a:prstGeom prst="rect">
              <a:avLst/>
            </a:prstGeom>
          </p:spPr>
          <p:txBody>
            <a:bodyPr wrap="none">
              <a:spAutoFit/>
            </a:bodyPr>
            <a:lstStyle/>
            <a:p>
              <a:r>
                <a:rPr lang="vi-VN" sz="2400" dirty="0">
                  <a:solidFill>
                    <a:srgbClr val="FF0066"/>
                  </a:solidFill>
                </a:rPr>
                <a:t>Khai </a:t>
              </a:r>
              <a:r>
                <a:rPr lang="vi-VN" sz="2400" dirty="0" err="1">
                  <a:solidFill>
                    <a:srgbClr val="FF0066"/>
                  </a:solidFill>
                </a:rPr>
                <a:t>thác</a:t>
              </a:r>
              <a:r>
                <a:rPr lang="vi-VN" sz="2400" dirty="0">
                  <a:solidFill>
                    <a:srgbClr val="FF0066"/>
                  </a:solidFill>
                </a:rPr>
                <a:t> </a:t>
              </a:r>
              <a:r>
                <a:rPr lang="vi-VN" sz="2400" dirty="0" err="1">
                  <a:solidFill>
                    <a:srgbClr val="FF0066"/>
                  </a:solidFill>
                </a:rPr>
                <a:t>dầu</a:t>
              </a:r>
              <a:r>
                <a:rPr lang="vi-VN" sz="2400" dirty="0">
                  <a:solidFill>
                    <a:srgbClr val="FF0066"/>
                  </a:solidFill>
                </a:rPr>
                <a:t> </a:t>
              </a:r>
              <a:r>
                <a:rPr lang="vi-VN" sz="2400" dirty="0" err="1">
                  <a:solidFill>
                    <a:srgbClr val="FF0066"/>
                  </a:solidFill>
                </a:rPr>
                <a:t>khí</a:t>
              </a:r>
              <a:r>
                <a:rPr lang="vi-VN" sz="2400" dirty="0">
                  <a:solidFill>
                    <a:srgbClr val="FF0066"/>
                  </a:solidFill>
                </a:rPr>
                <a:t> ở </a:t>
              </a:r>
              <a:r>
                <a:rPr lang="vi-VN" sz="2400" dirty="0" err="1">
                  <a:solidFill>
                    <a:srgbClr val="FF0066"/>
                  </a:solidFill>
                </a:rPr>
                <a:t>Nigieria</a:t>
              </a:r>
              <a:endParaRPr lang="en-US" sz="2400" dirty="0">
                <a:solidFill>
                  <a:srgbClr val="FF006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BC625EC-3CE3-41AC-91C7-8DA642130B9B}"/>
              </a:ext>
            </a:extLst>
          </p:cNvPr>
          <p:cNvSpPr/>
          <p:nvPr/>
        </p:nvSpPr>
        <p:spPr>
          <a:xfrm>
            <a:off x="424069" y="513596"/>
            <a:ext cx="11105322" cy="3785652"/>
          </a:xfrm>
          <a:prstGeom prst="rect">
            <a:avLst/>
          </a:prstGeom>
        </p:spPr>
        <p:txBody>
          <a:bodyPr wrap="square">
            <a:spAutoFit/>
          </a:bodyPr>
          <a:lstStyle/>
          <a:p>
            <a:pPr algn="just"/>
            <a:r>
              <a:rPr lang="vi-VN" sz="4000" b="1">
                <a:solidFill>
                  <a:srgbClr val="1B04FA"/>
                </a:solidFill>
                <a:latin typeface="Arial" panose="020B0604020202020204" pitchFamily="34" charset="0"/>
                <a:cs typeface="Arial" panose="020B0604020202020204" pitchFamily="34" charset="0"/>
              </a:rPr>
              <a:t>+ Xây dựng các công trình thủy lợi nhằm đảm bảo nguồn nước cho nông nghiệp và sinh hoạt.</a:t>
            </a:r>
          </a:p>
          <a:p>
            <a:pPr algn="just"/>
            <a:r>
              <a:rPr lang="vi-VN" sz="4000" b="1">
                <a:solidFill>
                  <a:srgbClr val="1B04FA"/>
                </a:solidFill>
                <a:latin typeface="Arial" panose="020B0604020202020204" pitchFamily="34" charset="0"/>
                <a:cs typeface="Arial" panose="020B0604020202020204" pitchFamily="34" charset="0"/>
              </a:rPr>
              <a:t>+ Một số quốc gia đã thành lập các khu bảo tồn thiên nhiên, để bảo vệ hệ sinh thái cũng như phát triển du lịch.</a:t>
            </a:r>
            <a:endParaRPr lang="en-US" sz="4000" b="1">
              <a:solidFill>
                <a:srgbClr val="1B04FA"/>
              </a:solidFill>
            </a:endParaRPr>
          </a:p>
        </p:txBody>
      </p:sp>
    </p:spTree>
    <p:extLst>
      <p:ext uri="{BB962C8B-B14F-4D97-AF65-F5344CB8AC3E}">
        <p14:creationId xmlns:p14="http://schemas.microsoft.com/office/powerpoint/2010/main" val="17393885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7994A08C-9FD1-42BC-92DC-8A37A8244AD5}"/>
              </a:ext>
            </a:extLst>
          </p:cNvPr>
          <p:cNvGrpSpPr/>
          <p:nvPr/>
        </p:nvGrpSpPr>
        <p:grpSpPr>
          <a:xfrm>
            <a:off x="142502" y="50339"/>
            <a:ext cx="11277076" cy="1126827"/>
            <a:chOff x="1787659" y="4083592"/>
            <a:chExt cx="10647154" cy="1126827"/>
          </a:xfrm>
        </p:grpSpPr>
        <p:grpSp>
          <p:nvGrpSpPr>
            <p:cNvPr id="4" name="Group 3">
              <a:extLst>
                <a:ext uri="{FF2B5EF4-FFF2-40B4-BE49-F238E27FC236}">
                  <a16:creationId xmlns="" xmlns:a16="http://schemas.microsoft.com/office/drawing/2014/main" id="{2421CB45-3081-4271-B1EC-E157BB7C1CDF}"/>
                </a:ext>
              </a:extLst>
            </p:cNvPr>
            <p:cNvGrpSpPr/>
            <p:nvPr/>
          </p:nvGrpSpPr>
          <p:grpSpPr>
            <a:xfrm>
              <a:off x="1848570" y="4086516"/>
              <a:ext cx="10586243" cy="872949"/>
              <a:chOff x="1133365" y="2220084"/>
              <a:chExt cx="6948197" cy="914400"/>
            </a:xfrm>
            <a:solidFill>
              <a:schemeClr val="accent6">
                <a:lumMod val="20000"/>
                <a:lumOff val="80000"/>
              </a:schemeClr>
            </a:solidFill>
          </p:grpSpPr>
          <p:sp>
            <p:nvSpPr>
              <p:cNvPr id="8" name="Arrow: Pentagon 7">
                <a:extLst>
                  <a:ext uri="{FF2B5EF4-FFF2-40B4-BE49-F238E27FC236}">
                    <a16:creationId xmlns="" xmlns:a16="http://schemas.microsoft.com/office/drawing/2014/main" id="{9AA926EE-DAA0-4B44-976F-7B5FA59D0077}"/>
                  </a:ext>
                </a:extLst>
              </p:cNvPr>
              <p:cNvSpPr/>
              <p:nvPr/>
            </p:nvSpPr>
            <p:spPr>
              <a:xfrm>
                <a:off x="1133365" y="2220084"/>
                <a:ext cx="694819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E8EAE1BD-1079-4031-991A-A2AAD32B07E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E2374E8D-5C73-40BD-A290-9663067E10CD}"/>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 xmlns:a16="http://schemas.microsoft.com/office/drawing/2014/main" id="{C070C113-640F-4347-A515-294817B6CE1C}"/>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12272E2C-2760-46AE-8807-BBE4540A3A2C}"/>
                </a:ext>
              </a:extLst>
            </p:cNvPr>
            <p:cNvSpPr txBox="1"/>
            <p:nvPr/>
          </p:nvSpPr>
          <p:spPr>
            <a:xfrm>
              <a:off x="2963129" y="4256312"/>
              <a:ext cx="8380732" cy="954107"/>
            </a:xfrm>
            <a:prstGeom prst="rect">
              <a:avLst/>
            </a:prstGeom>
            <a:noFill/>
          </p:spPr>
          <p:txBody>
            <a:bodyPr wrap="square" rtlCol="0">
              <a:spAutoFit/>
            </a:bodyPr>
            <a:lstStyle/>
            <a:p>
              <a:pPr algn="ctr"/>
              <a:r>
                <a:rPr lang="en-US" sz="2800" b="1">
                  <a:solidFill>
                    <a:srgbClr val="0070C0"/>
                  </a:solidFill>
                  <a:latin typeface="Arial" panose="020B0604020202020204" pitchFamily="34" charset="0"/>
                  <a:cs typeface="Arial" panose="020B0604020202020204" pitchFamily="34" charset="0"/>
                </a:rPr>
                <a:t>Khai thác,sử dụng và bảo vệ TN ở MT hoang mạc</a:t>
              </a:r>
            </a:p>
          </p:txBody>
        </p:sp>
      </p:grpSp>
      <p:grpSp>
        <p:nvGrpSpPr>
          <p:cNvPr id="10" name="Group 9">
            <a:extLst>
              <a:ext uri="{FF2B5EF4-FFF2-40B4-BE49-F238E27FC236}">
                <a16:creationId xmlns="" xmlns:a16="http://schemas.microsoft.com/office/drawing/2014/main" id="{9018ECD6-70F2-461F-B474-3B21F87B7181}"/>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 xmlns:a16="http://schemas.microsoft.com/office/drawing/2014/main" id="{AE4F0F3C-3351-4A57-B080-AD6AF5F3F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E326A884-9097-48EC-AFB9-FAF9BA49F104}"/>
                </a:ext>
              </a:extLst>
            </p:cNvPr>
            <p:cNvSpPr txBox="1"/>
            <p:nvPr/>
          </p:nvSpPr>
          <p:spPr>
            <a:xfrm>
              <a:off x="6773161" y="6464424"/>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3" name="Freeform 9">
            <a:extLst>
              <a:ext uri="{FF2B5EF4-FFF2-40B4-BE49-F238E27FC236}">
                <a16:creationId xmlns="" xmlns:a16="http://schemas.microsoft.com/office/drawing/2014/main" id="{50856797-339F-4879-BD5C-7F0DE9C3D89C}"/>
              </a:ext>
            </a:extLst>
          </p:cNvPr>
          <p:cNvSpPr>
            <a:spLocks/>
          </p:cNvSpPr>
          <p:nvPr/>
        </p:nvSpPr>
        <p:spPr bwMode="auto">
          <a:xfrm>
            <a:off x="7623958" y="1638795"/>
            <a:ext cx="3906982" cy="2268188"/>
          </a:xfrm>
          <a:custGeom>
            <a:avLst/>
            <a:gdLst>
              <a:gd name="T0" fmla="*/ 2147483646 w 2476"/>
              <a:gd name="T1" fmla="*/ 2147483646 h 1539"/>
              <a:gd name="T2" fmla="*/ 2147483646 w 2476"/>
              <a:gd name="T3" fmla="*/ 2147483646 h 1539"/>
              <a:gd name="T4" fmla="*/ 2147483646 w 2476"/>
              <a:gd name="T5" fmla="*/ 2147483646 h 1539"/>
              <a:gd name="T6" fmla="*/ 2147483646 w 2476"/>
              <a:gd name="T7" fmla="*/ 2147483646 h 1539"/>
              <a:gd name="T8" fmla="*/ 2147483646 w 2476"/>
              <a:gd name="T9" fmla="*/ 2147483646 h 1539"/>
              <a:gd name="T10" fmla="*/ 2147483646 w 2476"/>
              <a:gd name="T11" fmla="*/ 2147483646 h 1539"/>
              <a:gd name="T12" fmla="*/ 2147483646 w 2476"/>
              <a:gd name="T13" fmla="*/ 2147483646 h 1539"/>
              <a:gd name="T14" fmla="*/ 2147483646 w 2476"/>
              <a:gd name="T15" fmla="*/ 2147483646 h 1539"/>
              <a:gd name="T16" fmla="*/ 2147483646 w 2476"/>
              <a:gd name="T17" fmla="*/ 2147483646 h 1539"/>
              <a:gd name="T18" fmla="*/ 2147483646 w 2476"/>
              <a:gd name="T19" fmla="*/ 2147483646 h 1539"/>
              <a:gd name="T20" fmla="*/ 2147483646 w 2476"/>
              <a:gd name="T21" fmla="*/ 2147483646 h 1539"/>
              <a:gd name="T22" fmla="*/ 2147483646 w 2476"/>
              <a:gd name="T23" fmla="*/ 2147483646 h 1539"/>
              <a:gd name="T24" fmla="*/ 2147483646 w 2476"/>
              <a:gd name="T25" fmla="*/ 2147483646 h 1539"/>
              <a:gd name="T26" fmla="*/ 2147483646 w 2476"/>
              <a:gd name="T27" fmla="*/ 2147483646 h 1539"/>
              <a:gd name="T28" fmla="*/ 2147483646 w 2476"/>
              <a:gd name="T29" fmla="*/ 2147483646 h 1539"/>
              <a:gd name="T30" fmla="*/ 2147483646 w 2476"/>
              <a:gd name="T31" fmla="*/ 2147483646 h 1539"/>
              <a:gd name="T32" fmla="*/ 2147483646 w 2476"/>
              <a:gd name="T33" fmla="*/ 2147483646 h 1539"/>
              <a:gd name="T34" fmla="*/ 2147483646 w 2476"/>
              <a:gd name="T35" fmla="*/ 2147483646 h 1539"/>
              <a:gd name="T36" fmla="*/ 2147483646 w 2476"/>
              <a:gd name="T37" fmla="*/ 2147483646 h 1539"/>
              <a:gd name="T38" fmla="*/ 2147483646 w 2476"/>
              <a:gd name="T39" fmla="*/ 2147483646 h 1539"/>
              <a:gd name="T40" fmla="*/ 2147483646 w 2476"/>
              <a:gd name="T41" fmla="*/ 2147483646 h 1539"/>
              <a:gd name="T42" fmla="*/ 2147483646 w 2476"/>
              <a:gd name="T43" fmla="*/ 2147483646 h 1539"/>
              <a:gd name="T44" fmla="*/ 2147483646 w 2476"/>
              <a:gd name="T45" fmla="*/ 2147483646 h 1539"/>
              <a:gd name="T46" fmla="*/ 2147483646 w 2476"/>
              <a:gd name="T47" fmla="*/ 2147483646 h 1539"/>
              <a:gd name="T48" fmla="*/ 2147483646 w 2476"/>
              <a:gd name="T49" fmla="*/ 2147483646 h 1539"/>
              <a:gd name="T50" fmla="*/ 2147483646 w 2476"/>
              <a:gd name="T51" fmla="*/ 2147483646 h 1539"/>
              <a:gd name="T52" fmla="*/ 2147483646 w 2476"/>
              <a:gd name="T53" fmla="*/ 2147483646 h 1539"/>
              <a:gd name="T54" fmla="*/ 2147483646 w 2476"/>
              <a:gd name="T55" fmla="*/ 2147483646 h 1539"/>
              <a:gd name="T56" fmla="*/ 2147483646 w 2476"/>
              <a:gd name="T57" fmla="*/ 2147483646 h 1539"/>
              <a:gd name="T58" fmla="*/ 2147483646 w 2476"/>
              <a:gd name="T59" fmla="*/ 2147483646 h 1539"/>
              <a:gd name="T60" fmla="*/ 2147483646 w 2476"/>
              <a:gd name="T61" fmla="*/ 2147483646 h 1539"/>
              <a:gd name="T62" fmla="*/ 2147483646 w 2476"/>
              <a:gd name="T63" fmla="*/ 2147483646 h 1539"/>
              <a:gd name="T64" fmla="*/ 2147483646 w 2476"/>
              <a:gd name="T65" fmla="*/ 2147483646 h 1539"/>
              <a:gd name="T66" fmla="*/ 2147483646 w 2476"/>
              <a:gd name="T67" fmla="*/ 2147483646 h 1539"/>
              <a:gd name="T68" fmla="*/ 2147483646 w 2476"/>
              <a:gd name="T69" fmla="*/ 2147483646 h 1539"/>
              <a:gd name="T70" fmla="*/ 2147483646 w 2476"/>
              <a:gd name="T71" fmla="*/ 2147483646 h 1539"/>
              <a:gd name="T72" fmla="*/ 2147483646 w 2476"/>
              <a:gd name="T73" fmla="*/ 2147483646 h 1539"/>
              <a:gd name="T74" fmla="*/ 2147483646 w 2476"/>
              <a:gd name="T75" fmla="*/ 2147483646 h 15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76" h="1539">
                <a:moveTo>
                  <a:pt x="1003" y="42"/>
                </a:moveTo>
                <a:cubicBezTo>
                  <a:pt x="979" y="26"/>
                  <a:pt x="955" y="25"/>
                  <a:pt x="928" y="17"/>
                </a:cubicBezTo>
                <a:cubicBezTo>
                  <a:pt x="918" y="14"/>
                  <a:pt x="898" y="7"/>
                  <a:pt x="898" y="7"/>
                </a:cubicBezTo>
                <a:cubicBezTo>
                  <a:pt x="865" y="9"/>
                  <a:pt x="827" y="0"/>
                  <a:pt x="798" y="17"/>
                </a:cubicBezTo>
                <a:cubicBezTo>
                  <a:pt x="776" y="29"/>
                  <a:pt x="774" y="36"/>
                  <a:pt x="748" y="42"/>
                </a:cubicBezTo>
                <a:cubicBezTo>
                  <a:pt x="734" y="51"/>
                  <a:pt x="722" y="65"/>
                  <a:pt x="707" y="72"/>
                </a:cubicBezTo>
                <a:cubicBezTo>
                  <a:pt x="681" y="85"/>
                  <a:pt x="646" y="81"/>
                  <a:pt x="622" y="97"/>
                </a:cubicBezTo>
                <a:cubicBezTo>
                  <a:pt x="572" y="131"/>
                  <a:pt x="510" y="142"/>
                  <a:pt x="452" y="157"/>
                </a:cubicBezTo>
                <a:cubicBezTo>
                  <a:pt x="436" y="168"/>
                  <a:pt x="423" y="183"/>
                  <a:pt x="407" y="192"/>
                </a:cubicBezTo>
                <a:cubicBezTo>
                  <a:pt x="394" y="199"/>
                  <a:pt x="367" y="203"/>
                  <a:pt x="352" y="207"/>
                </a:cubicBezTo>
                <a:cubicBezTo>
                  <a:pt x="305" y="238"/>
                  <a:pt x="334" y="226"/>
                  <a:pt x="262" y="232"/>
                </a:cubicBezTo>
                <a:cubicBezTo>
                  <a:pt x="222" y="258"/>
                  <a:pt x="193" y="270"/>
                  <a:pt x="162" y="307"/>
                </a:cubicBezTo>
                <a:cubicBezTo>
                  <a:pt x="151" y="320"/>
                  <a:pt x="121" y="337"/>
                  <a:pt x="121" y="337"/>
                </a:cubicBezTo>
                <a:cubicBezTo>
                  <a:pt x="111" y="352"/>
                  <a:pt x="101" y="367"/>
                  <a:pt x="91" y="382"/>
                </a:cubicBezTo>
                <a:cubicBezTo>
                  <a:pt x="70" y="414"/>
                  <a:pt x="85" y="431"/>
                  <a:pt x="51" y="453"/>
                </a:cubicBezTo>
                <a:cubicBezTo>
                  <a:pt x="31" y="483"/>
                  <a:pt x="20" y="499"/>
                  <a:pt x="11" y="533"/>
                </a:cubicBezTo>
                <a:cubicBezTo>
                  <a:pt x="17" y="629"/>
                  <a:pt x="0" y="629"/>
                  <a:pt x="86" y="638"/>
                </a:cubicBezTo>
                <a:cubicBezTo>
                  <a:pt x="140" y="656"/>
                  <a:pt x="215" y="654"/>
                  <a:pt x="272" y="658"/>
                </a:cubicBezTo>
                <a:cubicBezTo>
                  <a:pt x="322" y="675"/>
                  <a:pt x="250" y="652"/>
                  <a:pt x="382" y="668"/>
                </a:cubicBezTo>
                <a:cubicBezTo>
                  <a:pt x="392" y="669"/>
                  <a:pt x="402" y="677"/>
                  <a:pt x="412" y="678"/>
                </a:cubicBezTo>
                <a:cubicBezTo>
                  <a:pt x="430" y="680"/>
                  <a:pt x="449" y="681"/>
                  <a:pt x="467" y="683"/>
                </a:cubicBezTo>
                <a:cubicBezTo>
                  <a:pt x="516" y="699"/>
                  <a:pt x="577" y="749"/>
                  <a:pt x="627" y="753"/>
                </a:cubicBezTo>
                <a:cubicBezTo>
                  <a:pt x="664" y="756"/>
                  <a:pt x="701" y="756"/>
                  <a:pt x="738" y="758"/>
                </a:cubicBezTo>
                <a:cubicBezTo>
                  <a:pt x="766" y="765"/>
                  <a:pt x="795" y="767"/>
                  <a:pt x="823" y="773"/>
                </a:cubicBezTo>
                <a:cubicBezTo>
                  <a:pt x="992" y="886"/>
                  <a:pt x="906" y="808"/>
                  <a:pt x="1339" y="813"/>
                </a:cubicBezTo>
                <a:cubicBezTo>
                  <a:pt x="1405" y="821"/>
                  <a:pt x="1461" y="834"/>
                  <a:pt x="1529" y="838"/>
                </a:cubicBezTo>
                <a:cubicBezTo>
                  <a:pt x="1584" y="846"/>
                  <a:pt x="1633" y="854"/>
                  <a:pt x="1689" y="858"/>
                </a:cubicBezTo>
                <a:cubicBezTo>
                  <a:pt x="1724" y="865"/>
                  <a:pt x="1755" y="880"/>
                  <a:pt x="1789" y="888"/>
                </a:cubicBezTo>
                <a:cubicBezTo>
                  <a:pt x="1829" y="898"/>
                  <a:pt x="1870" y="903"/>
                  <a:pt x="1910" y="913"/>
                </a:cubicBezTo>
                <a:cubicBezTo>
                  <a:pt x="1931" y="918"/>
                  <a:pt x="1949" y="931"/>
                  <a:pt x="1970" y="938"/>
                </a:cubicBezTo>
                <a:cubicBezTo>
                  <a:pt x="1996" y="947"/>
                  <a:pt x="2024" y="949"/>
                  <a:pt x="2050" y="958"/>
                </a:cubicBezTo>
                <a:cubicBezTo>
                  <a:pt x="2093" y="1001"/>
                  <a:pt x="2121" y="1057"/>
                  <a:pt x="2140" y="1114"/>
                </a:cubicBezTo>
                <a:cubicBezTo>
                  <a:pt x="2144" y="1127"/>
                  <a:pt x="2147" y="1141"/>
                  <a:pt x="2150" y="1154"/>
                </a:cubicBezTo>
                <a:cubicBezTo>
                  <a:pt x="2153" y="1164"/>
                  <a:pt x="2160" y="1184"/>
                  <a:pt x="2160" y="1184"/>
                </a:cubicBezTo>
                <a:cubicBezTo>
                  <a:pt x="2158" y="1216"/>
                  <a:pt x="2159" y="1248"/>
                  <a:pt x="2155" y="1279"/>
                </a:cubicBezTo>
                <a:cubicBezTo>
                  <a:pt x="2153" y="1297"/>
                  <a:pt x="2141" y="1321"/>
                  <a:pt x="2135" y="1339"/>
                </a:cubicBezTo>
                <a:cubicBezTo>
                  <a:pt x="2118" y="1390"/>
                  <a:pt x="2098" y="1441"/>
                  <a:pt x="2085" y="1494"/>
                </a:cubicBezTo>
                <a:cubicBezTo>
                  <a:pt x="2087" y="1507"/>
                  <a:pt x="2085" y="1522"/>
                  <a:pt x="2090" y="1534"/>
                </a:cubicBezTo>
                <a:cubicBezTo>
                  <a:pt x="2092" y="1539"/>
                  <a:pt x="2092" y="1523"/>
                  <a:pt x="2095" y="1519"/>
                </a:cubicBezTo>
                <a:cubicBezTo>
                  <a:pt x="2099" y="1513"/>
                  <a:pt x="2104" y="1508"/>
                  <a:pt x="2110" y="1504"/>
                </a:cubicBezTo>
                <a:cubicBezTo>
                  <a:pt x="2124" y="1494"/>
                  <a:pt x="2141" y="1489"/>
                  <a:pt x="2155" y="1479"/>
                </a:cubicBezTo>
                <a:cubicBezTo>
                  <a:pt x="2160" y="1476"/>
                  <a:pt x="2170" y="1469"/>
                  <a:pt x="2170" y="1469"/>
                </a:cubicBezTo>
                <a:cubicBezTo>
                  <a:pt x="2186" y="1420"/>
                  <a:pt x="2233" y="1392"/>
                  <a:pt x="2270" y="1359"/>
                </a:cubicBezTo>
                <a:cubicBezTo>
                  <a:pt x="2290" y="1342"/>
                  <a:pt x="2304" y="1318"/>
                  <a:pt x="2325" y="1304"/>
                </a:cubicBezTo>
                <a:cubicBezTo>
                  <a:pt x="2351" y="1227"/>
                  <a:pt x="2392" y="1152"/>
                  <a:pt x="2450" y="1094"/>
                </a:cubicBezTo>
                <a:cubicBezTo>
                  <a:pt x="2454" y="1066"/>
                  <a:pt x="2455" y="1037"/>
                  <a:pt x="2461" y="1009"/>
                </a:cubicBezTo>
                <a:cubicBezTo>
                  <a:pt x="2463" y="998"/>
                  <a:pt x="2468" y="988"/>
                  <a:pt x="2471" y="978"/>
                </a:cubicBezTo>
                <a:cubicBezTo>
                  <a:pt x="2473" y="973"/>
                  <a:pt x="2476" y="963"/>
                  <a:pt x="2476" y="963"/>
                </a:cubicBezTo>
                <a:cubicBezTo>
                  <a:pt x="2460" y="885"/>
                  <a:pt x="2342" y="939"/>
                  <a:pt x="2285" y="958"/>
                </a:cubicBezTo>
                <a:cubicBezTo>
                  <a:pt x="2269" y="963"/>
                  <a:pt x="2240" y="978"/>
                  <a:pt x="2240" y="978"/>
                </a:cubicBezTo>
                <a:cubicBezTo>
                  <a:pt x="2224" y="967"/>
                  <a:pt x="2211" y="954"/>
                  <a:pt x="2195" y="943"/>
                </a:cubicBezTo>
                <a:cubicBezTo>
                  <a:pt x="2177" y="916"/>
                  <a:pt x="2178" y="892"/>
                  <a:pt x="2150" y="873"/>
                </a:cubicBezTo>
                <a:cubicBezTo>
                  <a:pt x="2123" y="833"/>
                  <a:pt x="2158" y="881"/>
                  <a:pt x="2125" y="848"/>
                </a:cubicBezTo>
                <a:cubicBezTo>
                  <a:pt x="2107" y="830"/>
                  <a:pt x="2097" y="807"/>
                  <a:pt x="2075" y="793"/>
                </a:cubicBezTo>
                <a:cubicBezTo>
                  <a:pt x="2056" y="765"/>
                  <a:pt x="2030" y="745"/>
                  <a:pt x="2010" y="718"/>
                </a:cubicBezTo>
                <a:cubicBezTo>
                  <a:pt x="2000" y="705"/>
                  <a:pt x="1980" y="678"/>
                  <a:pt x="1980" y="678"/>
                </a:cubicBezTo>
                <a:cubicBezTo>
                  <a:pt x="1974" y="652"/>
                  <a:pt x="1976" y="627"/>
                  <a:pt x="1950" y="618"/>
                </a:cubicBezTo>
                <a:cubicBezTo>
                  <a:pt x="1927" y="583"/>
                  <a:pt x="1923" y="553"/>
                  <a:pt x="1910" y="513"/>
                </a:cubicBezTo>
                <a:cubicBezTo>
                  <a:pt x="1901" y="486"/>
                  <a:pt x="1879" y="481"/>
                  <a:pt x="1869" y="458"/>
                </a:cubicBezTo>
                <a:cubicBezTo>
                  <a:pt x="1845" y="404"/>
                  <a:pt x="1872" y="447"/>
                  <a:pt x="1849" y="413"/>
                </a:cubicBezTo>
                <a:cubicBezTo>
                  <a:pt x="1839" y="380"/>
                  <a:pt x="1840" y="353"/>
                  <a:pt x="1809" y="332"/>
                </a:cubicBezTo>
                <a:cubicBezTo>
                  <a:pt x="1802" y="322"/>
                  <a:pt x="1796" y="312"/>
                  <a:pt x="1789" y="302"/>
                </a:cubicBezTo>
                <a:cubicBezTo>
                  <a:pt x="1762" y="262"/>
                  <a:pt x="1782" y="209"/>
                  <a:pt x="1734" y="177"/>
                </a:cubicBezTo>
                <a:cubicBezTo>
                  <a:pt x="1722" y="159"/>
                  <a:pt x="1710" y="154"/>
                  <a:pt x="1689" y="147"/>
                </a:cubicBezTo>
                <a:cubicBezTo>
                  <a:pt x="1659" y="154"/>
                  <a:pt x="1629" y="157"/>
                  <a:pt x="1599" y="162"/>
                </a:cubicBezTo>
                <a:cubicBezTo>
                  <a:pt x="1576" y="160"/>
                  <a:pt x="1552" y="160"/>
                  <a:pt x="1529" y="157"/>
                </a:cubicBezTo>
                <a:cubicBezTo>
                  <a:pt x="1504" y="154"/>
                  <a:pt x="1478" y="128"/>
                  <a:pt x="1454" y="117"/>
                </a:cubicBezTo>
                <a:cubicBezTo>
                  <a:pt x="1430" y="106"/>
                  <a:pt x="1426" y="109"/>
                  <a:pt x="1404" y="102"/>
                </a:cubicBezTo>
                <a:cubicBezTo>
                  <a:pt x="1394" y="99"/>
                  <a:pt x="1374" y="92"/>
                  <a:pt x="1374" y="92"/>
                </a:cubicBezTo>
                <a:cubicBezTo>
                  <a:pt x="1359" y="94"/>
                  <a:pt x="1344" y="95"/>
                  <a:pt x="1329" y="97"/>
                </a:cubicBezTo>
                <a:cubicBezTo>
                  <a:pt x="1324" y="98"/>
                  <a:pt x="1315" y="97"/>
                  <a:pt x="1314" y="102"/>
                </a:cubicBezTo>
                <a:cubicBezTo>
                  <a:pt x="1298" y="156"/>
                  <a:pt x="1328" y="167"/>
                  <a:pt x="1283" y="182"/>
                </a:cubicBezTo>
                <a:cubicBezTo>
                  <a:pt x="1269" y="177"/>
                  <a:pt x="1237" y="171"/>
                  <a:pt x="1223" y="162"/>
                </a:cubicBezTo>
                <a:cubicBezTo>
                  <a:pt x="1207" y="151"/>
                  <a:pt x="1197" y="138"/>
                  <a:pt x="1178" y="132"/>
                </a:cubicBezTo>
                <a:cubicBezTo>
                  <a:pt x="1159" y="103"/>
                  <a:pt x="1122" y="86"/>
                  <a:pt x="1093" y="67"/>
                </a:cubicBezTo>
                <a:cubicBezTo>
                  <a:pt x="1079" y="57"/>
                  <a:pt x="1043" y="52"/>
                  <a:pt x="1043" y="52"/>
                </a:cubicBezTo>
                <a:cubicBezTo>
                  <a:pt x="1022" y="31"/>
                  <a:pt x="1035" y="36"/>
                  <a:pt x="1003" y="42"/>
                </a:cubicBezTo>
                <a:close/>
              </a:path>
            </a:pathLst>
          </a:custGeom>
          <a:noFill/>
          <a:ln w="28575" cmpd="sng">
            <a:solidFill>
              <a:srgbClr val="000099"/>
            </a:solidFill>
            <a:round/>
            <a:headEnd/>
            <a:tailEnd/>
          </a:ln>
          <a:effectLst/>
        </p:spPr>
        <p:txBody>
          <a:bodyPr/>
          <a:lstStyle/>
          <a:p>
            <a:endParaRPr lang="en-US"/>
          </a:p>
        </p:txBody>
      </p:sp>
      <p:sp>
        <p:nvSpPr>
          <p:cNvPr id="14" name="Freeform 7">
            <a:extLst>
              <a:ext uri="{FF2B5EF4-FFF2-40B4-BE49-F238E27FC236}">
                <a16:creationId xmlns="" xmlns:a16="http://schemas.microsoft.com/office/drawing/2014/main" id="{1AD3FA0A-F7E5-47DB-85F8-4FF6CDD9DCDA}"/>
              </a:ext>
            </a:extLst>
          </p:cNvPr>
          <p:cNvSpPr>
            <a:spLocks/>
          </p:cNvSpPr>
          <p:nvPr/>
        </p:nvSpPr>
        <p:spPr bwMode="auto">
          <a:xfrm>
            <a:off x="9215755" y="4521504"/>
            <a:ext cx="1187029" cy="1119275"/>
          </a:xfrm>
          <a:custGeom>
            <a:avLst/>
            <a:gdLst>
              <a:gd name="T0" fmla="*/ 2147483646 w 755"/>
              <a:gd name="T1" fmla="*/ 0 h 763"/>
              <a:gd name="T2" fmla="*/ 2147483646 w 755"/>
              <a:gd name="T3" fmla="*/ 2147483646 h 763"/>
              <a:gd name="T4" fmla="*/ 2147483646 w 755"/>
              <a:gd name="T5" fmla="*/ 2147483646 h 763"/>
              <a:gd name="T6" fmla="*/ 0 w 755"/>
              <a:gd name="T7" fmla="*/ 2147483646 h 763"/>
              <a:gd name="T8" fmla="*/ 2147483646 w 755"/>
              <a:gd name="T9" fmla="*/ 2147483646 h 763"/>
              <a:gd name="T10" fmla="*/ 2147483646 w 755"/>
              <a:gd name="T11" fmla="*/ 2147483646 h 763"/>
              <a:gd name="T12" fmla="*/ 2147483646 w 755"/>
              <a:gd name="T13" fmla="*/ 2147483646 h 763"/>
              <a:gd name="T14" fmla="*/ 2147483646 w 755"/>
              <a:gd name="T15" fmla="*/ 2147483646 h 763"/>
              <a:gd name="T16" fmla="*/ 2147483646 w 755"/>
              <a:gd name="T17" fmla="*/ 2147483646 h 763"/>
              <a:gd name="T18" fmla="*/ 2147483646 w 755"/>
              <a:gd name="T19" fmla="*/ 2147483646 h 763"/>
              <a:gd name="T20" fmla="*/ 2147483646 w 755"/>
              <a:gd name="T21" fmla="*/ 2147483646 h 763"/>
              <a:gd name="T22" fmla="*/ 2147483646 w 755"/>
              <a:gd name="T23" fmla="*/ 2147483646 h 763"/>
              <a:gd name="T24" fmla="*/ 2147483646 w 755"/>
              <a:gd name="T25" fmla="*/ 2147483646 h 763"/>
              <a:gd name="T26" fmla="*/ 2147483646 w 755"/>
              <a:gd name="T27" fmla="*/ 2147483646 h 763"/>
              <a:gd name="T28" fmla="*/ 2147483646 w 755"/>
              <a:gd name="T29" fmla="*/ 2147483646 h 763"/>
              <a:gd name="T30" fmla="*/ 2147483646 w 755"/>
              <a:gd name="T31" fmla="*/ 2147483646 h 763"/>
              <a:gd name="T32" fmla="*/ 2147483646 w 755"/>
              <a:gd name="T33" fmla="*/ 2147483646 h 763"/>
              <a:gd name="T34" fmla="*/ 2147483646 w 755"/>
              <a:gd name="T35" fmla="*/ 2147483646 h 763"/>
              <a:gd name="T36" fmla="*/ 2147483646 w 755"/>
              <a:gd name="T37" fmla="*/ 2147483646 h 763"/>
              <a:gd name="T38" fmla="*/ 2147483646 w 755"/>
              <a:gd name="T39" fmla="*/ 2147483646 h 763"/>
              <a:gd name="T40" fmla="*/ 2147483646 w 755"/>
              <a:gd name="T41" fmla="*/ 2147483646 h 763"/>
              <a:gd name="T42" fmla="*/ 2147483646 w 755"/>
              <a:gd name="T43" fmla="*/ 2147483646 h 763"/>
              <a:gd name="T44" fmla="*/ 2147483646 w 755"/>
              <a:gd name="T45" fmla="*/ 2147483646 h 763"/>
              <a:gd name="T46" fmla="*/ 2147483646 w 755"/>
              <a:gd name="T47" fmla="*/ 2147483646 h 763"/>
              <a:gd name="T48" fmla="*/ 2147483646 w 755"/>
              <a:gd name="T49" fmla="*/ 2147483646 h 763"/>
              <a:gd name="T50" fmla="*/ 2147483646 w 755"/>
              <a:gd name="T51" fmla="*/ 2147483646 h 763"/>
              <a:gd name="T52" fmla="*/ 2147483646 w 755"/>
              <a:gd name="T53" fmla="*/ 2147483646 h 763"/>
              <a:gd name="T54" fmla="*/ 2147483646 w 755"/>
              <a:gd name="T55" fmla="*/ 2147483646 h 763"/>
              <a:gd name="T56" fmla="*/ 2147483646 w 755"/>
              <a:gd name="T57" fmla="*/ 2147483646 h 763"/>
              <a:gd name="T58" fmla="*/ 2147483646 w 755"/>
              <a:gd name="T59" fmla="*/ 2147483646 h 763"/>
              <a:gd name="T60" fmla="*/ 2147483646 w 755"/>
              <a:gd name="T61" fmla="*/ 2147483646 h 763"/>
              <a:gd name="T62" fmla="*/ 2147483646 w 755"/>
              <a:gd name="T63" fmla="*/ 2147483646 h 763"/>
              <a:gd name="T64" fmla="*/ 2147483646 w 755"/>
              <a:gd name="T65" fmla="*/ 2147483646 h 763"/>
              <a:gd name="T66" fmla="*/ 2147483646 w 755"/>
              <a:gd name="T67" fmla="*/ 2147483646 h 763"/>
              <a:gd name="T68" fmla="*/ 2147483646 w 755"/>
              <a:gd name="T69" fmla="*/ 2147483646 h 763"/>
              <a:gd name="T70" fmla="*/ 2147483646 w 755"/>
              <a:gd name="T71" fmla="*/ 2147483646 h 763"/>
              <a:gd name="T72" fmla="*/ 2147483646 w 755"/>
              <a:gd name="T73" fmla="*/ 2147483646 h 763"/>
              <a:gd name="T74" fmla="*/ 2147483646 w 755"/>
              <a:gd name="T75" fmla="*/ 2147483646 h 763"/>
              <a:gd name="T76" fmla="*/ 2147483646 w 755"/>
              <a:gd name="T77" fmla="*/ 2147483646 h 763"/>
              <a:gd name="T78" fmla="*/ 2147483646 w 755"/>
              <a:gd name="T79" fmla="*/ 0 h 763"/>
              <a:gd name="T80" fmla="*/ 2147483646 w 755"/>
              <a:gd name="T81" fmla="*/ 2147483646 h 763"/>
              <a:gd name="T82" fmla="*/ 2147483646 w 755"/>
              <a:gd name="T83" fmla="*/ 2147483646 h 763"/>
              <a:gd name="T84" fmla="*/ 2147483646 w 755"/>
              <a:gd name="T85" fmla="*/ 2147483646 h 7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5" h="763">
                <a:moveTo>
                  <a:pt x="36" y="0"/>
                </a:moveTo>
                <a:cubicBezTo>
                  <a:pt x="35" y="4"/>
                  <a:pt x="21" y="48"/>
                  <a:pt x="21" y="48"/>
                </a:cubicBezTo>
                <a:cubicBezTo>
                  <a:pt x="8" y="56"/>
                  <a:pt x="15" y="51"/>
                  <a:pt x="3" y="63"/>
                </a:cubicBezTo>
                <a:cubicBezTo>
                  <a:pt x="2" y="66"/>
                  <a:pt x="0" y="69"/>
                  <a:pt x="0" y="72"/>
                </a:cubicBezTo>
                <a:cubicBezTo>
                  <a:pt x="0" y="108"/>
                  <a:pt x="1" y="144"/>
                  <a:pt x="3" y="180"/>
                </a:cubicBezTo>
                <a:cubicBezTo>
                  <a:pt x="4" y="192"/>
                  <a:pt x="34" y="203"/>
                  <a:pt x="42" y="216"/>
                </a:cubicBezTo>
                <a:cubicBezTo>
                  <a:pt x="47" y="237"/>
                  <a:pt x="53" y="257"/>
                  <a:pt x="63" y="276"/>
                </a:cubicBezTo>
                <a:cubicBezTo>
                  <a:pt x="67" y="282"/>
                  <a:pt x="71" y="288"/>
                  <a:pt x="75" y="294"/>
                </a:cubicBezTo>
                <a:cubicBezTo>
                  <a:pt x="77" y="297"/>
                  <a:pt x="81" y="303"/>
                  <a:pt x="81" y="303"/>
                </a:cubicBezTo>
                <a:cubicBezTo>
                  <a:pt x="87" y="326"/>
                  <a:pt x="97" y="374"/>
                  <a:pt x="117" y="387"/>
                </a:cubicBezTo>
                <a:cubicBezTo>
                  <a:pt x="118" y="390"/>
                  <a:pt x="118" y="394"/>
                  <a:pt x="120" y="396"/>
                </a:cubicBezTo>
                <a:cubicBezTo>
                  <a:pt x="122" y="399"/>
                  <a:pt x="129" y="398"/>
                  <a:pt x="129" y="402"/>
                </a:cubicBezTo>
                <a:cubicBezTo>
                  <a:pt x="130" y="408"/>
                  <a:pt x="123" y="420"/>
                  <a:pt x="123" y="420"/>
                </a:cubicBezTo>
                <a:cubicBezTo>
                  <a:pt x="123" y="422"/>
                  <a:pt x="122" y="475"/>
                  <a:pt x="132" y="489"/>
                </a:cubicBezTo>
                <a:cubicBezTo>
                  <a:pt x="138" y="497"/>
                  <a:pt x="144" y="505"/>
                  <a:pt x="150" y="513"/>
                </a:cubicBezTo>
                <a:cubicBezTo>
                  <a:pt x="154" y="519"/>
                  <a:pt x="162" y="531"/>
                  <a:pt x="162" y="531"/>
                </a:cubicBezTo>
                <a:cubicBezTo>
                  <a:pt x="164" y="542"/>
                  <a:pt x="171" y="564"/>
                  <a:pt x="171" y="564"/>
                </a:cubicBezTo>
                <a:cubicBezTo>
                  <a:pt x="173" y="581"/>
                  <a:pt x="176" y="612"/>
                  <a:pt x="186" y="627"/>
                </a:cubicBezTo>
                <a:cubicBezTo>
                  <a:pt x="190" y="633"/>
                  <a:pt x="198" y="645"/>
                  <a:pt x="198" y="645"/>
                </a:cubicBezTo>
                <a:cubicBezTo>
                  <a:pt x="200" y="653"/>
                  <a:pt x="200" y="660"/>
                  <a:pt x="207" y="666"/>
                </a:cubicBezTo>
                <a:cubicBezTo>
                  <a:pt x="212" y="671"/>
                  <a:pt x="225" y="678"/>
                  <a:pt x="225" y="678"/>
                </a:cubicBezTo>
                <a:cubicBezTo>
                  <a:pt x="229" y="684"/>
                  <a:pt x="236" y="690"/>
                  <a:pt x="240" y="696"/>
                </a:cubicBezTo>
                <a:cubicBezTo>
                  <a:pt x="249" y="710"/>
                  <a:pt x="247" y="731"/>
                  <a:pt x="252" y="747"/>
                </a:cubicBezTo>
                <a:cubicBezTo>
                  <a:pt x="253" y="750"/>
                  <a:pt x="252" y="754"/>
                  <a:pt x="255" y="756"/>
                </a:cubicBezTo>
                <a:cubicBezTo>
                  <a:pt x="260" y="760"/>
                  <a:pt x="273" y="762"/>
                  <a:pt x="273" y="762"/>
                </a:cubicBezTo>
                <a:cubicBezTo>
                  <a:pt x="365" y="761"/>
                  <a:pt x="457" y="763"/>
                  <a:pt x="549" y="759"/>
                </a:cubicBezTo>
                <a:cubicBezTo>
                  <a:pt x="564" y="758"/>
                  <a:pt x="589" y="732"/>
                  <a:pt x="606" y="726"/>
                </a:cubicBezTo>
                <a:cubicBezTo>
                  <a:pt x="620" y="712"/>
                  <a:pt x="635" y="704"/>
                  <a:pt x="642" y="684"/>
                </a:cubicBezTo>
                <a:cubicBezTo>
                  <a:pt x="646" y="652"/>
                  <a:pt x="647" y="634"/>
                  <a:pt x="675" y="615"/>
                </a:cubicBezTo>
                <a:cubicBezTo>
                  <a:pt x="686" y="599"/>
                  <a:pt x="691" y="585"/>
                  <a:pt x="699" y="567"/>
                </a:cubicBezTo>
                <a:cubicBezTo>
                  <a:pt x="703" y="557"/>
                  <a:pt x="711" y="537"/>
                  <a:pt x="711" y="537"/>
                </a:cubicBezTo>
                <a:cubicBezTo>
                  <a:pt x="708" y="365"/>
                  <a:pt x="755" y="345"/>
                  <a:pt x="627" y="336"/>
                </a:cubicBezTo>
                <a:cubicBezTo>
                  <a:pt x="549" y="317"/>
                  <a:pt x="474" y="318"/>
                  <a:pt x="393" y="315"/>
                </a:cubicBezTo>
                <a:cubicBezTo>
                  <a:pt x="348" y="309"/>
                  <a:pt x="307" y="295"/>
                  <a:pt x="261" y="291"/>
                </a:cubicBezTo>
                <a:cubicBezTo>
                  <a:pt x="248" y="287"/>
                  <a:pt x="253" y="280"/>
                  <a:pt x="240" y="276"/>
                </a:cubicBezTo>
                <a:cubicBezTo>
                  <a:pt x="225" y="253"/>
                  <a:pt x="211" y="219"/>
                  <a:pt x="183" y="210"/>
                </a:cubicBezTo>
                <a:cubicBezTo>
                  <a:pt x="149" y="176"/>
                  <a:pt x="123" y="138"/>
                  <a:pt x="108" y="93"/>
                </a:cubicBezTo>
                <a:cubicBezTo>
                  <a:pt x="106" y="87"/>
                  <a:pt x="84" y="79"/>
                  <a:pt x="78" y="75"/>
                </a:cubicBezTo>
                <a:cubicBezTo>
                  <a:pt x="71" y="65"/>
                  <a:pt x="64" y="59"/>
                  <a:pt x="60" y="48"/>
                </a:cubicBezTo>
                <a:cubicBezTo>
                  <a:pt x="56" y="4"/>
                  <a:pt x="58" y="25"/>
                  <a:pt x="42" y="0"/>
                </a:cubicBezTo>
                <a:cubicBezTo>
                  <a:pt x="30" y="2"/>
                  <a:pt x="24" y="1"/>
                  <a:pt x="18" y="12"/>
                </a:cubicBezTo>
                <a:cubicBezTo>
                  <a:pt x="15" y="18"/>
                  <a:pt x="12" y="30"/>
                  <a:pt x="12" y="30"/>
                </a:cubicBezTo>
                <a:cubicBezTo>
                  <a:pt x="9" y="53"/>
                  <a:pt x="12" y="45"/>
                  <a:pt x="6" y="57"/>
                </a:cubicBezTo>
              </a:path>
            </a:pathLst>
          </a:custGeom>
          <a:noFill/>
          <a:ln w="28575" cmpd="sng">
            <a:solidFill>
              <a:srgbClr val="000099"/>
            </a:solidFill>
            <a:round/>
            <a:headEnd/>
            <a:tailEnd/>
          </a:ln>
          <a:effectLst/>
        </p:spPr>
        <p:txBody>
          <a:bodyPr/>
          <a:lstStyle/>
          <a:p>
            <a:endParaRPr lang="en-US"/>
          </a:p>
        </p:txBody>
      </p:sp>
      <p:sp>
        <p:nvSpPr>
          <p:cNvPr id="15" name="Rectangle 1">
            <a:extLst>
              <a:ext uri="{FF2B5EF4-FFF2-40B4-BE49-F238E27FC236}">
                <a16:creationId xmlns="" xmlns:a16="http://schemas.microsoft.com/office/drawing/2014/main" id="{EA3D6E55-A644-4CC4-B266-2831625B1CDD}"/>
              </a:ext>
            </a:extLst>
          </p:cNvPr>
          <p:cNvSpPr>
            <a:spLocks noChangeArrowheads="1"/>
          </p:cNvSpPr>
          <p:nvPr/>
        </p:nvSpPr>
        <p:spPr bwMode="auto">
          <a:xfrm>
            <a:off x="380965" y="1398631"/>
            <a:ext cx="6258089"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fontAlgn="base">
              <a:spcBef>
                <a:spcPct val="0"/>
              </a:spcBef>
              <a:spcAft>
                <a:spcPct val="0"/>
              </a:spcAft>
              <a:buFont typeface="Wingdings" pitchFamily="2" charset="2"/>
              <a:buChar char="ü"/>
              <a:tabLst>
                <a:tab pos="857250" algn="l"/>
              </a:tabLst>
            </a:pPr>
            <a:r>
              <a:rPr kumimoji="0" lang="en-US" sz="2800" b="1" i="0" u="none" strike="noStrike" cap="none" normalizeH="0" baseline="0">
                <a:ln>
                  <a:noFill/>
                </a:ln>
                <a:solidFill>
                  <a:srgbClr val="002060"/>
                </a:solidFill>
                <a:effectLst/>
                <a:latin typeface="Arial" pitchFamily="34" charset="0"/>
                <a:ea typeface="Cambria" pitchFamily="18" charset="0"/>
                <a:cs typeface="Cambria" pitchFamily="18" charset="0"/>
              </a:rPr>
              <a:t> Phân</a:t>
            </a:r>
            <a:r>
              <a:rPr kumimoji="0" lang="en-US" sz="2800" b="1" i="0" u="none" strike="noStrike" cap="none" normalizeH="0">
                <a:ln>
                  <a:noFill/>
                </a:ln>
                <a:solidFill>
                  <a:srgbClr val="002060"/>
                </a:solidFill>
                <a:effectLst/>
                <a:latin typeface="Arial" pitchFamily="34" charset="0"/>
                <a:ea typeface="Cambria" pitchFamily="18" charset="0"/>
                <a:cs typeface="Cambria" pitchFamily="18" charset="0"/>
              </a:rPr>
              <a:t> </a:t>
            </a:r>
            <a:r>
              <a:rPr kumimoji="0" lang="en-US" sz="2800" b="1" i="0" u="none" strike="noStrike" cap="none" normalizeH="0" dirty="0" err="1">
                <a:ln>
                  <a:noFill/>
                </a:ln>
                <a:solidFill>
                  <a:srgbClr val="002060"/>
                </a:solidFill>
                <a:effectLst/>
                <a:latin typeface="Arial" pitchFamily="34" charset="0"/>
                <a:ea typeface="Cambria" pitchFamily="18" charset="0"/>
                <a:cs typeface="Cambria" pitchFamily="18" charset="0"/>
              </a:rPr>
              <a:t>bố</a:t>
            </a:r>
            <a:r>
              <a:rPr kumimoji="0" lang="en-US" sz="2800" b="1" i="0" u="none" strike="noStrike" cap="none" normalizeH="0">
                <a:ln>
                  <a:noFill/>
                </a:ln>
                <a:solidFill>
                  <a:srgbClr val="002060"/>
                </a:solidFill>
                <a:effectLst/>
                <a:latin typeface="Arial" pitchFamily="34" charset="0"/>
                <a:ea typeface="Cambria" pitchFamily="18" charset="0"/>
                <a:cs typeface="Cambria" pitchFamily="18" charset="0"/>
              </a:rPr>
              <a:t>: </a:t>
            </a:r>
            <a:r>
              <a:rPr lang="en-US" sz="2800" b="1">
                <a:solidFill>
                  <a:srgbClr val="002060"/>
                </a:solidFill>
                <a:latin typeface="Arial" pitchFamily="34" charset="0"/>
                <a:cs typeface="Arial" pitchFamily="34" charset="0"/>
              </a:rPr>
              <a:t>H</a:t>
            </a:r>
            <a:r>
              <a:rPr lang="vi-VN" sz="2800" b="1">
                <a:solidFill>
                  <a:srgbClr val="002060"/>
                </a:solidFill>
                <a:cs typeface="Arial" pitchFamily="34" charset="0"/>
              </a:rPr>
              <a:t>oang mạc Xa ha ra,</a:t>
            </a:r>
            <a:endParaRPr lang="en-US" sz="2800" b="1">
              <a:solidFill>
                <a:srgbClr val="002060"/>
              </a:solidFill>
              <a:cs typeface="Arial" pitchFamily="34" charset="0"/>
            </a:endParaRPr>
          </a:p>
          <a:p>
            <a:pPr fontAlgn="base">
              <a:spcBef>
                <a:spcPct val="0"/>
              </a:spcBef>
              <a:spcAft>
                <a:spcPct val="0"/>
              </a:spcAft>
              <a:tabLst>
                <a:tab pos="857250" algn="l"/>
              </a:tabLst>
            </a:pPr>
            <a:r>
              <a:rPr lang="vi-VN" sz="2800" b="1">
                <a:solidFill>
                  <a:srgbClr val="002060"/>
                </a:solidFill>
                <a:cs typeface="Arial" pitchFamily="34" charset="0"/>
              </a:rPr>
              <a:t>  Ca-la-ha-ri và Na- míp</a:t>
            </a:r>
            <a:r>
              <a:rPr lang="en-US" sz="2800" b="1">
                <a:solidFill>
                  <a:srgbClr val="002060"/>
                </a:solidFill>
                <a:cs typeface="Arial" pitchFamily="34" charset="0"/>
              </a:rPr>
              <a:t>.</a:t>
            </a:r>
            <a:endParaRPr kumimoji="0" lang="en-US" sz="2800" b="1" i="0" u="none" strike="noStrike" cap="none" normalizeH="0" baseline="0" dirty="0">
              <a:ln>
                <a:noFill/>
              </a:ln>
              <a:solidFill>
                <a:srgbClr val="002060"/>
              </a:solidFill>
              <a:effectLst/>
              <a:latin typeface="Arial" pitchFamily="34" charset="0"/>
              <a:cs typeface="Arial" pitchFamily="34" charset="0"/>
            </a:endParaRPr>
          </a:p>
        </p:txBody>
      </p:sp>
    </p:spTree>
    <p:extLst>
      <p:ext uri="{BB962C8B-B14F-4D97-AF65-F5344CB8AC3E}">
        <p14:creationId xmlns:p14="http://schemas.microsoft.com/office/powerpoint/2010/main" val="130047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par>
                          <p:cTn id="8" fill="hold">
                            <p:stCondLst>
                              <p:cond delay="500"/>
                            </p:stCondLst>
                            <p:childTnLst>
                              <p:par>
                                <p:cTn id="9" presetID="35" presetClass="emph" presetSubtype="0" repeatCount="4000" fill="hold" grpId="1" nodeType="afterEffect">
                                  <p:stCondLst>
                                    <p:cond delay="0"/>
                                  </p:stCondLst>
                                  <p:childTnLst>
                                    <p:anim calcmode="discrete" valueType="str">
                                      <p:cBhvr>
                                        <p:cTn id="10" dur="1000" fill="hold"/>
                                        <p:tgtEl>
                                          <p:spTgt spid="13"/>
                                        </p:tgtEl>
                                        <p:attrNameLst>
                                          <p:attrName>style.visibility</p:attrName>
                                        </p:attrNameLst>
                                      </p:cBhvr>
                                      <p:tavLst>
                                        <p:tav tm="0">
                                          <p:val>
                                            <p:strVal val="hidden"/>
                                          </p:val>
                                        </p:tav>
                                        <p:tav tm="50000">
                                          <p:val>
                                            <p:strVal val="visible"/>
                                          </p:val>
                                        </p:tav>
                                      </p:tavLst>
                                    </p:anim>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35" presetClass="emph" presetSubtype="0" repeatCount="4000" fill="hold" grpId="1" nodeType="withEffect">
                                  <p:stCondLst>
                                    <p:cond delay="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itchFamily="18" charset="0"/>
                <a:ea typeface="Roboto" pitchFamily="2" charset="0"/>
                <a:cs typeface="Times New Roman" pitchFamily="18" charset="0"/>
              </a:rPr>
              <a:t>3. KHAI THÁC VÀ BẢO VỆ THIÊN NHIÊN Ở MÔI TRƯỜNG HOANG MẠC</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Roboto" pitchFamily="2" charset="0"/>
              <a:cs typeface="Times New Roman" pitchFamily="18" charset="0"/>
            </a:endParaRPr>
          </a:p>
        </p:txBody>
      </p:sp>
      <p:sp>
        <p:nvSpPr>
          <p:cNvPr id="5" name="Rectangle 4"/>
          <p:cNvSpPr/>
          <p:nvPr/>
        </p:nvSpPr>
        <p:spPr>
          <a:xfrm>
            <a:off x="-3" y="1402567"/>
            <a:ext cx="12192000" cy="867930"/>
          </a:xfrm>
          <a:prstGeom prst="rect">
            <a:avLst/>
          </a:prstGeom>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21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Yêu</a:t>
            </a:r>
            <a:r>
              <a:rPr kumimoji="0" lang="en-US" sz="21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1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cầu</a:t>
            </a:r>
            <a:r>
              <a:rPr kumimoji="0" lang="en-US" sz="21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1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Dựa</a:t>
            </a:r>
            <a:r>
              <a:rPr kumimoji="0" lang="en-US" sz="21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vào nội dung SGK (</a:t>
            </a:r>
            <a:r>
              <a:rPr kumimoji="0" lang="en-US" sz="21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Mục</a:t>
            </a:r>
            <a:r>
              <a:rPr kumimoji="0" lang="en-US" sz="21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3 – trang 136 - 137), và </a:t>
            </a:r>
            <a:r>
              <a:rPr kumimoji="0" lang="en-US" sz="21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hình</a:t>
            </a:r>
            <a:r>
              <a:rPr kumimoji="0" lang="en-US" sz="21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4 (trang 131), </a:t>
            </a:r>
            <a:r>
              <a:rPr kumimoji="0" lang="en-US" sz="21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hãy</a:t>
            </a:r>
            <a:r>
              <a:rPr kumimoji="0" lang="en-US" sz="21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1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chọn</a:t>
            </a:r>
            <a:r>
              <a:rPr kumimoji="0" lang="en-US" sz="21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1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phương</a:t>
            </a:r>
            <a:r>
              <a:rPr kumimoji="0" lang="en-US" sz="21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án </a:t>
            </a:r>
            <a:r>
              <a:rPr kumimoji="0" lang="en-US" sz="21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đúng</a:t>
            </a:r>
            <a:r>
              <a:rPr kumimoji="0" lang="en-US" sz="21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ở các câu </a:t>
            </a:r>
            <a:r>
              <a:rPr kumimoji="0" lang="en-US" sz="21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sau</a:t>
            </a:r>
            <a:r>
              <a:rPr kumimoji="0" lang="en-US" sz="21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endParaRPr kumimoji="0" lang="en-US" sz="21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
        <p:nvSpPr>
          <p:cNvPr id="7" name="Google Shape;1554;p57"/>
          <p:cNvSpPr txBox="1">
            <a:spLocks/>
          </p:cNvSpPr>
          <p:nvPr/>
        </p:nvSpPr>
        <p:spPr>
          <a:xfrm>
            <a:off x="1660309" y="808296"/>
            <a:ext cx="8871382" cy="594271"/>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ctr" defTabSz="685800" rtl="0" eaLnBrk="1" fontAlgn="auto" latinLnBrk="0" hangingPunct="1">
              <a:lnSpc>
                <a:spcPct val="150000"/>
              </a:lnSpc>
              <a:spcBef>
                <a:spcPts val="0"/>
              </a:spcBef>
              <a:spcAft>
                <a:spcPts val="0"/>
              </a:spcAft>
              <a:buClr>
                <a:srgbClr val="E32747"/>
              </a:buClr>
              <a:buSzPts val="8000"/>
              <a:buFont typeface="Ranchers"/>
              <a:buNone/>
              <a:tabLst/>
              <a:defRPr/>
            </a:pPr>
            <a:r>
              <a:rPr kumimoji="0" lang="en-US" sz="3500" b="1" i="0" u="none" strike="noStrike" kern="0" cap="none" spc="0" normalizeH="0" baseline="0" noProof="0" dirty="0" err="1" smtClean="0">
                <a:ln>
                  <a:noFill/>
                </a:ln>
                <a:solidFill>
                  <a:srgbClr val="865131"/>
                </a:solidFill>
                <a:effectLst/>
                <a:uLnTx/>
                <a:uFillTx/>
                <a:latin typeface="Times New Roman" pitchFamily="18" charset="0"/>
                <a:cs typeface="Times New Roman" pitchFamily="18" charset="0"/>
                <a:sym typeface="Ranchers"/>
              </a:rPr>
              <a:t>Chọn</a:t>
            </a:r>
            <a:r>
              <a:rPr kumimoji="0" lang="en-US" sz="35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 </a:t>
            </a:r>
            <a:r>
              <a:rPr kumimoji="0" lang="en-US" sz="3500" b="1" i="0" u="none" strike="noStrike" kern="0" cap="none" spc="0" normalizeH="0" baseline="0" noProof="0" dirty="0" err="1" smtClean="0">
                <a:ln>
                  <a:noFill/>
                </a:ln>
                <a:solidFill>
                  <a:srgbClr val="865131"/>
                </a:solidFill>
                <a:effectLst/>
                <a:uLnTx/>
                <a:uFillTx/>
                <a:latin typeface="Times New Roman" pitchFamily="18" charset="0"/>
                <a:cs typeface="Times New Roman" pitchFamily="18" charset="0"/>
                <a:sym typeface="Ranchers"/>
              </a:rPr>
              <a:t>đáp</a:t>
            </a:r>
            <a:r>
              <a:rPr kumimoji="0" lang="en-US" sz="35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 án </a:t>
            </a:r>
            <a:r>
              <a:rPr kumimoji="0" lang="en-US" sz="3500" b="1" i="0" u="none" strike="noStrike" kern="0" cap="none" spc="0" normalizeH="0" baseline="0" noProof="0" dirty="0" err="1" smtClean="0">
                <a:ln>
                  <a:noFill/>
                </a:ln>
                <a:solidFill>
                  <a:srgbClr val="865131"/>
                </a:solidFill>
                <a:effectLst/>
                <a:uLnTx/>
                <a:uFillTx/>
                <a:latin typeface="Times New Roman" pitchFamily="18" charset="0"/>
                <a:cs typeface="Times New Roman" pitchFamily="18" charset="0"/>
                <a:sym typeface="Ranchers"/>
              </a:rPr>
              <a:t>đúng</a:t>
            </a:r>
            <a:endParaRPr kumimoji="0" lang="en-US" sz="3500" b="1" i="0" u="none" strike="noStrike" kern="0" cap="none" spc="0" normalizeH="0" baseline="0" noProof="0" dirty="0">
              <a:ln>
                <a:noFill/>
              </a:ln>
              <a:solidFill>
                <a:srgbClr val="865131"/>
              </a:solidFill>
              <a:effectLst/>
              <a:uLnTx/>
              <a:uFillTx/>
              <a:latin typeface="Times New Roman" pitchFamily="18" charset="0"/>
              <a:cs typeface="Times New Roman" pitchFamily="18" charset="0"/>
              <a:sym typeface="Ranchers"/>
            </a:endParaRPr>
          </a:p>
        </p:txBody>
      </p:sp>
      <p:sp>
        <p:nvSpPr>
          <p:cNvPr id="10" name="Rectangle 9"/>
          <p:cNvSpPr/>
          <p:nvPr/>
        </p:nvSpPr>
        <p:spPr>
          <a:xfrm>
            <a:off x="111350" y="2270497"/>
            <a:ext cx="11841163" cy="1484830"/>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Câu 1. Loại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khoáng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sản nào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sau</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đây</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được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khai</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thác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nhiều ở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hoang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mạc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Xa</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-ha-</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ra</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Dầu</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mỏ</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B.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Vật</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liệu</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xây</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dựng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Sắt</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và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kim</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cương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endParaRPr kumimoji="0" lang="en-US" sz="24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
        <p:nvSpPr>
          <p:cNvPr id="12" name="Rectangle 11"/>
          <p:cNvSpPr/>
          <p:nvPr/>
        </p:nvSpPr>
        <p:spPr>
          <a:xfrm>
            <a:off x="55672" y="3357879"/>
            <a:ext cx="12080650" cy="2445093"/>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Câu 2. Nguyên nhân nào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sau</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đây</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khiến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diện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tích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hoang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mạc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ở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châu</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Phi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ngày</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càng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mở</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rộng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 Hoạt động sản xuất công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nghiệp</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r>
              <a:rPr kumimoji="0" lang="en-US" sz="24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B. Sự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phát</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triển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của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ngành</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du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lịch</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Biến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đổi</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khí</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hậu</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và việc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khai</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thác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thiên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nhiên không hợp lí.</a:t>
            </a:r>
          </a:p>
        </p:txBody>
      </p:sp>
      <p:sp>
        <p:nvSpPr>
          <p:cNvPr id="13" name="Rectangle 12"/>
          <p:cNvSpPr/>
          <p:nvPr/>
        </p:nvSpPr>
        <p:spPr>
          <a:xfrm>
            <a:off x="111350" y="5802972"/>
            <a:ext cx="12080650" cy="1004699"/>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Câu 3. Để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vận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chuyển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hàng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hóa và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buôn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bán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xuyên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hoang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mạc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người ta sử dụng</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xe</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ô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tô</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r>
              <a:rPr kumimoji="0" lang="en-US" sz="24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B.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sức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của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lạc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đà</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trực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thăng</a:t>
            </a:r>
            <a:endPar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pic>
        <p:nvPicPr>
          <p:cNvPr id="14"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5" y="2755389"/>
            <a:ext cx="664373" cy="6643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6" y="5165423"/>
            <a:ext cx="664373" cy="664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445" y="6201053"/>
            <a:ext cx="664373" cy="66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8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TU LIEU POWER POINT\HINH NEN PP\bong bo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0"/>
            <a:ext cx="9155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p:cNvSpPr/>
          <p:nvPr/>
        </p:nvSpPr>
        <p:spPr>
          <a:xfrm>
            <a:off x="7564754" y="4053840"/>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88" name="Rectangle 87"/>
          <p:cNvSpPr/>
          <p:nvPr/>
        </p:nvSpPr>
        <p:spPr>
          <a:xfrm>
            <a:off x="6924674" y="405352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89" name="Rectangle 88"/>
          <p:cNvSpPr/>
          <p:nvPr/>
        </p:nvSpPr>
        <p:spPr>
          <a:xfrm>
            <a:off x="6287526" y="405352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0" name="Rectangle 89"/>
          <p:cNvSpPr/>
          <p:nvPr/>
        </p:nvSpPr>
        <p:spPr>
          <a:xfrm>
            <a:off x="5647446" y="405362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131" name="TextBox 130"/>
          <p:cNvSpPr txBox="1"/>
          <p:nvPr/>
        </p:nvSpPr>
        <p:spPr>
          <a:xfrm>
            <a:off x="5720028" y="4077854"/>
            <a:ext cx="522558" cy="584775"/>
          </a:xfrm>
          <a:prstGeom prst="rect">
            <a:avLst/>
          </a:prstGeom>
          <a:noFill/>
        </p:spPr>
        <p:txBody>
          <a:bodyPr wrap="square" rtlCol="0">
            <a:spAutoFit/>
          </a:bodyPr>
          <a:lstStyle/>
          <a:p>
            <a:pPr algn="ctr"/>
            <a:r>
              <a:rPr lang="en-US" sz="3200" b="1">
                <a:solidFill>
                  <a:prstClr val="black"/>
                </a:solidFill>
                <a:latin typeface="Calibri"/>
              </a:rPr>
              <a:t>D</a:t>
            </a:r>
          </a:p>
        </p:txBody>
      </p:sp>
      <p:sp>
        <p:nvSpPr>
          <p:cNvPr id="132" name="TextBox 131"/>
          <p:cNvSpPr txBox="1"/>
          <p:nvPr/>
        </p:nvSpPr>
        <p:spPr>
          <a:xfrm>
            <a:off x="6357321" y="4076931"/>
            <a:ext cx="522558" cy="584775"/>
          </a:xfrm>
          <a:prstGeom prst="rect">
            <a:avLst/>
          </a:prstGeom>
          <a:noFill/>
        </p:spPr>
        <p:txBody>
          <a:bodyPr wrap="square" rtlCol="0">
            <a:spAutoFit/>
          </a:bodyPr>
          <a:lstStyle/>
          <a:p>
            <a:pPr algn="ctr"/>
            <a:r>
              <a:rPr lang="en-US" sz="3200" b="1">
                <a:solidFill>
                  <a:prstClr val="black"/>
                </a:solidFill>
                <a:latin typeface="Calibri"/>
              </a:rPr>
              <a:t>Ự</a:t>
            </a:r>
          </a:p>
        </p:txBody>
      </p:sp>
      <p:sp>
        <p:nvSpPr>
          <p:cNvPr id="133" name="TextBox 132"/>
          <p:cNvSpPr txBox="1"/>
          <p:nvPr/>
        </p:nvSpPr>
        <p:spPr>
          <a:xfrm>
            <a:off x="7004386" y="4076612"/>
            <a:ext cx="522558" cy="584775"/>
          </a:xfrm>
          <a:prstGeom prst="rect">
            <a:avLst/>
          </a:prstGeom>
          <a:noFill/>
        </p:spPr>
        <p:txBody>
          <a:bodyPr wrap="square" rtlCol="0">
            <a:spAutoFit/>
          </a:bodyPr>
          <a:lstStyle/>
          <a:p>
            <a:pPr algn="ctr"/>
            <a:r>
              <a:rPr lang="en-US" sz="3200" b="1">
                <a:solidFill>
                  <a:prstClr val="black"/>
                </a:solidFill>
                <a:latin typeface="Calibri"/>
              </a:rPr>
              <a:t>N</a:t>
            </a:r>
          </a:p>
        </p:txBody>
      </p:sp>
      <p:sp>
        <p:nvSpPr>
          <p:cNvPr id="134" name="TextBox 133"/>
          <p:cNvSpPr txBox="1"/>
          <p:nvPr/>
        </p:nvSpPr>
        <p:spPr>
          <a:xfrm>
            <a:off x="7634941" y="4088289"/>
            <a:ext cx="522558" cy="584775"/>
          </a:xfrm>
          <a:prstGeom prst="rect">
            <a:avLst/>
          </a:prstGeom>
          <a:noFill/>
        </p:spPr>
        <p:txBody>
          <a:bodyPr wrap="square" rtlCol="0">
            <a:spAutoFit/>
          </a:bodyPr>
          <a:lstStyle/>
          <a:p>
            <a:pPr algn="ctr"/>
            <a:r>
              <a:rPr lang="en-US" sz="3200" b="1">
                <a:solidFill>
                  <a:prstClr val="black"/>
                </a:solidFill>
                <a:latin typeface="Calibri"/>
              </a:rPr>
              <a:t>G</a:t>
            </a:r>
          </a:p>
        </p:txBody>
      </p:sp>
      <p:sp>
        <p:nvSpPr>
          <p:cNvPr id="168" name="Rectangle 167"/>
          <p:cNvSpPr/>
          <p:nvPr/>
        </p:nvSpPr>
        <p:spPr>
          <a:xfrm>
            <a:off x="5008856" y="4054758"/>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153" name="Rounded Rectangle 152"/>
          <p:cNvSpPr/>
          <p:nvPr/>
        </p:nvSpPr>
        <p:spPr>
          <a:xfrm>
            <a:off x="1858296" y="5486400"/>
            <a:ext cx="8458200" cy="1219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000">
              <a:solidFill>
                <a:prstClr val="black"/>
              </a:solidFill>
              <a:latin typeface="Calibri"/>
            </a:endParaRPr>
          </a:p>
        </p:txBody>
      </p:sp>
      <p:sp>
        <p:nvSpPr>
          <p:cNvPr id="93" name="Rectangle 92"/>
          <p:cNvSpPr/>
          <p:nvPr/>
        </p:nvSpPr>
        <p:spPr>
          <a:xfrm>
            <a:off x="2484120" y="4693920"/>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7</a:t>
            </a:r>
          </a:p>
        </p:txBody>
      </p:sp>
      <p:sp>
        <p:nvSpPr>
          <p:cNvPr id="81" name="Rectangle 80"/>
          <p:cNvSpPr/>
          <p:nvPr/>
        </p:nvSpPr>
        <p:spPr>
          <a:xfrm>
            <a:off x="2484120" y="4053840"/>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6</a:t>
            </a:r>
          </a:p>
        </p:txBody>
      </p:sp>
      <p:sp>
        <p:nvSpPr>
          <p:cNvPr id="82" name="Rectangle 81"/>
          <p:cNvSpPr/>
          <p:nvPr/>
        </p:nvSpPr>
        <p:spPr>
          <a:xfrm>
            <a:off x="2484120" y="3433442"/>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5</a:t>
            </a:r>
          </a:p>
        </p:txBody>
      </p:sp>
      <p:sp>
        <p:nvSpPr>
          <p:cNvPr id="83" name="Rectangle 82"/>
          <p:cNvSpPr/>
          <p:nvPr/>
        </p:nvSpPr>
        <p:spPr>
          <a:xfrm>
            <a:off x="2484120" y="2793362"/>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4</a:t>
            </a:r>
          </a:p>
        </p:txBody>
      </p:sp>
      <p:sp>
        <p:nvSpPr>
          <p:cNvPr id="80" name="Rectangle 79"/>
          <p:cNvSpPr/>
          <p:nvPr/>
        </p:nvSpPr>
        <p:spPr>
          <a:xfrm>
            <a:off x="2484120" y="2169828"/>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3</a:t>
            </a:r>
          </a:p>
        </p:txBody>
      </p:sp>
      <p:sp>
        <p:nvSpPr>
          <p:cNvPr id="79" name="Rectangle 78"/>
          <p:cNvSpPr/>
          <p:nvPr/>
        </p:nvSpPr>
        <p:spPr>
          <a:xfrm>
            <a:off x="2484120" y="1533515"/>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2</a:t>
            </a:r>
          </a:p>
        </p:txBody>
      </p:sp>
      <p:sp>
        <p:nvSpPr>
          <p:cNvPr id="107" name="Rectangle 106"/>
          <p:cNvSpPr/>
          <p:nvPr/>
        </p:nvSpPr>
        <p:spPr>
          <a:xfrm>
            <a:off x="8207450" y="85141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56" name="Rectangle 55"/>
          <p:cNvSpPr/>
          <p:nvPr/>
        </p:nvSpPr>
        <p:spPr>
          <a:xfrm>
            <a:off x="7568808" y="85248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57" name="Rectangle 56"/>
          <p:cNvSpPr/>
          <p:nvPr/>
        </p:nvSpPr>
        <p:spPr>
          <a:xfrm>
            <a:off x="6931660" y="85248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6291580" y="85216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5654432" y="85216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5014352" y="852266"/>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4376812" y="85216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2" name="Rectangle 1"/>
          <p:cNvSpPr/>
          <p:nvPr/>
        </p:nvSpPr>
        <p:spPr>
          <a:xfrm>
            <a:off x="4474203" y="72127"/>
            <a:ext cx="3336170" cy="70788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40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Ô CHỮ BÍ MẬT</a:t>
            </a:r>
            <a:endParaRPr lang="en-US" sz="40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25" name="Rectangle 24"/>
          <p:cNvSpPr/>
          <p:nvPr/>
        </p:nvSpPr>
        <p:spPr>
          <a:xfrm>
            <a:off x="3739664" y="85216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58" name="Rectangle 57"/>
          <p:cNvSpPr/>
          <p:nvPr/>
        </p:nvSpPr>
        <p:spPr>
          <a:xfrm>
            <a:off x="2484120" y="908707"/>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1</a:t>
            </a:r>
          </a:p>
        </p:txBody>
      </p:sp>
      <p:sp>
        <p:nvSpPr>
          <p:cNvPr id="61" name="Rectangle 60"/>
          <p:cNvSpPr/>
          <p:nvPr/>
        </p:nvSpPr>
        <p:spPr>
          <a:xfrm>
            <a:off x="5654432" y="149224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2" name="Rectangle 61"/>
          <p:cNvSpPr/>
          <p:nvPr/>
        </p:nvSpPr>
        <p:spPr>
          <a:xfrm>
            <a:off x="5014352" y="1492346"/>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3" name="Rectangle 62"/>
          <p:cNvSpPr/>
          <p:nvPr/>
        </p:nvSpPr>
        <p:spPr>
          <a:xfrm>
            <a:off x="4376812" y="149224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4" name="Rectangle 63"/>
          <p:cNvSpPr/>
          <p:nvPr/>
        </p:nvSpPr>
        <p:spPr>
          <a:xfrm>
            <a:off x="3739664" y="149224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6" name="Rectangle 65"/>
          <p:cNvSpPr/>
          <p:nvPr/>
        </p:nvSpPr>
        <p:spPr>
          <a:xfrm>
            <a:off x="6928728" y="213296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7" name="Rectangle 66"/>
          <p:cNvSpPr/>
          <p:nvPr/>
        </p:nvSpPr>
        <p:spPr>
          <a:xfrm>
            <a:off x="6288648" y="213264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8" name="Rectangle 67"/>
          <p:cNvSpPr/>
          <p:nvPr/>
        </p:nvSpPr>
        <p:spPr>
          <a:xfrm>
            <a:off x="5651500" y="213264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9" name="Rectangle 68"/>
          <p:cNvSpPr/>
          <p:nvPr/>
        </p:nvSpPr>
        <p:spPr>
          <a:xfrm>
            <a:off x="5011420" y="2132745"/>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0" name="Rectangle 69"/>
          <p:cNvSpPr/>
          <p:nvPr/>
        </p:nvSpPr>
        <p:spPr>
          <a:xfrm>
            <a:off x="4373880" y="213264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1" name="Rectangle 70"/>
          <p:cNvSpPr/>
          <p:nvPr/>
        </p:nvSpPr>
        <p:spPr>
          <a:xfrm>
            <a:off x="3736732" y="213264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2" name="Rectangle 71"/>
          <p:cNvSpPr/>
          <p:nvPr/>
        </p:nvSpPr>
        <p:spPr>
          <a:xfrm>
            <a:off x="7562944" y="277336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3" name="Rectangle 72"/>
          <p:cNvSpPr/>
          <p:nvPr/>
        </p:nvSpPr>
        <p:spPr>
          <a:xfrm>
            <a:off x="6925796" y="277336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4" name="Rectangle 73"/>
          <p:cNvSpPr/>
          <p:nvPr/>
        </p:nvSpPr>
        <p:spPr>
          <a:xfrm>
            <a:off x="6285716" y="277304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5" name="Rectangle 74"/>
          <p:cNvSpPr/>
          <p:nvPr/>
        </p:nvSpPr>
        <p:spPr>
          <a:xfrm>
            <a:off x="5648568" y="277304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6" name="Rectangle 75"/>
          <p:cNvSpPr/>
          <p:nvPr/>
        </p:nvSpPr>
        <p:spPr>
          <a:xfrm>
            <a:off x="5008488" y="277314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7" name="Rectangle 76"/>
          <p:cNvSpPr/>
          <p:nvPr/>
        </p:nvSpPr>
        <p:spPr>
          <a:xfrm>
            <a:off x="4370948" y="277304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8" name="Rectangle 77"/>
          <p:cNvSpPr/>
          <p:nvPr/>
        </p:nvSpPr>
        <p:spPr>
          <a:xfrm>
            <a:off x="3733800" y="277304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84" name="Rectangle 83"/>
          <p:cNvSpPr/>
          <p:nvPr/>
        </p:nvSpPr>
        <p:spPr>
          <a:xfrm>
            <a:off x="4379744" y="341344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85" name="Rectangle 84"/>
          <p:cNvSpPr/>
          <p:nvPr/>
        </p:nvSpPr>
        <p:spPr>
          <a:xfrm>
            <a:off x="3742596" y="341344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1" name="Rectangle 90"/>
          <p:cNvSpPr/>
          <p:nvPr/>
        </p:nvSpPr>
        <p:spPr>
          <a:xfrm>
            <a:off x="4370948" y="405352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2" name="Rectangle 91"/>
          <p:cNvSpPr/>
          <p:nvPr/>
        </p:nvSpPr>
        <p:spPr>
          <a:xfrm>
            <a:off x="3733800" y="405352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4" name="Rectangle 93"/>
          <p:cNvSpPr/>
          <p:nvPr/>
        </p:nvSpPr>
        <p:spPr>
          <a:xfrm>
            <a:off x="6928728" y="4693920"/>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5" name="Rectangle 94"/>
          <p:cNvSpPr/>
          <p:nvPr/>
        </p:nvSpPr>
        <p:spPr>
          <a:xfrm>
            <a:off x="6288648" y="469360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6" name="Rectangle 95"/>
          <p:cNvSpPr/>
          <p:nvPr/>
        </p:nvSpPr>
        <p:spPr>
          <a:xfrm>
            <a:off x="5651500" y="469360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7" name="Rectangle 96"/>
          <p:cNvSpPr/>
          <p:nvPr/>
        </p:nvSpPr>
        <p:spPr>
          <a:xfrm>
            <a:off x="5011420" y="469370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8" name="Rectangle 97"/>
          <p:cNvSpPr/>
          <p:nvPr/>
        </p:nvSpPr>
        <p:spPr>
          <a:xfrm>
            <a:off x="4373880" y="469360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9" name="Rectangle 98"/>
          <p:cNvSpPr/>
          <p:nvPr/>
        </p:nvSpPr>
        <p:spPr>
          <a:xfrm>
            <a:off x="3736732" y="469360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100" name="TextBox 99"/>
          <p:cNvSpPr txBox="1"/>
          <p:nvPr/>
        </p:nvSpPr>
        <p:spPr>
          <a:xfrm>
            <a:off x="3801792" y="873265"/>
            <a:ext cx="522558" cy="584775"/>
          </a:xfrm>
          <a:prstGeom prst="rect">
            <a:avLst/>
          </a:prstGeom>
          <a:noFill/>
        </p:spPr>
        <p:txBody>
          <a:bodyPr wrap="square" rtlCol="0">
            <a:spAutoFit/>
          </a:bodyPr>
          <a:lstStyle/>
          <a:p>
            <a:pPr algn="ctr"/>
            <a:r>
              <a:rPr lang="en-US" sz="3200" b="1">
                <a:solidFill>
                  <a:srgbClr val="C00000"/>
                </a:solidFill>
                <a:latin typeface="Calibri"/>
              </a:rPr>
              <a:t>T</a:t>
            </a:r>
          </a:p>
        </p:txBody>
      </p:sp>
      <p:sp>
        <p:nvSpPr>
          <p:cNvPr id="101" name="TextBox 100"/>
          <p:cNvSpPr txBox="1"/>
          <p:nvPr/>
        </p:nvSpPr>
        <p:spPr>
          <a:xfrm>
            <a:off x="7630501" y="876567"/>
            <a:ext cx="522558" cy="584775"/>
          </a:xfrm>
          <a:prstGeom prst="rect">
            <a:avLst/>
          </a:prstGeom>
          <a:noFill/>
        </p:spPr>
        <p:txBody>
          <a:bodyPr wrap="square" rtlCol="0">
            <a:spAutoFit/>
          </a:bodyPr>
          <a:lstStyle/>
          <a:p>
            <a:pPr algn="ctr"/>
            <a:r>
              <a:rPr lang="en-US" sz="3200" b="1">
                <a:solidFill>
                  <a:prstClr val="black"/>
                </a:solidFill>
                <a:latin typeface="Calibri"/>
              </a:rPr>
              <a:t>A</a:t>
            </a:r>
          </a:p>
        </p:txBody>
      </p:sp>
      <p:sp>
        <p:nvSpPr>
          <p:cNvPr id="102" name="TextBox 101"/>
          <p:cNvSpPr txBox="1"/>
          <p:nvPr/>
        </p:nvSpPr>
        <p:spPr>
          <a:xfrm>
            <a:off x="6994082" y="876568"/>
            <a:ext cx="522558" cy="584775"/>
          </a:xfrm>
          <a:prstGeom prst="rect">
            <a:avLst/>
          </a:prstGeom>
          <a:noFill/>
        </p:spPr>
        <p:txBody>
          <a:bodyPr wrap="square" rtlCol="0">
            <a:spAutoFit/>
          </a:bodyPr>
          <a:lstStyle/>
          <a:p>
            <a:pPr algn="ctr"/>
            <a:r>
              <a:rPr lang="en-US" sz="3200" b="1">
                <a:solidFill>
                  <a:prstClr val="black"/>
                </a:solidFill>
                <a:latin typeface="Calibri"/>
              </a:rPr>
              <a:t>T</a:t>
            </a:r>
          </a:p>
        </p:txBody>
      </p:sp>
      <p:sp>
        <p:nvSpPr>
          <p:cNvPr id="103" name="TextBox 102"/>
          <p:cNvSpPr txBox="1"/>
          <p:nvPr/>
        </p:nvSpPr>
        <p:spPr>
          <a:xfrm>
            <a:off x="4439234" y="880136"/>
            <a:ext cx="522558" cy="584775"/>
          </a:xfrm>
          <a:prstGeom prst="rect">
            <a:avLst/>
          </a:prstGeom>
          <a:noFill/>
        </p:spPr>
        <p:txBody>
          <a:bodyPr wrap="square" rtlCol="0">
            <a:spAutoFit/>
          </a:bodyPr>
          <a:lstStyle/>
          <a:p>
            <a:pPr algn="ctr"/>
            <a:r>
              <a:rPr lang="en-US" sz="3200" b="1">
                <a:solidFill>
                  <a:prstClr val="black"/>
                </a:solidFill>
                <a:latin typeface="Calibri"/>
              </a:rPr>
              <a:t>H</a:t>
            </a:r>
          </a:p>
        </p:txBody>
      </p:sp>
      <p:sp>
        <p:nvSpPr>
          <p:cNvPr id="104" name="TextBox 103"/>
          <p:cNvSpPr txBox="1"/>
          <p:nvPr/>
        </p:nvSpPr>
        <p:spPr>
          <a:xfrm>
            <a:off x="5067249" y="873265"/>
            <a:ext cx="522558" cy="584775"/>
          </a:xfrm>
          <a:prstGeom prst="rect">
            <a:avLst/>
          </a:prstGeom>
          <a:noFill/>
        </p:spPr>
        <p:txBody>
          <a:bodyPr wrap="square" rtlCol="0">
            <a:spAutoFit/>
          </a:bodyPr>
          <a:lstStyle/>
          <a:p>
            <a:pPr algn="ctr"/>
            <a:r>
              <a:rPr lang="en-US" sz="3200" b="1">
                <a:solidFill>
                  <a:prstClr val="black"/>
                </a:solidFill>
                <a:latin typeface="Calibri"/>
              </a:rPr>
              <a:t>I</a:t>
            </a:r>
          </a:p>
        </p:txBody>
      </p:sp>
      <p:sp>
        <p:nvSpPr>
          <p:cNvPr id="105" name="TextBox 104"/>
          <p:cNvSpPr txBox="1"/>
          <p:nvPr/>
        </p:nvSpPr>
        <p:spPr>
          <a:xfrm>
            <a:off x="5716125" y="886391"/>
            <a:ext cx="522558" cy="584775"/>
          </a:xfrm>
          <a:prstGeom prst="rect">
            <a:avLst/>
          </a:prstGeom>
          <a:noFill/>
        </p:spPr>
        <p:txBody>
          <a:bodyPr wrap="square" rtlCol="0">
            <a:spAutoFit/>
          </a:bodyPr>
          <a:lstStyle/>
          <a:p>
            <a:pPr algn="ctr"/>
            <a:r>
              <a:rPr lang="en-US" sz="3200" b="1">
                <a:solidFill>
                  <a:prstClr val="black"/>
                </a:solidFill>
                <a:latin typeface="Calibri"/>
              </a:rPr>
              <a:t>Ê</a:t>
            </a:r>
          </a:p>
        </p:txBody>
      </p:sp>
      <p:sp>
        <p:nvSpPr>
          <p:cNvPr id="106" name="TextBox 105"/>
          <p:cNvSpPr txBox="1"/>
          <p:nvPr/>
        </p:nvSpPr>
        <p:spPr>
          <a:xfrm>
            <a:off x="6373934" y="873116"/>
            <a:ext cx="522558" cy="584775"/>
          </a:xfrm>
          <a:prstGeom prst="rect">
            <a:avLst/>
          </a:prstGeom>
          <a:noFill/>
        </p:spPr>
        <p:txBody>
          <a:bodyPr wrap="square" rtlCol="0">
            <a:spAutoFit/>
          </a:bodyPr>
          <a:lstStyle/>
          <a:p>
            <a:pPr algn="ctr"/>
            <a:r>
              <a:rPr lang="en-US" sz="3200" b="1">
                <a:solidFill>
                  <a:prstClr val="black"/>
                </a:solidFill>
                <a:latin typeface="Calibri"/>
              </a:rPr>
              <a:t>N</a:t>
            </a:r>
          </a:p>
        </p:txBody>
      </p:sp>
      <p:sp>
        <p:nvSpPr>
          <p:cNvPr id="108" name="TextBox 107"/>
          <p:cNvSpPr txBox="1"/>
          <p:nvPr/>
        </p:nvSpPr>
        <p:spPr>
          <a:xfrm>
            <a:off x="8269143" y="875496"/>
            <a:ext cx="522558" cy="584775"/>
          </a:xfrm>
          <a:prstGeom prst="rect">
            <a:avLst/>
          </a:prstGeom>
          <a:noFill/>
        </p:spPr>
        <p:txBody>
          <a:bodyPr wrap="square" rtlCol="0">
            <a:spAutoFit/>
          </a:bodyPr>
          <a:lstStyle/>
          <a:p>
            <a:pPr algn="ctr"/>
            <a:r>
              <a:rPr lang="en-US" sz="3200" b="1">
                <a:solidFill>
                  <a:prstClr val="black"/>
                </a:solidFill>
                <a:latin typeface="Calibri"/>
              </a:rPr>
              <a:t>I</a:t>
            </a:r>
          </a:p>
        </p:txBody>
      </p:sp>
      <p:sp>
        <p:nvSpPr>
          <p:cNvPr id="109" name="TextBox 108"/>
          <p:cNvSpPr txBox="1"/>
          <p:nvPr/>
        </p:nvSpPr>
        <p:spPr>
          <a:xfrm>
            <a:off x="3792561" y="1520216"/>
            <a:ext cx="522558" cy="584775"/>
          </a:xfrm>
          <a:prstGeom prst="rect">
            <a:avLst/>
          </a:prstGeom>
          <a:noFill/>
        </p:spPr>
        <p:txBody>
          <a:bodyPr wrap="square" rtlCol="0">
            <a:spAutoFit/>
          </a:bodyPr>
          <a:lstStyle/>
          <a:p>
            <a:pPr algn="ctr"/>
            <a:r>
              <a:rPr lang="en-US" sz="3200" b="1">
                <a:solidFill>
                  <a:srgbClr val="C00000"/>
                </a:solidFill>
                <a:latin typeface="Calibri"/>
              </a:rPr>
              <a:t>R</a:t>
            </a:r>
          </a:p>
        </p:txBody>
      </p:sp>
      <p:sp>
        <p:nvSpPr>
          <p:cNvPr id="110" name="TextBox 109"/>
          <p:cNvSpPr txBox="1"/>
          <p:nvPr/>
        </p:nvSpPr>
        <p:spPr>
          <a:xfrm>
            <a:off x="4439234" y="1514034"/>
            <a:ext cx="522558" cy="584775"/>
          </a:xfrm>
          <a:prstGeom prst="rect">
            <a:avLst/>
          </a:prstGeom>
          <a:noFill/>
        </p:spPr>
        <p:txBody>
          <a:bodyPr wrap="square" rtlCol="0">
            <a:spAutoFit/>
          </a:bodyPr>
          <a:lstStyle/>
          <a:p>
            <a:pPr algn="ctr"/>
            <a:r>
              <a:rPr lang="en-US" sz="3200" b="1">
                <a:solidFill>
                  <a:prstClr val="black"/>
                </a:solidFill>
                <a:latin typeface="Calibri"/>
              </a:rPr>
              <a:t>Ừ</a:t>
            </a:r>
          </a:p>
        </p:txBody>
      </p:sp>
      <p:sp>
        <p:nvSpPr>
          <p:cNvPr id="111" name="TextBox 110"/>
          <p:cNvSpPr txBox="1"/>
          <p:nvPr/>
        </p:nvSpPr>
        <p:spPr>
          <a:xfrm>
            <a:off x="5076045" y="1521654"/>
            <a:ext cx="522558" cy="584775"/>
          </a:xfrm>
          <a:prstGeom prst="rect">
            <a:avLst/>
          </a:prstGeom>
          <a:noFill/>
        </p:spPr>
        <p:txBody>
          <a:bodyPr wrap="square" rtlCol="0">
            <a:spAutoFit/>
          </a:bodyPr>
          <a:lstStyle/>
          <a:p>
            <a:pPr algn="ctr"/>
            <a:r>
              <a:rPr lang="en-US" sz="3200" b="1">
                <a:solidFill>
                  <a:prstClr val="black"/>
                </a:solidFill>
                <a:latin typeface="Calibri"/>
              </a:rPr>
              <a:t>N</a:t>
            </a:r>
          </a:p>
        </p:txBody>
      </p:sp>
      <p:sp>
        <p:nvSpPr>
          <p:cNvPr id="113" name="TextBox 112"/>
          <p:cNvSpPr txBox="1"/>
          <p:nvPr/>
        </p:nvSpPr>
        <p:spPr>
          <a:xfrm>
            <a:off x="5707329" y="1521653"/>
            <a:ext cx="522558" cy="584775"/>
          </a:xfrm>
          <a:prstGeom prst="rect">
            <a:avLst/>
          </a:prstGeom>
          <a:noFill/>
        </p:spPr>
        <p:txBody>
          <a:bodyPr wrap="square" rtlCol="0">
            <a:spAutoFit/>
          </a:bodyPr>
          <a:lstStyle/>
          <a:p>
            <a:pPr algn="ctr"/>
            <a:r>
              <a:rPr lang="en-US" sz="3200" b="1">
                <a:solidFill>
                  <a:prstClr val="black"/>
                </a:solidFill>
                <a:latin typeface="Calibri"/>
              </a:rPr>
              <a:t>G</a:t>
            </a:r>
          </a:p>
        </p:txBody>
      </p:sp>
      <p:sp>
        <p:nvSpPr>
          <p:cNvPr id="114" name="TextBox 113"/>
          <p:cNvSpPr txBox="1"/>
          <p:nvPr/>
        </p:nvSpPr>
        <p:spPr>
          <a:xfrm>
            <a:off x="3830516" y="2132963"/>
            <a:ext cx="522558" cy="584775"/>
          </a:xfrm>
          <a:prstGeom prst="rect">
            <a:avLst/>
          </a:prstGeom>
          <a:noFill/>
        </p:spPr>
        <p:txBody>
          <a:bodyPr wrap="square" rtlCol="0">
            <a:spAutoFit/>
          </a:bodyPr>
          <a:lstStyle/>
          <a:p>
            <a:pPr algn="ctr"/>
            <a:r>
              <a:rPr lang="en-US" sz="3200" b="1">
                <a:solidFill>
                  <a:prstClr val="black"/>
                </a:solidFill>
                <a:latin typeface="Calibri"/>
              </a:rPr>
              <a:t>S</a:t>
            </a:r>
          </a:p>
        </p:txBody>
      </p:sp>
      <p:sp>
        <p:nvSpPr>
          <p:cNvPr id="115" name="TextBox 114"/>
          <p:cNvSpPr txBox="1"/>
          <p:nvPr/>
        </p:nvSpPr>
        <p:spPr>
          <a:xfrm>
            <a:off x="4439234" y="2160615"/>
            <a:ext cx="522558" cy="584775"/>
          </a:xfrm>
          <a:prstGeom prst="rect">
            <a:avLst/>
          </a:prstGeom>
          <a:noFill/>
        </p:spPr>
        <p:txBody>
          <a:bodyPr wrap="square" rtlCol="0">
            <a:spAutoFit/>
          </a:bodyPr>
          <a:lstStyle/>
          <a:p>
            <a:pPr algn="ctr"/>
            <a:r>
              <a:rPr lang="en-US" sz="3200" b="1">
                <a:solidFill>
                  <a:prstClr val="black"/>
                </a:solidFill>
                <a:latin typeface="Calibri"/>
              </a:rPr>
              <a:t>Ô</a:t>
            </a:r>
          </a:p>
        </p:txBody>
      </p:sp>
      <p:sp>
        <p:nvSpPr>
          <p:cNvPr id="116" name="TextBox 115"/>
          <p:cNvSpPr txBox="1"/>
          <p:nvPr/>
        </p:nvSpPr>
        <p:spPr>
          <a:xfrm>
            <a:off x="5076774" y="2160296"/>
            <a:ext cx="522558" cy="584775"/>
          </a:xfrm>
          <a:prstGeom prst="rect">
            <a:avLst/>
          </a:prstGeom>
          <a:noFill/>
        </p:spPr>
        <p:txBody>
          <a:bodyPr wrap="square" rtlCol="0">
            <a:spAutoFit/>
          </a:bodyPr>
          <a:lstStyle/>
          <a:p>
            <a:pPr algn="ctr"/>
            <a:r>
              <a:rPr lang="en-US" sz="3200" b="1">
                <a:solidFill>
                  <a:prstClr val="black"/>
                </a:solidFill>
                <a:latin typeface="Calibri"/>
              </a:rPr>
              <a:t>N</a:t>
            </a:r>
          </a:p>
        </p:txBody>
      </p:sp>
      <p:sp>
        <p:nvSpPr>
          <p:cNvPr id="117" name="TextBox 116"/>
          <p:cNvSpPr txBox="1"/>
          <p:nvPr/>
        </p:nvSpPr>
        <p:spPr>
          <a:xfrm>
            <a:off x="5707329" y="2171973"/>
            <a:ext cx="522558" cy="584775"/>
          </a:xfrm>
          <a:prstGeom prst="rect">
            <a:avLst/>
          </a:prstGeom>
          <a:noFill/>
        </p:spPr>
        <p:txBody>
          <a:bodyPr wrap="square" rtlCol="0">
            <a:spAutoFit/>
          </a:bodyPr>
          <a:lstStyle/>
          <a:p>
            <a:pPr algn="ctr"/>
            <a:r>
              <a:rPr lang="en-US" sz="3200" b="1">
                <a:solidFill>
                  <a:prstClr val="black"/>
                </a:solidFill>
                <a:latin typeface="Calibri"/>
              </a:rPr>
              <a:t>G</a:t>
            </a:r>
          </a:p>
        </p:txBody>
      </p:sp>
      <p:sp>
        <p:nvSpPr>
          <p:cNvPr id="118" name="TextBox 117"/>
          <p:cNvSpPr txBox="1"/>
          <p:nvPr/>
        </p:nvSpPr>
        <p:spPr>
          <a:xfrm>
            <a:off x="6344477" y="2159412"/>
            <a:ext cx="522558" cy="584775"/>
          </a:xfrm>
          <a:prstGeom prst="rect">
            <a:avLst/>
          </a:prstGeom>
          <a:noFill/>
        </p:spPr>
        <p:txBody>
          <a:bodyPr wrap="square" rtlCol="0">
            <a:spAutoFit/>
          </a:bodyPr>
          <a:lstStyle/>
          <a:p>
            <a:pPr algn="ctr"/>
            <a:r>
              <a:rPr lang="en-US" sz="3200" b="1">
                <a:solidFill>
                  <a:prstClr val="black"/>
                </a:solidFill>
                <a:latin typeface="Calibri"/>
              </a:rPr>
              <a:t>H</a:t>
            </a:r>
          </a:p>
        </p:txBody>
      </p:sp>
      <p:sp>
        <p:nvSpPr>
          <p:cNvPr id="119" name="TextBox 118"/>
          <p:cNvSpPr txBox="1"/>
          <p:nvPr/>
        </p:nvSpPr>
        <p:spPr>
          <a:xfrm>
            <a:off x="7004191" y="2159411"/>
            <a:ext cx="522558" cy="584775"/>
          </a:xfrm>
          <a:prstGeom prst="rect">
            <a:avLst/>
          </a:prstGeom>
          <a:noFill/>
        </p:spPr>
        <p:txBody>
          <a:bodyPr wrap="square" rtlCol="0">
            <a:spAutoFit/>
          </a:bodyPr>
          <a:lstStyle/>
          <a:p>
            <a:pPr algn="ctr"/>
            <a:r>
              <a:rPr lang="en-US" sz="3200" b="1">
                <a:solidFill>
                  <a:srgbClr val="C00000"/>
                </a:solidFill>
                <a:latin typeface="Calibri"/>
              </a:rPr>
              <a:t>Ồ</a:t>
            </a:r>
          </a:p>
        </p:txBody>
      </p:sp>
      <p:sp>
        <p:nvSpPr>
          <p:cNvPr id="120" name="TextBox 119"/>
          <p:cNvSpPr txBox="1"/>
          <p:nvPr/>
        </p:nvSpPr>
        <p:spPr>
          <a:xfrm>
            <a:off x="3798080" y="2779813"/>
            <a:ext cx="522558" cy="584775"/>
          </a:xfrm>
          <a:prstGeom prst="rect">
            <a:avLst/>
          </a:prstGeom>
          <a:noFill/>
        </p:spPr>
        <p:txBody>
          <a:bodyPr wrap="square" rtlCol="0">
            <a:spAutoFit/>
          </a:bodyPr>
          <a:lstStyle/>
          <a:p>
            <a:pPr algn="ctr"/>
            <a:r>
              <a:rPr lang="en-US" sz="3200" b="1">
                <a:solidFill>
                  <a:prstClr val="black"/>
                </a:solidFill>
                <a:latin typeface="Calibri"/>
              </a:rPr>
              <a:t>Đ</a:t>
            </a:r>
          </a:p>
        </p:txBody>
      </p:sp>
      <p:sp>
        <p:nvSpPr>
          <p:cNvPr id="121" name="TextBox 120"/>
          <p:cNvSpPr txBox="1"/>
          <p:nvPr/>
        </p:nvSpPr>
        <p:spPr>
          <a:xfrm>
            <a:off x="4435373" y="2807465"/>
            <a:ext cx="522558" cy="584775"/>
          </a:xfrm>
          <a:prstGeom prst="rect">
            <a:avLst/>
          </a:prstGeom>
          <a:noFill/>
        </p:spPr>
        <p:txBody>
          <a:bodyPr wrap="square" rtlCol="0">
            <a:spAutoFit/>
          </a:bodyPr>
          <a:lstStyle/>
          <a:p>
            <a:pPr algn="ctr"/>
            <a:r>
              <a:rPr lang="en-US" sz="3200" b="1">
                <a:solidFill>
                  <a:prstClr val="black"/>
                </a:solidFill>
                <a:latin typeface="Calibri"/>
              </a:rPr>
              <a:t>Ộ</a:t>
            </a:r>
          </a:p>
        </p:txBody>
      </p:sp>
      <p:sp>
        <p:nvSpPr>
          <p:cNvPr id="122" name="TextBox 121"/>
          <p:cNvSpPr txBox="1"/>
          <p:nvPr/>
        </p:nvSpPr>
        <p:spPr>
          <a:xfrm>
            <a:off x="5082438" y="2807146"/>
            <a:ext cx="522558" cy="584775"/>
          </a:xfrm>
          <a:prstGeom prst="rect">
            <a:avLst/>
          </a:prstGeom>
          <a:noFill/>
        </p:spPr>
        <p:txBody>
          <a:bodyPr wrap="square" rtlCol="0">
            <a:spAutoFit/>
          </a:bodyPr>
          <a:lstStyle/>
          <a:p>
            <a:pPr algn="ctr"/>
            <a:r>
              <a:rPr lang="en-US" sz="3200" b="1">
                <a:solidFill>
                  <a:srgbClr val="C00000"/>
                </a:solidFill>
                <a:latin typeface="Calibri"/>
              </a:rPr>
              <a:t>N</a:t>
            </a:r>
          </a:p>
        </p:txBody>
      </p:sp>
      <p:sp>
        <p:nvSpPr>
          <p:cNvPr id="123" name="TextBox 122"/>
          <p:cNvSpPr txBox="1"/>
          <p:nvPr/>
        </p:nvSpPr>
        <p:spPr>
          <a:xfrm>
            <a:off x="5712993" y="2818823"/>
            <a:ext cx="522558" cy="584775"/>
          </a:xfrm>
          <a:prstGeom prst="rect">
            <a:avLst/>
          </a:prstGeom>
          <a:noFill/>
        </p:spPr>
        <p:txBody>
          <a:bodyPr wrap="square" rtlCol="0">
            <a:spAutoFit/>
          </a:bodyPr>
          <a:lstStyle/>
          <a:p>
            <a:pPr algn="ctr"/>
            <a:r>
              <a:rPr lang="en-US" sz="3200" b="1">
                <a:solidFill>
                  <a:srgbClr val="C00000"/>
                </a:solidFill>
                <a:latin typeface="Calibri"/>
              </a:rPr>
              <a:t>G</a:t>
            </a:r>
          </a:p>
        </p:txBody>
      </p:sp>
      <p:sp>
        <p:nvSpPr>
          <p:cNvPr id="124" name="TextBox 123"/>
          <p:cNvSpPr txBox="1"/>
          <p:nvPr/>
        </p:nvSpPr>
        <p:spPr>
          <a:xfrm>
            <a:off x="6350141" y="2806262"/>
            <a:ext cx="522558" cy="584775"/>
          </a:xfrm>
          <a:prstGeom prst="rect">
            <a:avLst/>
          </a:prstGeom>
          <a:noFill/>
        </p:spPr>
        <p:txBody>
          <a:bodyPr wrap="square" rtlCol="0">
            <a:spAutoFit/>
          </a:bodyPr>
          <a:lstStyle/>
          <a:p>
            <a:pPr algn="ctr"/>
            <a:r>
              <a:rPr lang="en-US" sz="3200" b="1">
                <a:solidFill>
                  <a:prstClr val="black"/>
                </a:solidFill>
                <a:latin typeface="Calibri"/>
              </a:rPr>
              <a:t>V</a:t>
            </a:r>
          </a:p>
        </p:txBody>
      </p:sp>
      <p:sp>
        <p:nvSpPr>
          <p:cNvPr id="125" name="TextBox 124"/>
          <p:cNvSpPr txBox="1"/>
          <p:nvPr/>
        </p:nvSpPr>
        <p:spPr>
          <a:xfrm>
            <a:off x="7009855" y="2806261"/>
            <a:ext cx="522558" cy="584775"/>
          </a:xfrm>
          <a:prstGeom prst="rect">
            <a:avLst/>
          </a:prstGeom>
          <a:noFill/>
        </p:spPr>
        <p:txBody>
          <a:bodyPr wrap="square" rtlCol="0">
            <a:spAutoFit/>
          </a:bodyPr>
          <a:lstStyle/>
          <a:p>
            <a:pPr algn="ctr"/>
            <a:r>
              <a:rPr lang="en-US" sz="3200" b="1">
                <a:solidFill>
                  <a:prstClr val="black"/>
                </a:solidFill>
                <a:latin typeface="Calibri"/>
              </a:rPr>
              <a:t>Ậ</a:t>
            </a:r>
          </a:p>
        </p:txBody>
      </p:sp>
      <p:sp>
        <p:nvSpPr>
          <p:cNvPr id="126" name="TextBox 125"/>
          <p:cNvSpPr txBox="1"/>
          <p:nvPr/>
        </p:nvSpPr>
        <p:spPr>
          <a:xfrm>
            <a:off x="7624296" y="2798862"/>
            <a:ext cx="522558" cy="584775"/>
          </a:xfrm>
          <a:prstGeom prst="rect">
            <a:avLst/>
          </a:prstGeom>
          <a:noFill/>
        </p:spPr>
        <p:txBody>
          <a:bodyPr wrap="square" rtlCol="0">
            <a:spAutoFit/>
          </a:bodyPr>
          <a:lstStyle/>
          <a:p>
            <a:pPr algn="ctr"/>
            <a:r>
              <a:rPr lang="en-US" sz="3200" b="1">
                <a:solidFill>
                  <a:prstClr val="black"/>
                </a:solidFill>
                <a:latin typeface="Calibri"/>
              </a:rPr>
              <a:t>T</a:t>
            </a:r>
          </a:p>
        </p:txBody>
      </p:sp>
      <p:sp>
        <p:nvSpPr>
          <p:cNvPr id="127" name="TextBox 126"/>
          <p:cNvSpPr txBox="1"/>
          <p:nvPr/>
        </p:nvSpPr>
        <p:spPr>
          <a:xfrm>
            <a:off x="3820258" y="3448528"/>
            <a:ext cx="522558" cy="584775"/>
          </a:xfrm>
          <a:prstGeom prst="rect">
            <a:avLst/>
          </a:prstGeom>
          <a:noFill/>
        </p:spPr>
        <p:txBody>
          <a:bodyPr wrap="square" rtlCol="0">
            <a:spAutoFit/>
          </a:bodyPr>
          <a:lstStyle/>
          <a:p>
            <a:pPr algn="ctr"/>
            <a:r>
              <a:rPr lang="en-US" sz="3200" b="1">
                <a:solidFill>
                  <a:srgbClr val="C00000"/>
                </a:solidFill>
                <a:latin typeface="Calibri"/>
              </a:rPr>
              <a:t>C</a:t>
            </a:r>
          </a:p>
        </p:txBody>
      </p:sp>
      <p:sp>
        <p:nvSpPr>
          <p:cNvPr id="128" name="TextBox 127"/>
          <p:cNvSpPr txBox="1"/>
          <p:nvPr/>
        </p:nvSpPr>
        <p:spPr>
          <a:xfrm>
            <a:off x="4428976" y="3447605"/>
            <a:ext cx="522558" cy="584775"/>
          </a:xfrm>
          <a:prstGeom prst="rect">
            <a:avLst/>
          </a:prstGeom>
          <a:noFill/>
        </p:spPr>
        <p:txBody>
          <a:bodyPr wrap="square" rtlCol="0">
            <a:spAutoFit/>
          </a:bodyPr>
          <a:lstStyle/>
          <a:p>
            <a:pPr algn="ctr"/>
            <a:r>
              <a:rPr lang="en-US" sz="3200" b="1">
                <a:solidFill>
                  <a:prstClr val="black"/>
                </a:solidFill>
                <a:latin typeface="Calibri"/>
              </a:rPr>
              <a:t>Á</a:t>
            </a:r>
          </a:p>
        </p:txBody>
      </p:sp>
      <p:sp>
        <p:nvSpPr>
          <p:cNvPr id="129" name="TextBox 128"/>
          <p:cNvSpPr txBox="1"/>
          <p:nvPr/>
        </p:nvSpPr>
        <p:spPr>
          <a:xfrm>
            <a:off x="3798080" y="4079439"/>
            <a:ext cx="522558" cy="584775"/>
          </a:xfrm>
          <a:prstGeom prst="rect">
            <a:avLst/>
          </a:prstGeom>
          <a:noFill/>
        </p:spPr>
        <p:txBody>
          <a:bodyPr wrap="square" rtlCol="0">
            <a:spAutoFit/>
          </a:bodyPr>
          <a:lstStyle/>
          <a:p>
            <a:pPr algn="ctr"/>
            <a:r>
              <a:rPr lang="en-US" sz="3200" b="1">
                <a:solidFill>
                  <a:prstClr val="black"/>
                </a:solidFill>
                <a:latin typeface="Calibri"/>
              </a:rPr>
              <a:t>X</a:t>
            </a:r>
          </a:p>
        </p:txBody>
      </p:sp>
      <p:sp>
        <p:nvSpPr>
          <p:cNvPr id="130" name="TextBox 129"/>
          <p:cNvSpPr txBox="1"/>
          <p:nvPr/>
        </p:nvSpPr>
        <p:spPr>
          <a:xfrm>
            <a:off x="4435373" y="4088041"/>
            <a:ext cx="522558" cy="584775"/>
          </a:xfrm>
          <a:prstGeom prst="rect">
            <a:avLst/>
          </a:prstGeom>
          <a:noFill/>
        </p:spPr>
        <p:txBody>
          <a:bodyPr wrap="square" rtlCol="0">
            <a:spAutoFit/>
          </a:bodyPr>
          <a:lstStyle/>
          <a:p>
            <a:pPr algn="ctr"/>
            <a:r>
              <a:rPr lang="en-US" sz="3200" b="1">
                <a:solidFill>
                  <a:srgbClr val="C00000"/>
                </a:solidFill>
                <a:latin typeface="Calibri"/>
              </a:rPr>
              <a:t>Â</a:t>
            </a:r>
          </a:p>
        </p:txBody>
      </p:sp>
      <p:sp>
        <p:nvSpPr>
          <p:cNvPr id="135" name="TextBox 134"/>
          <p:cNvSpPr txBox="1"/>
          <p:nvPr/>
        </p:nvSpPr>
        <p:spPr>
          <a:xfrm>
            <a:off x="3798280" y="4722815"/>
            <a:ext cx="522558" cy="584775"/>
          </a:xfrm>
          <a:prstGeom prst="rect">
            <a:avLst/>
          </a:prstGeom>
          <a:noFill/>
        </p:spPr>
        <p:txBody>
          <a:bodyPr wrap="square" rtlCol="0">
            <a:spAutoFit/>
          </a:bodyPr>
          <a:lstStyle/>
          <a:p>
            <a:pPr algn="ctr"/>
            <a:r>
              <a:rPr lang="en-US" sz="3200" b="1">
                <a:solidFill>
                  <a:prstClr val="black"/>
                </a:solidFill>
                <a:latin typeface="Calibri"/>
              </a:rPr>
              <a:t>N</a:t>
            </a:r>
          </a:p>
        </p:txBody>
      </p:sp>
      <p:sp>
        <p:nvSpPr>
          <p:cNvPr id="136" name="TextBox 135"/>
          <p:cNvSpPr txBox="1"/>
          <p:nvPr/>
        </p:nvSpPr>
        <p:spPr>
          <a:xfrm>
            <a:off x="4426048" y="4721892"/>
            <a:ext cx="522558" cy="584775"/>
          </a:xfrm>
          <a:prstGeom prst="rect">
            <a:avLst/>
          </a:prstGeom>
          <a:noFill/>
        </p:spPr>
        <p:txBody>
          <a:bodyPr wrap="square" rtlCol="0">
            <a:spAutoFit/>
          </a:bodyPr>
          <a:lstStyle/>
          <a:p>
            <a:pPr algn="ctr"/>
            <a:r>
              <a:rPr lang="en-US" sz="3200" b="1">
                <a:solidFill>
                  <a:prstClr val="black"/>
                </a:solidFill>
                <a:latin typeface="Calibri"/>
              </a:rPr>
              <a:t>H</a:t>
            </a:r>
          </a:p>
        </p:txBody>
      </p:sp>
      <p:sp>
        <p:nvSpPr>
          <p:cNvPr id="137" name="TextBox 136"/>
          <p:cNvSpPr txBox="1"/>
          <p:nvPr/>
        </p:nvSpPr>
        <p:spPr>
          <a:xfrm>
            <a:off x="5073113" y="4721573"/>
            <a:ext cx="522558" cy="584775"/>
          </a:xfrm>
          <a:prstGeom prst="rect">
            <a:avLst/>
          </a:prstGeom>
          <a:noFill/>
        </p:spPr>
        <p:txBody>
          <a:bodyPr wrap="square" rtlCol="0">
            <a:spAutoFit/>
          </a:bodyPr>
          <a:lstStyle/>
          <a:p>
            <a:pPr algn="ctr"/>
            <a:r>
              <a:rPr lang="en-US" sz="3200" b="1">
                <a:solidFill>
                  <a:prstClr val="black"/>
                </a:solidFill>
                <a:latin typeface="Calibri"/>
              </a:rPr>
              <a:t>À</a:t>
            </a:r>
          </a:p>
        </p:txBody>
      </p:sp>
      <p:sp>
        <p:nvSpPr>
          <p:cNvPr id="138" name="TextBox 137"/>
          <p:cNvSpPr txBox="1"/>
          <p:nvPr/>
        </p:nvSpPr>
        <p:spPr>
          <a:xfrm>
            <a:off x="5703668" y="4733250"/>
            <a:ext cx="522558" cy="584775"/>
          </a:xfrm>
          <a:prstGeom prst="rect">
            <a:avLst/>
          </a:prstGeom>
          <a:noFill/>
        </p:spPr>
        <p:txBody>
          <a:bodyPr wrap="square" rtlCol="0">
            <a:spAutoFit/>
          </a:bodyPr>
          <a:lstStyle/>
          <a:p>
            <a:pPr algn="ctr"/>
            <a:r>
              <a:rPr lang="en-US" sz="3200" b="1">
                <a:solidFill>
                  <a:prstClr val="black"/>
                </a:solidFill>
                <a:latin typeface="Calibri"/>
              </a:rPr>
              <a:t>M</a:t>
            </a:r>
          </a:p>
        </p:txBody>
      </p:sp>
      <p:sp>
        <p:nvSpPr>
          <p:cNvPr id="143" name="TextBox 142"/>
          <p:cNvSpPr txBox="1"/>
          <p:nvPr/>
        </p:nvSpPr>
        <p:spPr>
          <a:xfrm>
            <a:off x="6354880" y="4724647"/>
            <a:ext cx="522558" cy="584775"/>
          </a:xfrm>
          <a:prstGeom prst="rect">
            <a:avLst/>
          </a:prstGeom>
          <a:noFill/>
        </p:spPr>
        <p:txBody>
          <a:bodyPr wrap="square" rtlCol="0">
            <a:spAutoFit/>
          </a:bodyPr>
          <a:lstStyle/>
          <a:p>
            <a:pPr algn="ctr"/>
            <a:r>
              <a:rPr lang="en-US" sz="3200" b="1">
                <a:solidFill>
                  <a:prstClr val="black"/>
                </a:solidFill>
                <a:latin typeface="Calibri"/>
              </a:rPr>
              <a:t>Á</a:t>
            </a:r>
          </a:p>
        </p:txBody>
      </p:sp>
      <p:sp>
        <p:nvSpPr>
          <p:cNvPr id="144" name="TextBox 143"/>
          <p:cNvSpPr txBox="1"/>
          <p:nvPr/>
        </p:nvSpPr>
        <p:spPr>
          <a:xfrm>
            <a:off x="6982648" y="4733249"/>
            <a:ext cx="522558" cy="584775"/>
          </a:xfrm>
          <a:prstGeom prst="rect">
            <a:avLst/>
          </a:prstGeom>
          <a:noFill/>
        </p:spPr>
        <p:txBody>
          <a:bodyPr wrap="square" rtlCol="0">
            <a:spAutoFit/>
          </a:bodyPr>
          <a:lstStyle/>
          <a:p>
            <a:pPr algn="ctr"/>
            <a:r>
              <a:rPr lang="en-US" sz="3200" b="1">
                <a:solidFill>
                  <a:srgbClr val="C00000"/>
                </a:solidFill>
                <a:latin typeface="Calibri"/>
              </a:rPr>
              <a:t>Y</a:t>
            </a:r>
          </a:p>
        </p:txBody>
      </p:sp>
      <p:sp>
        <p:nvSpPr>
          <p:cNvPr id="147" name="Rectangle 146"/>
          <p:cNvSpPr/>
          <p:nvPr/>
        </p:nvSpPr>
        <p:spPr>
          <a:xfrm>
            <a:off x="2129478" y="5851029"/>
            <a:ext cx="7915837" cy="523220"/>
          </a:xfrm>
          <a:prstGeom prst="rect">
            <a:avLst/>
          </a:prstGeom>
        </p:spPr>
        <p:txBody>
          <a:bodyPr wrap="square">
            <a:spAutoFit/>
          </a:bodyPr>
          <a:lstStyle/>
          <a:p>
            <a:pPr algn="ctr"/>
            <a:r>
              <a:rPr lang="nl-NL" sz="2800" b="1">
                <a:solidFill>
                  <a:prstClr val="black"/>
                </a:solidFill>
                <a:latin typeface="Times New Roman" pitchFamily="18" charset="0"/>
                <a:cs typeface="Times New Roman" pitchFamily="18" charset="0"/>
              </a:rPr>
              <a:t>Câu 7: Hệ thống xử lí nước thải được đặt ở đâu? </a:t>
            </a:r>
            <a:endParaRPr lang="en-US" sz="2800" b="1">
              <a:solidFill>
                <a:prstClr val="black"/>
              </a:solidFill>
              <a:latin typeface="Times New Roman" pitchFamily="18" charset="0"/>
              <a:cs typeface="Times New Roman" pitchFamily="18" charset="0"/>
            </a:endParaRPr>
          </a:p>
        </p:txBody>
      </p:sp>
      <p:sp>
        <p:nvSpPr>
          <p:cNvPr id="148" name="Rectangle 147"/>
          <p:cNvSpPr/>
          <p:nvPr/>
        </p:nvSpPr>
        <p:spPr>
          <a:xfrm>
            <a:off x="2044842" y="5638800"/>
            <a:ext cx="8089758" cy="954107"/>
          </a:xfrm>
          <a:prstGeom prst="rect">
            <a:avLst/>
          </a:prstGeom>
        </p:spPr>
        <p:txBody>
          <a:bodyPr wrap="square">
            <a:spAutoFit/>
          </a:bodyPr>
          <a:lstStyle/>
          <a:p>
            <a:pPr algn="ctr"/>
            <a:r>
              <a:rPr lang="nl-NL" sz="2800" b="1">
                <a:solidFill>
                  <a:prstClr val="black"/>
                </a:solidFill>
                <a:latin typeface="Times New Roman" pitchFamily="18" charset="0"/>
                <a:cs typeface="Times New Roman" pitchFamily="18" charset="0"/>
              </a:rPr>
              <a:t>Câu 6: Gạch, cát, đá là nguyên liệu của hoạt động này? </a:t>
            </a:r>
            <a:endParaRPr lang="en-US" sz="2800" b="1">
              <a:solidFill>
                <a:prstClr val="black"/>
              </a:solidFill>
              <a:latin typeface="Times New Roman" pitchFamily="18" charset="0"/>
              <a:cs typeface="Times New Roman" pitchFamily="18" charset="0"/>
            </a:endParaRPr>
          </a:p>
        </p:txBody>
      </p:sp>
      <p:sp>
        <p:nvSpPr>
          <p:cNvPr id="149" name="Rectangle 148"/>
          <p:cNvSpPr/>
          <p:nvPr/>
        </p:nvSpPr>
        <p:spPr>
          <a:xfrm>
            <a:off x="2058988" y="5638801"/>
            <a:ext cx="8075612" cy="954107"/>
          </a:xfrm>
          <a:prstGeom prst="rect">
            <a:avLst/>
          </a:prstGeom>
        </p:spPr>
        <p:txBody>
          <a:bodyPr wrap="square">
            <a:spAutoFit/>
          </a:bodyPr>
          <a:lstStyle/>
          <a:p>
            <a:pPr algn="ctr"/>
            <a:r>
              <a:rPr lang="nl-NL" sz="2800" b="1">
                <a:solidFill>
                  <a:prstClr val="black"/>
                </a:solidFill>
                <a:latin typeface="Times New Roman" pitchFamily="18" charset="0"/>
                <a:cs typeface="Times New Roman" pitchFamily="18" charset="0"/>
              </a:rPr>
              <a:t>Câu 5: Đây là nguồn thức ăn bị con người khai thác và đánh bắt nhiều nhất</a:t>
            </a:r>
            <a:endParaRPr lang="en-US" sz="2800" b="1">
              <a:solidFill>
                <a:prstClr val="black"/>
              </a:solidFill>
              <a:latin typeface="Times New Roman" pitchFamily="18" charset="0"/>
              <a:cs typeface="Times New Roman" pitchFamily="18" charset="0"/>
            </a:endParaRPr>
          </a:p>
        </p:txBody>
      </p:sp>
      <p:sp>
        <p:nvSpPr>
          <p:cNvPr id="150" name="Rectangle 149"/>
          <p:cNvSpPr/>
          <p:nvPr/>
        </p:nvSpPr>
        <p:spPr>
          <a:xfrm>
            <a:off x="1984531" y="5635587"/>
            <a:ext cx="8072561" cy="954107"/>
          </a:xfrm>
          <a:prstGeom prst="rect">
            <a:avLst/>
          </a:prstGeom>
        </p:spPr>
        <p:txBody>
          <a:bodyPr wrap="square">
            <a:spAutoFit/>
          </a:bodyPr>
          <a:lstStyle/>
          <a:p>
            <a:pPr algn="ctr"/>
            <a:r>
              <a:rPr lang="nl-NL" sz="2800" b="1">
                <a:solidFill>
                  <a:prstClr val="black"/>
                </a:solidFill>
                <a:latin typeface="Times New Roman" pitchFamily="18" charset="0"/>
                <a:cs typeface="Times New Roman" pitchFamily="18" charset="0"/>
              </a:rPr>
              <a:t>Câu 3: Nơi cung cấp nước ngọt chủ yếu cho con người</a:t>
            </a:r>
            <a:endParaRPr lang="en-US" sz="2800" b="1">
              <a:solidFill>
                <a:prstClr val="black"/>
              </a:solidFill>
              <a:latin typeface="Times New Roman" pitchFamily="18" charset="0"/>
              <a:cs typeface="Times New Roman" pitchFamily="18" charset="0"/>
            </a:endParaRPr>
          </a:p>
        </p:txBody>
      </p:sp>
      <p:sp>
        <p:nvSpPr>
          <p:cNvPr id="151" name="Rectangle 150"/>
          <p:cNvSpPr/>
          <p:nvPr/>
        </p:nvSpPr>
        <p:spPr>
          <a:xfrm>
            <a:off x="2316291" y="5840670"/>
            <a:ext cx="7904163" cy="523220"/>
          </a:xfrm>
          <a:prstGeom prst="rect">
            <a:avLst/>
          </a:prstGeom>
        </p:spPr>
        <p:txBody>
          <a:bodyPr wrap="square">
            <a:spAutoFit/>
          </a:bodyPr>
          <a:lstStyle/>
          <a:p>
            <a:pPr algn="ctr"/>
            <a:r>
              <a:rPr lang="nl-NL" sz="2800" b="1">
                <a:solidFill>
                  <a:prstClr val="black"/>
                </a:solidFill>
                <a:latin typeface="Times New Roman" pitchFamily="18" charset="0"/>
                <a:cs typeface="Times New Roman" pitchFamily="18" charset="0"/>
              </a:rPr>
              <a:t>Câu 2: Đây được gọi là lá phổi xanh của trái đất?</a:t>
            </a:r>
            <a:endParaRPr lang="en-US" sz="2800" b="1">
              <a:solidFill>
                <a:prstClr val="black"/>
              </a:solidFill>
              <a:latin typeface="Times New Roman" pitchFamily="18" charset="0"/>
              <a:cs typeface="Times New Roman" pitchFamily="18" charset="0"/>
            </a:endParaRPr>
          </a:p>
        </p:txBody>
      </p:sp>
      <p:sp>
        <p:nvSpPr>
          <p:cNvPr id="152" name="Rectangle 151"/>
          <p:cNvSpPr/>
          <p:nvPr/>
        </p:nvSpPr>
        <p:spPr>
          <a:xfrm>
            <a:off x="2316291" y="5834390"/>
            <a:ext cx="7555477"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nl-NL" sz="2800" b="1">
                <a:solidFill>
                  <a:prstClr val="black"/>
                </a:solidFill>
                <a:latin typeface="Times New Roman" pitchFamily="18" charset="0"/>
                <a:cs typeface="Times New Roman" pitchFamily="18" charset="0"/>
              </a:rPr>
              <a:t>Câu 1: Lũ lụt, hạn hán được gọi chung là gì? </a:t>
            </a:r>
            <a:endParaRPr lang="en-US" sz="2800" b="1">
              <a:solidFill>
                <a:prstClr val="black"/>
              </a:solidFill>
              <a:latin typeface="Times New Roman" pitchFamily="18" charset="0"/>
              <a:cs typeface="Times New Roman" pitchFamily="18" charset="0"/>
            </a:endParaRPr>
          </a:p>
        </p:txBody>
      </p:sp>
      <p:sp>
        <p:nvSpPr>
          <p:cNvPr id="154" name="Rectangle 153"/>
          <p:cNvSpPr/>
          <p:nvPr/>
        </p:nvSpPr>
        <p:spPr>
          <a:xfrm>
            <a:off x="1984531" y="5851029"/>
            <a:ext cx="8072561" cy="523220"/>
          </a:xfrm>
          <a:prstGeom prst="rect">
            <a:avLst/>
          </a:prstGeom>
        </p:spPr>
        <p:txBody>
          <a:bodyPr wrap="square">
            <a:spAutoFit/>
          </a:bodyPr>
          <a:lstStyle/>
          <a:p>
            <a:pPr algn="ctr"/>
            <a:r>
              <a:rPr lang="nl-NL" sz="2800" b="1" dirty="0">
                <a:solidFill>
                  <a:prstClr val="black"/>
                </a:solidFill>
                <a:latin typeface="Times New Roman" pitchFamily="18" charset="0"/>
                <a:cs typeface="Times New Roman" pitchFamily="18" charset="0"/>
              </a:rPr>
              <a:t>Câu 4: Gấu, hươu, nai được gọi chung là gì?</a:t>
            </a:r>
            <a:endParaRPr lang="en-US" sz="2000" dirty="0">
              <a:solidFill>
                <a:prstClr val="black"/>
              </a:solidFill>
              <a:latin typeface="Calibri"/>
            </a:endParaRPr>
          </a:p>
        </p:txBody>
      </p:sp>
      <p:sp>
        <p:nvSpPr>
          <p:cNvPr id="156" name="TextBox 155"/>
          <p:cNvSpPr txBox="1"/>
          <p:nvPr/>
        </p:nvSpPr>
        <p:spPr>
          <a:xfrm>
            <a:off x="8660465" y="392669"/>
            <a:ext cx="1553496" cy="461665"/>
          </a:xfrm>
          <a:prstGeom prst="rect">
            <a:avLst/>
          </a:prstGeom>
          <a:noFill/>
        </p:spPr>
        <p:txBody>
          <a:bodyPr wrap="square" rtlCol="0">
            <a:spAutoFit/>
          </a:bodyPr>
          <a:lstStyle/>
          <a:p>
            <a:pPr algn="ctr"/>
            <a:r>
              <a:rPr lang="en-US" sz="2400" b="1">
                <a:solidFill>
                  <a:prstClr val="black"/>
                </a:solidFill>
                <a:latin typeface="Calibri"/>
              </a:rPr>
              <a:t>Số chữ cái</a:t>
            </a:r>
          </a:p>
        </p:txBody>
      </p:sp>
      <p:sp>
        <p:nvSpPr>
          <p:cNvPr id="169" name="TextBox 168"/>
          <p:cNvSpPr txBox="1"/>
          <p:nvPr/>
        </p:nvSpPr>
        <p:spPr>
          <a:xfrm>
            <a:off x="5085295" y="4072960"/>
            <a:ext cx="522558" cy="584775"/>
          </a:xfrm>
          <a:prstGeom prst="rect">
            <a:avLst/>
          </a:prstGeom>
          <a:noFill/>
        </p:spPr>
        <p:txBody>
          <a:bodyPr wrap="square" rtlCol="0">
            <a:spAutoFit/>
          </a:bodyPr>
          <a:lstStyle/>
          <a:p>
            <a:pPr algn="ctr"/>
            <a:r>
              <a:rPr lang="en-US" sz="3200" b="1">
                <a:solidFill>
                  <a:prstClr val="black"/>
                </a:solidFill>
                <a:latin typeface="Calibri"/>
              </a:rPr>
              <a:t>Y</a:t>
            </a:r>
          </a:p>
        </p:txBody>
      </p:sp>
      <p:sp>
        <p:nvSpPr>
          <p:cNvPr id="170" name="TextBox 169"/>
          <p:cNvSpPr txBox="1"/>
          <p:nvPr/>
        </p:nvSpPr>
        <p:spPr>
          <a:xfrm>
            <a:off x="2057400" y="360403"/>
            <a:ext cx="1553496" cy="461665"/>
          </a:xfrm>
          <a:prstGeom prst="rect">
            <a:avLst/>
          </a:prstGeom>
          <a:noFill/>
        </p:spPr>
        <p:txBody>
          <a:bodyPr wrap="square" rtlCol="0">
            <a:spAutoFit/>
          </a:bodyPr>
          <a:lstStyle/>
          <a:p>
            <a:pPr algn="ctr"/>
            <a:r>
              <a:rPr lang="en-US" sz="2400" b="1">
                <a:solidFill>
                  <a:prstClr val="black"/>
                </a:solidFill>
                <a:latin typeface="Calibri"/>
              </a:rPr>
              <a:t>Câu</a:t>
            </a:r>
          </a:p>
        </p:txBody>
      </p:sp>
      <p:sp>
        <p:nvSpPr>
          <p:cNvPr id="171" name="Rectangle 170"/>
          <p:cNvSpPr/>
          <p:nvPr/>
        </p:nvSpPr>
        <p:spPr>
          <a:xfrm>
            <a:off x="9143016" y="4658328"/>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6</a:t>
            </a:r>
          </a:p>
        </p:txBody>
      </p:sp>
      <p:sp>
        <p:nvSpPr>
          <p:cNvPr id="172" name="Rectangle 171"/>
          <p:cNvSpPr/>
          <p:nvPr/>
        </p:nvSpPr>
        <p:spPr>
          <a:xfrm>
            <a:off x="9143016" y="4018248"/>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7</a:t>
            </a:r>
          </a:p>
        </p:txBody>
      </p:sp>
      <p:sp>
        <p:nvSpPr>
          <p:cNvPr id="173" name="Rectangle 172"/>
          <p:cNvSpPr/>
          <p:nvPr/>
        </p:nvSpPr>
        <p:spPr>
          <a:xfrm>
            <a:off x="9143016" y="3397850"/>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2</a:t>
            </a:r>
          </a:p>
        </p:txBody>
      </p:sp>
      <p:sp>
        <p:nvSpPr>
          <p:cNvPr id="174" name="Rectangle 173"/>
          <p:cNvSpPr/>
          <p:nvPr/>
        </p:nvSpPr>
        <p:spPr>
          <a:xfrm>
            <a:off x="9143016" y="2757770"/>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7</a:t>
            </a:r>
          </a:p>
        </p:txBody>
      </p:sp>
      <p:sp>
        <p:nvSpPr>
          <p:cNvPr id="175" name="Rectangle 174"/>
          <p:cNvSpPr/>
          <p:nvPr/>
        </p:nvSpPr>
        <p:spPr>
          <a:xfrm>
            <a:off x="9143016" y="2134236"/>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6</a:t>
            </a:r>
          </a:p>
        </p:txBody>
      </p:sp>
      <p:sp>
        <p:nvSpPr>
          <p:cNvPr id="176" name="Rectangle 175"/>
          <p:cNvSpPr/>
          <p:nvPr/>
        </p:nvSpPr>
        <p:spPr>
          <a:xfrm>
            <a:off x="9143016" y="1497923"/>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4</a:t>
            </a:r>
          </a:p>
        </p:txBody>
      </p:sp>
      <p:sp>
        <p:nvSpPr>
          <p:cNvPr id="177" name="Rectangle 176"/>
          <p:cNvSpPr/>
          <p:nvPr/>
        </p:nvSpPr>
        <p:spPr>
          <a:xfrm>
            <a:off x="9143016" y="873115"/>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8</a:t>
            </a:r>
          </a:p>
        </p:txBody>
      </p:sp>
    </p:spTree>
    <p:extLst>
      <p:ext uri="{BB962C8B-B14F-4D97-AF65-F5344CB8AC3E}">
        <p14:creationId xmlns:p14="http://schemas.microsoft.com/office/powerpoint/2010/main" val="1093510477"/>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up)">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animEffect transition="in" filter="fade">
                                      <p:cBhvr>
                                        <p:cTn id="14" dur="500"/>
                                        <p:tgtEl>
                                          <p:spTgt spid="10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p:cTn id="17" dur="500" fill="hold"/>
                                        <p:tgtEl>
                                          <p:spTgt spid="103"/>
                                        </p:tgtEl>
                                        <p:attrNameLst>
                                          <p:attrName>ppt_w</p:attrName>
                                        </p:attrNameLst>
                                      </p:cBhvr>
                                      <p:tavLst>
                                        <p:tav tm="0">
                                          <p:val>
                                            <p:fltVal val="0"/>
                                          </p:val>
                                        </p:tav>
                                        <p:tav tm="100000">
                                          <p:val>
                                            <p:strVal val="#ppt_w"/>
                                          </p:val>
                                        </p:tav>
                                      </p:tavLst>
                                    </p:anim>
                                    <p:anim calcmode="lin" valueType="num">
                                      <p:cBhvr>
                                        <p:cTn id="18" dur="500" fill="hold"/>
                                        <p:tgtEl>
                                          <p:spTgt spid="103"/>
                                        </p:tgtEl>
                                        <p:attrNameLst>
                                          <p:attrName>ppt_h</p:attrName>
                                        </p:attrNameLst>
                                      </p:cBhvr>
                                      <p:tavLst>
                                        <p:tav tm="0">
                                          <p:val>
                                            <p:fltVal val="0"/>
                                          </p:val>
                                        </p:tav>
                                        <p:tav tm="100000">
                                          <p:val>
                                            <p:strVal val="#ppt_h"/>
                                          </p:val>
                                        </p:tav>
                                      </p:tavLst>
                                    </p:anim>
                                    <p:animEffect transition="in" filter="fade">
                                      <p:cBhvr>
                                        <p:cTn id="19" dur="500"/>
                                        <p:tgtEl>
                                          <p:spTgt spid="10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4"/>
                                        </p:tgtEl>
                                        <p:attrNameLst>
                                          <p:attrName>style.visibility</p:attrName>
                                        </p:attrNameLst>
                                      </p:cBhvr>
                                      <p:to>
                                        <p:strVal val="visible"/>
                                      </p:to>
                                    </p:set>
                                    <p:anim calcmode="lin" valueType="num">
                                      <p:cBhvr>
                                        <p:cTn id="22" dur="500" fill="hold"/>
                                        <p:tgtEl>
                                          <p:spTgt spid="104"/>
                                        </p:tgtEl>
                                        <p:attrNameLst>
                                          <p:attrName>ppt_w</p:attrName>
                                        </p:attrNameLst>
                                      </p:cBhvr>
                                      <p:tavLst>
                                        <p:tav tm="0">
                                          <p:val>
                                            <p:fltVal val="0"/>
                                          </p:val>
                                        </p:tav>
                                        <p:tav tm="100000">
                                          <p:val>
                                            <p:strVal val="#ppt_w"/>
                                          </p:val>
                                        </p:tav>
                                      </p:tavLst>
                                    </p:anim>
                                    <p:anim calcmode="lin" valueType="num">
                                      <p:cBhvr>
                                        <p:cTn id="23" dur="500" fill="hold"/>
                                        <p:tgtEl>
                                          <p:spTgt spid="104"/>
                                        </p:tgtEl>
                                        <p:attrNameLst>
                                          <p:attrName>ppt_h</p:attrName>
                                        </p:attrNameLst>
                                      </p:cBhvr>
                                      <p:tavLst>
                                        <p:tav tm="0">
                                          <p:val>
                                            <p:fltVal val="0"/>
                                          </p:val>
                                        </p:tav>
                                        <p:tav tm="100000">
                                          <p:val>
                                            <p:strVal val="#ppt_h"/>
                                          </p:val>
                                        </p:tav>
                                      </p:tavLst>
                                    </p:anim>
                                    <p:animEffect transition="in" filter="fade">
                                      <p:cBhvr>
                                        <p:cTn id="24" dur="500"/>
                                        <p:tgtEl>
                                          <p:spTgt spid="10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5"/>
                                        </p:tgtEl>
                                        <p:attrNameLst>
                                          <p:attrName>style.visibility</p:attrName>
                                        </p:attrNameLst>
                                      </p:cBhvr>
                                      <p:to>
                                        <p:strVal val="visible"/>
                                      </p:to>
                                    </p:set>
                                    <p:anim calcmode="lin" valueType="num">
                                      <p:cBhvr>
                                        <p:cTn id="27" dur="500" fill="hold"/>
                                        <p:tgtEl>
                                          <p:spTgt spid="105"/>
                                        </p:tgtEl>
                                        <p:attrNameLst>
                                          <p:attrName>ppt_w</p:attrName>
                                        </p:attrNameLst>
                                      </p:cBhvr>
                                      <p:tavLst>
                                        <p:tav tm="0">
                                          <p:val>
                                            <p:fltVal val="0"/>
                                          </p:val>
                                        </p:tav>
                                        <p:tav tm="100000">
                                          <p:val>
                                            <p:strVal val="#ppt_w"/>
                                          </p:val>
                                        </p:tav>
                                      </p:tavLst>
                                    </p:anim>
                                    <p:anim calcmode="lin" valueType="num">
                                      <p:cBhvr>
                                        <p:cTn id="28" dur="500" fill="hold"/>
                                        <p:tgtEl>
                                          <p:spTgt spid="105"/>
                                        </p:tgtEl>
                                        <p:attrNameLst>
                                          <p:attrName>ppt_h</p:attrName>
                                        </p:attrNameLst>
                                      </p:cBhvr>
                                      <p:tavLst>
                                        <p:tav tm="0">
                                          <p:val>
                                            <p:fltVal val="0"/>
                                          </p:val>
                                        </p:tav>
                                        <p:tav tm="100000">
                                          <p:val>
                                            <p:strVal val="#ppt_h"/>
                                          </p:val>
                                        </p:tav>
                                      </p:tavLst>
                                    </p:anim>
                                    <p:animEffect transition="in" filter="fade">
                                      <p:cBhvr>
                                        <p:cTn id="29" dur="500"/>
                                        <p:tgtEl>
                                          <p:spTgt spid="10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6"/>
                                        </p:tgtEl>
                                        <p:attrNameLst>
                                          <p:attrName>style.visibility</p:attrName>
                                        </p:attrNameLst>
                                      </p:cBhvr>
                                      <p:to>
                                        <p:strVal val="visible"/>
                                      </p:to>
                                    </p:set>
                                    <p:anim calcmode="lin" valueType="num">
                                      <p:cBhvr>
                                        <p:cTn id="32" dur="500" fill="hold"/>
                                        <p:tgtEl>
                                          <p:spTgt spid="106"/>
                                        </p:tgtEl>
                                        <p:attrNameLst>
                                          <p:attrName>ppt_w</p:attrName>
                                        </p:attrNameLst>
                                      </p:cBhvr>
                                      <p:tavLst>
                                        <p:tav tm="0">
                                          <p:val>
                                            <p:fltVal val="0"/>
                                          </p:val>
                                        </p:tav>
                                        <p:tav tm="100000">
                                          <p:val>
                                            <p:strVal val="#ppt_w"/>
                                          </p:val>
                                        </p:tav>
                                      </p:tavLst>
                                    </p:anim>
                                    <p:anim calcmode="lin" valueType="num">
                                      <p:cBhvr>
                                        <p:cTn id="33" dur="500" fill="hold"/>
                                        <p:tgtEl>
                                          <p:spTgt spid="106"/>
                                        </p:tgtEl>
                                        <p:attrNameLst>
                                          <p:attrName>ppt_h</p:attrName>
                                        </p:attrNameLst>
                                      </p:cBhvr>
                                      <p:tavLst>
                                        <p:tav tm="0">
                                          <p:val>
                                            <p:fltVal val="0"/>
                                          </p:val>
                                        </p:tav>
                                        <p:tav tm="100000">
                                          <p:val>
                                            <p:strVal val="#ppt_h"/>
                                          </p:val>
                                        </p:tav>
                                      </p:tavLst>
                                    </p:anim>
                                    <p:animEffect transition="in" filter="fade">
                                      <p:cBhvr>
                                        <p:cTn id="34" dur="500"/>
                                        <p:tgtEl>
                                          <p:spTgt spid="10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500" fill="hold"/>
                                        <p:tgtEl>
                                          <p:spTgt spid="102"/>
                                        </p:tgtEl>
                                        <p:attrNameLst>
                                          <p:attrName>ppt_w</p:attrName>
                                        </p:attrNameLst>
                                      </p:cBhvr>
                                      <p:tavLst>
                                        <p:tav tm="0">
                                          <p:val>
                                            <p:fltVal val="0"/>
                                          </p:val>
                                        </p:tav>
                                        <p:tav tm="100000">
                                          <p:val>
                                            <p:strVal val="#ppt_w"/>
                                          </p:val>
                                        </p:tav>
                                      </p:tavLst>
                                    </p:anim>
                                    <p:anim calcmode="lin" valueType="num">
                                      <p:cBhvr>
                                        <p:cTn id="38" dur="500" fill="hold"/>
                                        <p:tgtEl>
                                          <p:spTgt spid="102"/>
                                        </p:tgtEl>
                                        <p:attrNameLst>
                                          <p:attrName>ppt_h</p:attrName>
                                        </p:attrNameLst>
                                      </p:cBhvr>
                                      <p:tavLst>
                                        <p:tav tm="0">
                                          <p:val>
                                            <p:fltVal val="0"/>
                                          </p:val>
                                        </p:tav>
                                        <p:tav tm="100000">
                                          <p:val>
                                            <p:strVal val="#ppt_h"/>
                                          </p:val>
                                        </p:tav>
                                      </p:tavLst>
                                    </p:anim>
                                    <p:animEffect transition="in" filter="fade">
                                      <p:cBhvr>
                                        <p:cTn id="39" dur="500"/>
                                        <p:tgtEl>
                                          <p:spTgt spid="10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p:cTn id="42" dur="500" fill="hold"/>
                                        <p:tgtEl>
                                          <p:spTgt spid="101"/>
                                        </p:tgtEl>
                                        <p:attrNameLst>
                                          <p:attrName>ppt_w</p:attrName>
                                        </p:attrNameLst>
                                      </p:cBhvr>
                                      <p:tavLst>
                                        <p:tav tm="0">
                                          <p:val>
                                            <p:fltVal val="0"/>
                                          </p:val>
                                        </p:tav>
                                        <p:tav tm="100000">
                                          <p:val>
                                            <p:strVal val="#ppt_w"/>
                                          </p:val>
                                        </p:tav>
                                      </p:tavLst>
                                    </p:anim>
                                    <p:anim calcmode="lin" valueType="num">
                                      <p:cBhvr>
                                        <p:cTn id="43" dur="500" fill="hold"/>
                                        <p:tgtEl>
                                          <p:spTgt spid="101"/>
                                        </p:tgtEl>
                                        <p:attrNameLst>
                                          <p:attrName>ppt_h</p:attrName>
                                        </p:attrNameLst>
                                      </p:cBhvr>
                                      <p:tavLst>
                                        <p:tav tm="0">
                                          <p:val>
                                            <p:fltVal val="0"/>
                                          </p:val>
                                        </p:tav>
                                        <p:tav tm="100000">
                                          <p:val>
                                            <p:strVal val="#ppt_h"/>
                                          </p:val>
                                        </p:tav>
                                      </p:tavLst>
                                    </p:anim>
                                    <p:animEffect transition="in" filter="fade">
                                      <p:cBhvr>
                                        <p:cTn id="44" dur="500"/>
                                        <p:tgtEl>
                                          <p:spTgt spid="10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8"/>
                                        </p:tgtEl>
                                        <p:attrNameLst>
                                          <p:attrName>style.visibility</p:attrName>
                                        </p:attrNameLst>
                                      </p:cBhvr>
                                      <p:to>
                                        <p:strVal val="visible"/>
                                      </p:to>
                                    </p:set>
                                    <p:anim calcmode="lin" valueType="num">
                                      <p:cBhvr>
                                        <p:cTn id="47" dur="500" fill="hold"/>
                                        <p:tgtEl>
                                          <p:spTgt spid="108"/>
                                        </p:tgtEl>
                                        <p:attrNameLst>
                                          <p:attrName>ppt_w</p:attrName>
                                        </p:attrNameLst>
                                      </p:cBhvr>
                                      <p:tavLst>
                                        <p:tav tm="0">
                                          <p:val>
                                            <p:fltVal val="0"/>
                                          </p:val>
                                        </p:tav>
                                        <p:tav tm="100000">
                                          <p:val>
                                            <p:strVal val="#ppt_w"/>
                                          </p:val>
                                        </p:tav>
                                      </p:tavLst>
                                    </p:anim>
                                    <p:anim calcmode="lin" valueType="num">
                                      <p:cBhvr>
                                        <p:cTn id="48" dur="500" fill="hold"/>
                                        <p:tgtEl>
                                          <p:spTgt spid="108"/>
                                        </p:tgtEl>
                                        <p:attrNameLst>
                                          <p:attrName>ppt_h</p:attrName>
                                        </p:attrNameLst>
                                      </p:cBhvr>
                                      <p:tavLst>
                                        <p:tav tm="0">
                                          <p:val>
                                            <p:fltVal val="0"/>
                                          </p:val>
                                        </p:tav>
                                        <p:tav tm="100000">
                                          <p:val>
                                            <p:strVal val="#ppt_h"/>
                                          </p:val>
                                        </p:tav>
                                      </p:tavLst>
                                    </p:anim>
                                    <p:animEffect transition="in" filter="fade">
                                      <p:cBhvr>
                                        <p:cTn id="49" dur="500"/>
                                        <p:tgtEl>
                                          <p:spTgt spid="108"/>
                                        </p:tgtEl>
                                      </p:cBhvr>
                                    </p:animEffect>
                                  </p:childTnLst>
                                </p:cTn>
                              </p:par>
                            </p:childTnLst>
                          </p:cTn>
                        </p:par>
                      </p:childTnLst>
                    </p:cTn>
                  </p:par>
                  <p:par>
                    <p:cTn id="50" fill="hold">
                      <p:stCondLst>
                        <p:cond delay="indefinite"/>
                      </p:stCondLst>
                      <p:childTnLst>
                        <p:par>
                          <p:cTn id="51" fill="hold">
                            <p:stCondLst>
                              <p:cond delay="0"/>
                            </p:stCondLst>
                            <p:childTnLst>
                              <p:par>
                                <p:cTn id="52" presetID="20" presetClass="exit" presetSubtype="0" fill="hold" grpId="1" nodeType="clickEffect">
                                  <p:stCondLst>
                                    <p:cond delay="0"/>
                                  </p:stCondLst>
                                  <p:childTnLst>
                                    <p:animEffect transition="out" filter="wedge">
                                      <p:cBhvr>
                                        <p:cTn id="53" dur="250"/>
                                        <p:tgtEl>
                                          <p:spTgt spid="152"/>
                                        </p:tgtEl>
                                      </p:cBhvr>
                                    </p:animEffect>
                                    <p:set>
                                      <p:cBhvr>
                                        <p:cTn id="54" dur="1" fill="hold">
                                          <p:stCondLst>
                                            <p:cond delay="249"/>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5" restart="whenNotActive" fill="hold" evtFilter="cancelBubble" nodeType="interactiveSeq">
                <p:stCondLst>
                  <p:cond evt="onClick" delay="0">
                    <p:tgtEl>
                      <p:spTgt spid="79"/>
                    </p:tgtEl>
                  </p:cond>
                </p:stCondLst>
                <p:endSync evt="end" delay="0">
                  <p:rtn val="all"/>
                </p:endSync>
                <p:childTnLst>
                  <p:par>
                    <p:cTn id="56" fill="hold">
                      <p:stCondLst>
                        <p:cond delay="0"/>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51"/>
                                        </p:tgtEl>
                                        <p:attrNameLst>
                                          <p:attrName>style.visibility</p:attrName>
                                        </p:attrNameLst>
                                      </p:cBhvr>
                                      <p:to>
                                        <p:strVal val="visible"/>
                                      </p:to>
                                    </p:set>
                                    <p:animEffect transition="in" filter="wipe(up)">
                                      <p:cBhvr>
                                        <p:cTn id="60" dur="500"/>
                                        <p:tgtEl>
                                          <p:spTgt spid="15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09"/>
                                        </p:tgtEl>
                                        <p:attrNameLst>
                                          <p:attrName>style.visibility</p:attrName>
                                        </p:attrNameLst>
                                      </p:cBhvr>
                                      <p:to>
                                        <p:strVal val="visible"/>
                                      </p:to>
                                    </p:set>
                                    <p:anim calcmode="lin" valueType="num">
                                      <p:cBhvr>
                                        <p:cTn id="65" dur="500" fill="hold"/>
                                        <p:tgtEl>
                                          <p:spTgt spid="109"/>
                                        </p:tgtEl>
                                        <p:attrNameLst>
                                          <p:attrName>ppt_w</p:attrName>
                                        </p:attrNameLst>
                                      </p:cBhvr>
                                      <p:tavLst>
                                        <p:tav tm="0">
                                          <p:val>
                                            <p:fltVal val="0"/>
                                          </p:val>
                                        </p:tav>
                                        <p:tav tm="100000">
                                          <p:val>
                                            <p:strVal val="#ppt_w"/>
                                          </p:val>
                                        </p:tav>
                                      </p:tavLst>
                                    </p:anim>
                                    <p:anim calcmode="lin" valueType="num">
                                      <p:cBhvr>
                                        <p:cTn id="66" dur="500" fill="hold"/>
                                        <p:tgtEl>
                                          <p:spTgt spid="109"/>
                                        </p:tgtEl>
                                        <p:attrNameLst>
                                          <p:attrName>ppt_h</p:attrName>
                                        </p:attrNameLst>
                                      </p:cBhvr>
                                      <p:tavLst>
                                        <p:tav tm="0">
                                          <p:val>
                                            <p:fltVal val="0"/>
                                          </p:val>
                                        </p:tav>
                                        <p:tav tm="100000">
                                          <p:val>
                                            <p:strVal val="#ppt_h"/>
                                          </p:val>
                                        </p:tav>
                                      </p:tavLst>
                                    </p:anim>
                                    <p:animEffect transition="in" filter="fade">
                                      <p:cBhvr>
                                        <p:cTn id="67" dur="500"/>
                                        <p:tgtEl>
                                          <p:spTgt spid="109"/>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10"/>
                                        </p:tgtEl>
                                        <p:attrNameLst>
                                          <p:attrName>style.visibility</p:attrName>
                                        </p:attrNameLst>
                                      </p:cBhvr>
                                      <p:to>
                                        <p:strVal val="visible"/>
                                      </p:to>
                                    </p:set>
                                    <p:anim calcmode="lin" valueType="num">
                                      <p:cBhvr>
                                        <p:cTn id="70" dur="500" fill="hold"/>
                                        <p:tgtEl>
                                          <p:spTgt spid="110"/>
                                        </p:tgtEl>
                                        <p:attrNameLst>
                                          <p:attrName>ppt_w</p:attrName>
                                        </p:attrNameLst>
                                      </p:cBhvr>
                                      <p:tavLst>
                                        <p:tav tm="0">
                                          <p:val>
                                            <p:fltVal val="0"/>
                                          </p:val>
                                        </p:tav>
                                        <p:tav tm="100000">
                                          <p:val>
                                            <p:strVal val="#ppt_w"/>
                                          </p:val>
                                        </p:tav>
                                      </p:tavLst>
                                    </p:anim>
                                    <p:anim calcmode="lin" valueType="num">
                                      <p:cBhvr>
                                        <p:cTn id="71" dur="500" fill="hold"/>
                                        <p:tgtEl>
                                          <p:spTgt spid="110"/>
                                        </p:tgtEl>
                                        <p:attrNameLst>
                                          <p:attrName>ppt_h</p:attrName>
                                        </p:attrNameLst>
                                      </p:cBhvr>
                                      <p:tavLst>
                                        <p:tav tm="0">
                                          <p:val>
                                            <p:fltVal val="0"/>
                                          </p:val>
                                        </p:tav>
                                        <p:tav tm="100000">
                                          <p:val>
                                            <p:strVal val="#ppt_h"/>
                                          </p:val>
                                        </p:tav>
                                      </p:tavLst>
                                    </p:anim>
                                    <p:animEffect transition="in" filter="fade">
                                      <p:cBhvr>
                                        <p:cTn id="72" dur="500"/>
                                        <p:tgtEl>
                                          <p:spTgt spid="110"/>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11"/>
                                        </p:tgtEl>
                                        <p:attrNameLst>
                                          <p:attrName>style.visibility</p:attrName>
                                        </p:attrNameLst>
                                      </p:cBhvr>
                                      <p:to>
                                        <p:strVal val="visible"/>
                                      </p:to>
                                    </p:set>
                                    <p:anim calcmode="lin" valueType="num">
                                      <p:cBhvr>
                                        <p:cTn id="75" dur="500" fill="hold"/>
                                        <p:tgtEl>
                                          <p:spTgt spid="111"/>
                                        </p:tgtEl>
                                        <p:attrNameLst>
                                          <p:attrName>ppt_w</p:attrName>
                                        </p:attrNameLst>
                                      </p:cBhvr>
                                      <p:tavLst>
                                        <p:tav tm="0">
                                          <p:val>
                                            <p:fltVal val="0"/>
                                          </p:val>
                                        </p:tav>
                                        <p:tav tm="100000">
                                          <p:val>
                                            <p:strVal val="#ppt_w"/>
                                          </p:val>
                                        </p:tav>
                                      </p:tavLst>
                                    </p:anim>
                                    <p:anim calcmode="lin" valueType="num">
                                      <p:cBhvr>
                                        <p:cTn id="76" dur="500" fill="hold"/>
                                        <p:tgtEl>
                                          <p:spTgt spid="111"/>
                                        </p:tgtEl>
                                        <p:attrNameLst>
                                          <p:attrName>ppt_h</p:attrName>
                                        </p:attrNameLst>
                                      </p:cBhvr>
                                      <p:tavLst>
                                        <p:tav tm="0">
                                          <p:val>
                                            <p:fltVal val="0"/>
                                          </p:val>
                                        </p:tav>
                                        <p:tav tm="100000">
                                          <p:val>
                                            <p:strVal val="#ppt_h"/>
                                          </p:val>
                                        </p:tav>
                                      </p:tavLst>
                                    </p:anim>
                                    <p:animEffect transition="in" filter="fade">
                                      <p:cBhvr>
                                        <p:cTn id="77" dur="500"/>
                                        <p:tgtEl>
                                          <p:spTgt spid="111"/>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 calcmode="lin" valueType="num">
                                      <p:cBhvr>
                                        <p:cTn id="80" dur="500" fill="hold"/>
                                        <p:tgtEl>
                                          <p:spTgt spid="113"/>
                                        </p:tgtEl>
                                        <p:attrNameLst>
                                          <p:attrName>ppt_w</p:attrName>
                                        </p:attrNameLst>
                                      </p:cBhvr>
                                      <p:tavLst>
                                        <p:tav tm="0">
                                          <p:val>
                                            <p:fltVal val="0"/>
                                          </p:val>
                                        </p:tav>
                                        <p:tav tm="100000">
                                          <p:val>
                                            <p:strVal val="#ppt_w"/>
                                          </p:val>
                                        </p:tav>
                                      </p:tavLst>
                                    </p:anim>
                                    <p:anim calcmode="lin" valueType="num">
                                      <p:cBhvr>
                                        <p:cTn id="81" dur="500" fill="hold"/>
                                        <p:tgtEl>
                                          <p:spTgt spid="113"/>
                                        </p:tgtEl>
                                        <p:attrNameLst>
                                          <p:attrName>ppt_h</p:attrName>
                                        </p:attrNameLst>
                                      </p:cBhvr>
                                      <p:tavLst>
                                        <p:tav tm="0">
                                          <p:val>
                                            <p:fltVal val="0"/>
                                          </p:val>
                                        </p:tav>
                                        <p:tav tm="100000">
                                          <p:val>
                                            <p:strVal val="#ppt_h"/>
                                          </p:val>
                                        </p:tav>
                                      </p:tavLst>
                                    </p:anim>
                                    <p:animEffect transition="in" filter="fade">
                                      <p:cBhvr>
                                        <p:cTn id="82" dur="500"/>
                                        <p:tgtEl>
                                          <p:spTgt spid="113"/>
                                        </p:tgtEl>
                                      </p:cBhvr>
                                    </p:animEffect>
                                  </p:childTnLst>
                                </p:cTn>
                              </p:par>
                            </p:childTnLst>
                          </p:cTn>
                        </p:par>
                      </p:childTnLst>
                    </p:cTn>
                  </p:par>
                  <p:par>
                    <p:cTn id="83" fill="hold">
                      <p:stCondLst>
                        <p:cond delay="indefinite"/>
                      </p:stCondLst>
                      <p:childTnLst>
                        <p:par>
                          <p:cTn id="84" fill="hold">
                            <p:stCondLst>
                              <p:cond delay="0"/>
                            </p:stCondLst>
                            <p:childTnLst>
                              <p:par>
                                <p:cTn id="85" presetID="20" presetClass="exit" presetSubtype="0" fill="hold" grpId="1" nodeType="clickEffect">
                                  <p:stCondLst>
                                    <p:cond delay="0"/>
                                  </p:stCondLst>
                                  <p:childTnLst>
                                    <p:animEffect transition="out" filter="wedge">
                                      <p:cBhvr>
                                        <p:cTn id="86" dur="250"/>
                                        <p:tgtEl>
                                          <p:spTgt spid="151"/>
                                        </p:tgtEl>
                                      </p:cBhvr>
                                    </p:animEffect>
                                    <p:set>
                                      <p:cBhvr>
                                        <p:cTn id="87" dur="1" fill="hold">
                                          <p:stCondLst>
                                            <p:cond delay="24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8" restart="whenNotActive" fill="hold" evtFilter="cancelBubble" nodeType="interactiveSeq">
                <p:stCondLst>
                  <p:cond evt="onClick" delay="0">
                    <p:tgtEl>
                      <p:spTgt spid="80"/>
                    </p:tgtEl>
                  </p:cond>
                </p:stCondLst>
                <p:endSync evt="end" delay="0">
                  <p:rtn val="all"/>
                </p:endSync>
                <p:childTnLst>
                  <p:par>
                    <p:cTn id="89" fill="hold">
                      <p:stCondLst>
                        <p:cond delay="0"/>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150"/>
                                        </p:tgtEl>
                                        <p:attrNameLst>
                                          <p:attrName>style.visibility</p:attrName>
                                        </p:attrNameLst>
                                      </p:cBhvr>
                                      <p:to>
                                        <p:strVal val="visible"/>
                                      </p:to>
                                    </p:set>
                                    <p:animEffect transition="in" filter="wipe(up)">
                                      <p:cBhvr>
                                        <p:cTn id="93" dur="500"/>
                                        <p:tgtEl>
                                          <p:spTgt spid="150"/>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14"/>
                                        </p:tgtEl>
                                        <p:attrNameLst>
                                          <p:attrName>style.visibility</p:attrName>
                                        </p:attrNameLst>
                                      </p:cBhvr>
                                      <p:to>
                                        <p:strVal val="visible"/>
                                      </p:to>
                                    </p:set>
                                    <p:anim calcmode="lin" valueType="num">
                                      <p:cBhvr>
                                        <p:cTn id="98" dur="500" fill="hold"/>
                                        <p:tgtEl>
                                          <p:spTgt spid="114"/>
                                        </p:tgtEl>
                                        <p:attrNameLst>
                                          <p:attrName>ppt_w</p:attrName>
                                        </p:attrNameLst>
                                      </p:cBhvr>
                                      <p:tavLst>
                                        <p:tav tm="0">
                                          <p:val>
                                            <p:fltVal val="0"/>
                                          </p:val>
                                        </p:tav>
                                        <p:tav tm="100000">
                                          <p:val>
                                            <p:strVal val="#ppt_w"/>
                                          </p:val>
                                        </p:tav>
                                      </p:tavLst>
                                    </p:anim>
                                    <p:anim calcmode="lin" valueType="num">
                                      <p:cBhvr>
                                        <p:cTn id="99" dur="500" fill="hold"/>
                                        <p:tgtEl>
                                          <p:spTgt spid="114"/>
                                        </p:tgtEl>
                                        <p:attrNameLst>
                                          <p:attrName>ppt_h</p:attrName>
                                        </p:attrNameLst>
                                      </p:cBhvr>
                                      <p:tavLst>
                                        <p:tav tm="0">
                                          <p:val>
                                            <p:fltVal val="0"/>
                                          </p:val>
                                        </p:tav>
                                        <p:tav tm="100000">
                                          <p:val>
                                            <p:strVal val="#ppt_h"/>
                                          </p:val>
                                        </p:tav>
                                      </p:tavLst>
                                    </p:anim>
                                    <p:animEffect transition="in" filter="fade">
                                      <p:cBhvr>
                                        <p:cTn id="100" dur="500"/>
                                        <p:tgtEl>
                                          <p:spTgt spid="114"/>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15"/>
                                        </p:tgtEl>
                                        <p:attrNameLst>
                                          <p:attrName>style.visibility</p:attrName>
                                        </p:attrNameLst>
                                      </p:cBhvr>
                                      <p:to>
                                        <p:strVal val="visible"/>
                                      </p:to>
                                    </p:set>
                                    <p:anim calcmode="lin" valueType="num">
                                      <p:cBhvr>
                                        <p:cTn id="103" dur="500" fill="hold"/>
                                        <p:tgtEl>
                                          <p:spTgt spid="115"/>
                                        </p:tgtEl>
                                        <p:attrNameLst>
                                          <p:attrName>ppt_w</p:attrName>
                                        </p:attrNameLst>
                                      </p:cBhvr>
                                      <p:tavLst>
                                        <p:tav tm="0">
                                          <p:val>
                                            <p:fltVal val="0"/>
                                          </p:val>
                                        </p:tav>
                                        <p:tav tm="100000">
                                          <p:val>
                                            <p:strVal val="#ppt_w"/>
                                          </p:val>
                                        </p:tav>
                                      </p:tavLst>
                                    </p:anim>
                                    <p:anim calcmode="lin" valueType="num">
                                      <p:cBhvr>
                                        <p:cTn id="104" dur="500" fill="hold"/>
                                        <p:tgtEl>
                                          <p:spTgt spid="115"/>
                                        </p:tgtEl>
                                        <p:attrNameLst>
                                          <p:attrName>ppt_h</p:attrName>
                                        </p:attrNameLst>
                                      </p:cBhvr>
                                      <p:tavLst>
                                        <p:tav tm="0">
                                          <p:val>
                                            <p:fltVal val="0"/>
                                          </p:val>
                                        </p:tav>
                                        <p:tav tm="100000">
                                          <p:val>
                                            <p:strVal val="#ppt_h"/>
                                          </p:val>
                                        </p:tav>
                                      </p:tavLst>
                                    </p:anim>
                                    <p:animEffect transition="in" filter="fade">
                                      <p:cBhvr>
                                        <p:cTn id="105" dur="500"/>
                                        <p:tgtEl>
                                          <p:spTgt spid="115"/>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16"/>
                                        </p:tgtEl>
                                        <p:attrNameLst>
                                          <p:attrName>style.visibility</p:attrName>
                                        </p:attrNameLst>
                                      </p:cBhvr>
                                      <p:to>
                                        <p:strVal val="visible"/>
                                      </p:to>
                                    </p:set>
                                    <p:anim calcmode="lin" valueType="num">
                                      <p:cBhvr>
                                        <p:cTn id="108" dur="500" fill="hold"/>
                                        <p:tgtEl>
                                          <p:spTgt spid="116"/>
                                        </p:tgtEl>
                                        <p:attrNameLst>
                                          <p:attrName>ppt_w</p:attrName>
                                        </p:attrNameLst>
                                      </p:cBhvr>
                                      <p:tavLst>
                                        <p:tav tm="0">
                                          <p:val>
                                            <p:fltVal val="0"/>
                                          </p:val>
                                        </p:tav>
                                        <p:tav tm="100000">
                                          <p:val>
                                            <p:strVal val="#ppt_w"/>
                                          </p:val>
                                        </p:tav>
                                      </p:tavLst>
                                    </p:anim>
                                    <p:anim calcmode="lin" valueType="num">
                                      <p:cBhvr>
                                        <p:cTn id="109" dur="500" fill="hold"/>
                                        <p:tgtEl>
                                          <p:spTgt spid="116"/>
                                        </p:tgtEl>
                                        <p:attrNameLst>
                                          <p:attrName>ppt_h</p:attrName>
                                        </p:attrNameLst>
                                      </p:cBhvr>
                                      <p:tavLst>
                                        <p:tav tm="0">
                                          <p:val>
                                            <p:fltVal val="0"/>
                                          </p:val>
                                        </p:tav>
                                        <p:tav tm="100000">
                                          <p:val>
                                            <p:strVal val="#ppt_h"/>
                                          </p:val>
                                        </p:tav>
                                      </p:tavLst>
                                    </p:anim>
                                    <p:animEffect transition="in" filter="fade">
                                      <p:cBhvr>
                                        <p:cTn id="110" dur="500"/>
                                        <p:tgtEl>
                                          <p:spTgt spid="116"/>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17"/>
                                        </p:tgtEl>
                                        <p:attrNameLst>
                                          <p:attrName>style.visibility</p:attrName>
                                        </p:attrNameLst>
                                      </p:cBhvr>
                                      <p:to>
                                        <p:strVal val="visible"/>
                                      </p:to>
                                    </p:set>
                                    <p:anim calcmode="lin" valueType="num">
                                      <p:cBhvr>
                                        <p:cTn id="113" dur="500" fill="hold"/>
                                        <p:tgtEl>
                                          <p:spTgt spid="117"/>
                                        </p:tgtEl>
                                        <p:attrNameLst>
                                          <p:attrName>ppt_w</p:attrName>
                                        </p:attrNameLst>
                                      </p:cBhvr>
                                      <p:tavLst>
                                        <p:tav tm="0">
                                          <p:val>
                                            <p:fltVal val="0"/>
                                          </p:val>
                                        </p:tav>
                                        <p:tav tm="100000">
                                          <p:val>
                                            <p:strVal val="#ppt_w"/>
                                          </p:val>
                                        </p:tav>
                                      </p:tavLst>
                                    </p:anim>
                                    <p:anim calcmode="lin" valueType="num">
                                      <p:cBhvr>
                                        <p:cTn id="114" dur="500" fill="hold"/>
                                        <p:tgtEl>
                                          <p:spTgt spid="117"/>
                                        </p:tgtEl>
                                        <p:attrNameLst>
                                          <p:attrName>ppt_h</p:attrName>
                                        </p:attrNameLst>
                                      </p:cBhvr>
                                      <p:tavLst>
                                        <p:tav tm="0">
                                          <p:val>
                                            <p:fltVal val="0"/>
                                          </p:val>
                                        </p:tav>
                                        <p:tav tm="100000">
                                          <p:val>
                                            <p:strVal val="#ppt_h"/>
                                          </p:val>
                                        </p:tav>
                                      </p:tavLst>
                                    </p:anim>
                                    <p:animEffect transition="in" filter="fade">
                                      <p:cBhvr>
                                        <p:cTn id="115" dur="500"/>
                                        <p:tgtEl>
                                          <p:spTgt spid="11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18"/>
                                        </p:tgtEl>
                                        <p:attrNameLst>
                                          <p:attrName>style.visibility</p:attrName>
                                        </p:attrNameLst>
                                      </p:cBhvr>
                                      <p:to>
                                        <p:strVal val="visible"/>
                                      </p:to>
                                    </p:set>
                                    <p:anim calcmode="lin" valueType="num">
                                      <p:cBhvr>
                                        <p:cTn id="118" dur="500" fill="hold"/>
                                        <p:tgtEl>
                                          <p:spTgt spid="118"/>
                                        </p:tgtEl>
                                        <p:attrNameLst>
                                          <p:attrName>ppt_w</p:attrName>
                                        </p:attrNameLst>
                                      </p:cBhvr>
                                      <p:tavLst>
                                        <p:tav tm="0">
                                          <p:val>
                                            <p:fltVal val="0"/>
                                          </p:val>
                                        </p:tav>
                                        <p:tav tm="100000">
                                          <p:val>
                                            <p:strVal val="#ppt_w"/>
                                          </p:val>
                                        </p:tav>
                                      </p:tavLst>
                                    </p:anim>
                                    <p:anim calcmode="lin" valueType="num">
                                      <p:cBhvr>
                                        <p:cTn id="119" dur="500" fill="hold"/>
                                        <p:tgtEl>
                                          <p:spTgt spid="118"/>
                                        </p:tgtEl>
                                        <p:attrNameLst>
                                          <p:attrName>ppt_h</p:attrName>
                                        </p:attrNameLst>
                                      </p:cBhvr>
                                      <p:tavLst>
                                        <p:tav tm="0">
                                          <p:val>
                                            <p:fltVal val="0"/>
                                          </p:val>
                                        </p:tav>
                                        <p:tav tm="100000">
                                          <p:val>
                                            <p:strVal val="#ppt_h"/>
                                          </p:val>
                                        </p:tav>
                                      </p:tavLst>
                                    </p:anim>
                                    <p:animEffect transition="in" filter="fade">
                                      <p:cBhvr>
                                        <p:cTn id="120" dur="500"/>
                                        <p:tgtEl>
                                          <p:spTgt spid="118"/>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119"/>
                                        </p:tgtEl>
                                        <p:attrNameLst>
                                          <p:attrName>style.visibility</p:attrName>
                                        </p:attrNameLst>
                                      </p:cBhvr>
                                      <p:to>
                                        <p:strVal val="visible"/>
                                      </p:to>
                                    </p:set>
                                    <p:anim calcmode="lin" valueType="num">
                                      <p:cBhvr>
                                        <p:cTn id="123" dur="500" fill="hold"/>
                                        <p:tgtEl>
                                          <p:spTgt spid="119"/>
                                        </p:tgtEl>
                                        <p:attrNameLst>
                                          <p:attrName>ppt_w</p:attrName>
                                        </p:attrNameLst>
                                      </p:cBhvr>
                                      <p:tavLst>
                                        <p:tav tm="0">
                                          <p:val>
                                            <p:fltVal val="0"/>
                                          </p:val>
                                        </p:tav>
                                        <p:tav tm="100000">
                                          <p:val>
                                            <p:strVal val="#ppt_w"/>
                                          </p:val>
                                        </p:tav>
                                      </p:tavLst>
                                    </p:anim>
                                    <p:anim calcmode="lin" valueType="num">
                                      <p:cBhvr>
                                        <p:cTn id="124" dur="500" fill="hold"/>
                                        <p:tgtEl>
                                          <p:spTgt spid="119"/>
                                        </p:tgtEl>
                                        <p:attrNameLst>
                                          <p:attrName>ppt_h</p:attrName>
                                        </p:attrNameLst>
                                      </p:cBhvr>
                                      <p:tavLst>
                                        <p:tav tm="0">
                                          <p:val>
                                            <p:fltVal val="0"/>
                                          </p:val>
                                        </p:tav>
                                        <p:tav tm="100000">
                                          <p:val>
                                            <p:strVal val="#ppt_h"/>
                                          </p:val>
                                        </p:tav>
                                      </p:tavLst>
                                    </p:anim>
                                    <p:animEffect transition="in" filter="fade">
                                      <p:cBhvr>
                                        <p:cTn id="125" dur="500"/>
                                        <p:tgtEl>
                                          <p:spTgt spid="119"/>
                                        </p:tgtEl>
                                      </p:cBhvr>
                                    </p:animEffect>
                                  </p:childTnLst>
                                </p:cTn>
                              </p:par>
                            </p:childTnLst>
                          </p:cTn>
                        </p:par>
                      </p:childTnLst>
                    </p:cTn>
                  </p:par>
                  <p:par>
                    <p:cTn id="126" fill="hold">
                      <p:stCondLst>
                        <p:cond delay="indefinite"/>
                      </p:stCondLst>
                      <p:childTnLst>
                        <p:par>
                          <p:cTn id="127" fill="hold">
                            <p:stCondLst>
                              <p:cond delay="0"/>
                            </p:stCondLst>
                            <p:childTnLst>
                              <p:par>
                                <p:cTn id="128" presetID="20" presetClass="exit" presetSubtype="0" fill="hold" grpId="1" nodeType="clickEffect">
                                  <p:stCondLst>
                                    <p:cond delay="0"/>
                                  </p:stCondLst>
                                  <p:childTnLst>
                                    <p:animEffect transition="out" filter="wedge">
                                      <p:cBhvr>
                                        <p:cTn id="129" dur="250"/>
                                        <p:tgtEl>
                                          <p:spTgt spid="150"/>
                                        </p:tgtEl>
                                      </p:cBhvr>
                                    </p:animEffect>
                                    <p:set>
                                      <p:cBhvr>
                                        <p:cTn id="130" dur="1" fill="hold">
                                          <p:stCondLst>
                                            <p:cond delay="24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31" restart="whenNotActive" fill="hold" evtFilter="cancelBubble" nodeType="interactiveSeq">
                <p:stCondLst>
                  <p:cond evt="onClick" delay="0">
                    <p:tgtEl>
                      <p:spTgt spid="83"/>
                    </p:tgtEl>
                  </p:cond>
                </p:stCondLst>
                <p:endSync evt="end" delay="0">
                  <p:rtn val="all"/>
                </p:endSync>
                <p:childTnLst>
                  <p:par>
                    <p:cTn id="132" fill="hold">
                      <p:stCondLst>
                        <p:cond delay="0"/>
                      </p:stCondLst>
                      <p:childTnLst>
                        <p:par>
                          <p:cTn id="133" fill="hold">
                            <p:stCondLst>
                              <p:cond delay="0"/>
                            </p:stCondLst>
                            <p:childTnLst>
                              <p:par>
                                <p:cTn id="134" presetID="22" presetClass="entr" presetSubtype="1" fill="hold" grpId="0" nodeType="clickEffect">
                                  <p:stCondLst>
                                    <p:cond delay="0"/>
                                  </p:stCondLst>
                                  <p:childTnLst>
                                    <p:set>
                                      <p:cBhvr>
                                        <p:cTn id="135" dur="1" fill="hold">
                                          <p:stCondLst>
                                            <p:cond delay="0"/>
                                          </p:stCondLst>
                                        </p:cTn>
                                        <p:tgtEl>
                                          <p:spTgt spid="154"/>
                                        </p:tgtEl>
                                        <p:attrNameLst>
                                          <p:attrName>style.visibility</p:attrName>
                                        </p:attrNameLst>
                                      </p:cBhvr>
                                      <p:to>
                                        <p:strVal val="visible"/>
                                      </p:to>
                                    </p:set>
                                    <p:animEffect transition="in" filter="wipe(up)">
                                      <p:cBhvr>
                                        <p:cTn id="136" dur="500"/>
                                        <p:tgtEl>
                                          <p:spTgt spid="154"/>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20"/>
                                        </p:tgtEl>
                                        <p:attrNameLst>
                                          <p:attrName>style.visibility</p:attrName>
                                        </p:attrNameLst>
                                      </p:cBhvr>
                                      <p:to>
                                        <p:strVal val="visible"/>
                                      </p:to>
                                    </p:set>
                                    <p:anim calcmode="lin" valueType="num">
                                      <p:cBhvr>
                                        <p:cTn id="141" dur="500" fill="hold"/>
                                        <p:tgtEl>
                                          <p:spTgt spid="120"/>
                                        </p:tgtEl>
                                        <p:attrNameLst>
                                          <p:attrName>ppt_w</p:attrName>
                                        </p:attrNameLst>
                                      </p:cBhvr>
                                      <p:tavLst>
                                        <p:tav tm="0">
                                          <p:val>
                                            <p:fltVal val="0"/>
                                          </p:val>
                                        </p:tav>
                                        <p:tav tm="100000">
                                          <p:val>
                                            <p:strVal val="#ppt_w"/>
                                          </p:val>
                                        </p:tav>
                                      </p:tavLst>
                                    </p:anim>
                                    <p:anim calcmode="lin" valueType="num">
                                      <p:cBhvr>
                                        <p:cTn id="142" dur="500" fill="hold"/>
                                        <p:tgtEl>
                                          <p:spTgt spid="120"/>
                                        </p:tgtEl>
                                        <p:attrNameLst>
                                          <p:attrName>ppt_h</p:attrName>
                                        </p:attrNameLst>
                                      </p:cBhvr>
                                      <p:tavLst>
                                        <p:tav tm="0">
                                          <p:val>
                                            <p:fltVal val="0"/>
                                          </p:val>
                                        </p:tav>
                                        <p:tav tm="100000">
                                          <p:val>
                                            <p:strVal val="#ppt_h"/>
                                          </p:val>
                                        </p:tav>
                                      </p:tavLst>
                                    </p:anim>
                                    <p:animEffect transition="in" filter="fade">
                                      <p:cBhvr>
                                        <p:cTn id="143" dur="500"/>
                                        <p:tgtEl>
                                          <p:spTgt spid="120"/>
                                        </p:tgtEl>
                                      </p:cBhvr>
                                    </p:animEffect>
                                  </p:childTnLst>
                                </p:cTn>
                              </p:par>
                              <p:par>
                                <p:cTn id="144" presetID="53" presetClass="entr" presetSubtype="16" fill="hold" grpId="0" nodeType="withEffect">
                                  <p:stCondLst>
                                    <p:cond delay="0"/>
                                  </p:stCondLst>
                                  <p:childTnLst>
                                    <p:set>
                                      <p:cBhvr>
                                        <p:cTn id="145" dur="1" fill="hold">
                                          <p:stCondLst>
                                            <p:cond delay="0"/>
                                          </p:stCondLst>
                                        </p:cTn>
                                        <p:tgtEl>
                                          <p:spTgt spid="121"/>
                                        </p:tgtEl>
                                        <p:attrNameLst>
                                          <p:attrName>style.visibility</p:attrName>
                                        </p:attrNameLst>
                                      </p:cBhvr>
                                      <p:to>
                                        <p:strVal val="visible"/>
                                      </p:to>
                                    </p:set>
                                    <p:anim calcmode="lin" valueType="num">
                                      <p:cBhvr>
                                        <p:cTn id="146" dur="500" fill="hold"/>
                                        <p:tgtEl>
                                          <p:spTgt spid="121"/>
                                        </p:tgtEl>
                                        <p:attrNameLst>
                                          <p:attrName>ppt_w</p:attrName>
                                        </p:attrNameLst>
                                      </p:cBhvr>
                                      <p:tavLst>
                                        <p:tav tm="0">
                                          <p:val>
                                            <p:fltVal val="0"/>
                                          </p:val>
                                        </p:tav>
                                        <p:tav tm="100000">
                                          <p:val>
                                            <p:strVal val="#ppt_w"/>
                                          </p:val>
                                        </p:tav>
                                      </p:tavLst>
                                    </p:anim>
                                    <p:anim calcmode="lin" valueType="num">
                                      <p:cBhvr>
                                        <p:cTn id="147" dur="500" fill="hold"/>
                                        <p:tgtEl>
                                          <p:spTgt spid="121"/>
                                        </p:tgtEl>
                                        <p:attrNameLst>
                                          <p:attrName>ppt_h</p:attrName>
                                        </p:attrNameLst>
                                      </p:cBhvr>
                                      <p:tavLst>
                                        <p:tav tm="0">
                                          <p:val>
                                            <p:fltVal val="0"/>
                                          </p:val>
                                        </p:tav>
                                        <p:tav tm="100000">
                                          <p:val>
                                            <p:strVal val="#ppt_h"/>
                                          </p:val>
                                        </p:tav>
                                      </p:tavLst>
                                    </p:anim>
                                    <p:animEffect transition="in" filter="fade">
                                      <p:cBhvr>
                                        <p:cTn id="148" dur="500"/>
                                        <p:tgtEl>
                                          <p:spTgt spid="121"/>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122"/>
                                        </p:tgtEl>
                                        <p:attrNameLst>
                                          <p:attrName>style.visibility</p:attrName>
                                        </p:attrNameLst>
                                      </p:cBhvr>
                                      <p:to>
                                        <p:strVal val="visible"/>
                                      </p:to>
                                    </p:set>
                                    <p:anim calcmode="lin" valueType="num">
                                      <p:cBhvr>
                                        <p:cTn id="151" dur="500" fill="hold"/>
                                        <p:tgtEl>
                                          <p:spTgt spid="122"/>
                                        </p:tgtEl>
                                        <p:attrNameLst>
                                          <p:attrName>ppt_w</p:attrName>
                                        </p:attrNameLst>
                                      </p:cBhvr>
                                      <p:tavLst>
                                        <p:tav tm="0">
                                          <p:val>
                                            <p:fltVal val="0"/>
                                          </p:val>
                                        </p:tav>
                                        <p:tav tm="100000">
                                          <p:val>
                                            <p:strVal val="#ppt_w"/>
                                          </p:val>
                                        </p:tav>
                                      </p:tavLst>
                                    </p:anim>
                                    <p:anim calcmode="lin" valueType="num">
                                      <p:cBhvr>
                                        <p:cTn id="152" dur="500" fill="hold"/>
                                        <p:tgtEl>
                                          <p:spTgt spid="122"/>
                                        </p:tgtEl>
                                        <p:attrNameLst>
                                          <p:attrName>ppt_h</p:attrName>
                                        </p:attrNameLst>
                                      </p:cBhvr>
                                      <p:tavLst>
                                        <p:tav tm="0">
                                          <p:val>
                                            <p:fltVal val="0"/>
                                          </p:val>
                                        </p:tav>
                                        <p:tav tm="100000">
                                          <p:val>
                                            <p:strVal val="#ppt_h"/>
                                          </p:val>
                                        </p:tav>
                                      </p:tavLst>
                                    </p:anim>
                                    <p:animEffect transition="in" filter="fade">
                                      <p:cBhvr>
                                        <p:cTn id="153" dur="500"/>
                                        <p:tgtEl>
                                          <p:spTgt spid="122"/>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123"/>
                                        </p:tgtEl>
                                        <p:attrNameLst>
                                          <p:attrName>style.visibility</p:attrName>
                                        </p:attrNameLst>
                                      </p:cBhvr>
                                      <p:to>
                                        <p:strVal val="visible"/>
                                      </p:to>
                                    </p:set>
                                    <p:anim calcmode="lin" valueType="num">
                                      <p:cBhvr>
                                        <p:cTn id="156" dur="500" fill="hold"/>
                                        <p:tgtEl>
                                          <p:spTgt spid="123"/>
                                        </p:tgtEl>
                                        <p:attrNameLst>
                                          <p:attrName>ppt_w</p:attrName>
                                        </p:attrNameLst>
                                      </p:cBhvr>
                                      <p:tavLst>
                                        <p:tav tm="0">
                                          <p:val>
                                            <p:fltVal val="0"/>
                                          </p:val>
                                        </p:tav>
                                        <p:tav tm="100000">
                                          <p:val>
                                            <p:strVal val="#ppt_w"/>
                                          </p:val>
                                        </p:tav>
                                      </p:tavLst>
                                    </p:anim>
                                    <p:anim calcmode="lin" valueType="num">
                                      <p:cBhvr>
                                        <p:cTn id="157" dur="500" fill="hold"/>
                                        <p:tgtEl>
                                          <p:spTgt spid="123"/>
                                        </p:tgtEl>
                                        <p:attrNameLst>
                                          <p:attrName>ppt_h</p:attrName>
                                        </p:attrNameLst>
                                      </p:cBhvr>
                                      <p:tavLst>
                                        <p:tav tm="0">
                                          <p:val>
                                            <p:fltVal val="0"/>
                                          </p:val>
                                        </p:tav>
                                        <p:tav tm="100000">
                                          <p:val>
                                            <p:strVal val="#ppt_h"/>
                                          </p:val>
                                        </p:tav>
                                      </p:tavLst>
                                    </p:anim>
                                    <p:animEffect transition="in" filter="fade">
                                      <p:cBhvr>
                                        <p:cTn id="158" dur="500"/>
                                        <p:tgtEl>
                                          <p:spTgt spid="123"/>
                                        </p:tgtEl>
                                      </p:cBhvr>
                                    </p:animEffect>
                                  </p:childTnLst>
                                </p:cTn>
                              </p:par>
                              <p:par>
                                <p:cTn id="159" presetID="53" presetClass="entr" presetSubtype="16" fill="hold" grpId="0" nodeType="withEffect">
                                  <p:stCondLst>
                                    <p:cond delay="0"/>
                                  </p:stCondLst>
                                  <p:childTnLst>
                                    <p:set>
                                      <p:cBhvr>
                                        <p:cTn id="160" dur="1" fill="hold">
                                          <p:stCondLst>
                                            <p:cond delay="0"/>
                                          </p:stCondLst>
                                        </p:cTn>
                                        <p:tgtEl>
                                          <p:spTgt spid="124"/>
                                        </p:tgtEl>
                                        <p:attrNameLst>
                                          <p:attrName>style.visibility</p:attrName>
                                        </p:attrNameLst>
                                      </p:cBhvr>
                                      <p:to>
                                        <p:strVal val="visible"/>
                                      </p:to>
                                    </p:set>
                                    <p:anim calcmode="lin" valueType="num">
                                      <p:cBhvr>
                                        <p:cTn id="161" dur="500" fill="hold"/>
                                        <p:tgtEl>
                                          <p:spTgt spid="124"/>
                                        </p:tgtEl>
                                        <p:attrNameLst>
                                          <p:attrName>ppt_w</p:attrName>
                                        </p:attrNameLst>
                                      </p:cBhvr>
                                      <p:tavLst>
                                        <p:tav tm="0">
                                          <p:val>
                                            <p:fltVal val="0"/>
                                          </p:val>
                                        </p:tav>
                                        <p:tav tm="100000">
                                          <p:val>
                                            <p:strVal val="#ppt_w"/>
                                          </p:val>
                                        </p:tav>
                                      </p:tavLst>
                                    </p:anim>
                                    <p:anim calcmode="lin" valueType="num">
                                      <p:cBhvr>
                                        <p:cTn id="162" dur="500" fill="hold"/>
                                        <p:tgtEl>
                                          <p:spTgt spid="124"/>
                                        </p:tgtEl>
                                        <p:attrNameLst>
                                          <p:attrName>ppt_h</p:attrName>
                                        </p:attrNameLst>
                                      </p:cBhvr>
                                      <p:tavLst>
                                        <p:tav tm="0">
                                          <p:val>
                                            <p:fltVal val="0"/>
                                          </p:val>
                                        </p:tav>
                                        <p:tav tm="100000">
                                          <p:val>
                                            <p:strVal val="#ppt_h"/>
                                          </p:val>
                                        </p:tav>
                                      </p:tavLst>
                                    </p:anim>
                                    <p:animEffect transition="in" filter="fade">
                                      <p:cBhvr>
                                        <p:cTn id="163" dur="500"/>
                                        <p:tgtEl>
                                          <p:spTgt spid="124"/>
                                        </p:tgtEl>
                                      </p:cBhvr>
                                    </p:animEffect>
                                  </p:childTnLst>
                                </p:cTn>
                              </p:par>
                              <p:par>
                                <p:cTn id="164" presetID="53" presetClass="entr" presetSubtype="16" fill="hold" grpId="0" nodeType="withEffect">
                                  <p:stCondLst>
                                    <p:cond delay="0"/>
                                  </p:stCondLst>
                                  <p:childTnLst>
                                    <p:set>
                                      <p:cBhvr>
                                        <p:cTn id="165" dur="1" fill="hold">
                                          <p:stCondLst>
                                            <p:cond delay="0"/>
                                          </p:stCondLst>
                                        </p:cTn>
                                        <p:tgtEl>
                                          <p:spTgt spid="125"/>
                                        </p:tgtEl>
                                        <p:attrNameLst>
                                          <p:attrName>style.visibility</p:attrName>
                                        </p:attrNameLst>
                                      </p:cBhvr>
                                      <p:to>
                                        <p:strVal val="visible"/>
                                      </p:to>
                                    </p:set>
                                    <p:anim calcmode="lin" valueType="num">
                                      <p:cBhvr>
                                        <p:cTn id="166" dur="500" fill="hold"/>
                                        <p:tgtEl>
                                          <p:spTgt spid="125"/>
                                        </p:tgtEl>
                                        <p:attrNameLst>
                                          <p:attrName>ppt_w</p:attrName>
                                        </p:attrNameLst>
                                      </p:cBhvr>
                                      <p:tavLst>
                                        <p:tav tm="0">
                                          <p:val>
                                            <p:fltVal val="0"/>
                                          </p:val>
                                        </p:tav>
                                        <p:tav tm="100000">
                                          <p:val>
                                            <p:strVal val="#ppt_w"/>
                                          </p:val>
                                        </p:tav>
                                      </p:tavLst>
                                    </p:anim>
                                    <p:anim calcmode="lin" valueType="num">
                                      <p:cBhvr>
                                        <p:cTn id="167" dur="500" fill="hold"/>
                                        <p:tgtEl>
                                          <p:spTgt spid="125"/>
                                        </p:tgtEl>
                                        <p:attrNameLst>
                                          <p:attrName>ppt_h</p:attrName>
                                        </p:attrNameLst>
                                      </p:cBhvr>
                                      <p:tavLst>
                                        <p:tav tm="0">
                                          <p:val>
                                            <p:fltVal val="0"/>
                                          </p:val>
                                        </p:tav>
                                        <p:tav tm="100000">
                                          <p:val>
                                            <p:strVal val="#ppt_h"/>
                                          </p:val>
                                        </p:tav>
                                      </p:tavLst>
                                    </p:anim>
                                    <p:animEffect transition="in" filter="fade">
                                      <p:cBhvr>
                                        <p:cTn id="168" dur="500"/>
                                        <p:tgtEl>
                                          <p:spTgt spid="125"/>
                                        </p:tgtEl>
                                      </p:cBhvr>
                                    </p:animEffect>
                                  </p:childTnLst>
                                </p:cTn>
                              </p:par>
                              <p:par>
                                <p:cTn id="169" presetID="53" presetClass="entr" presetSubtype="16" fill="hold" grpId="0" nodeType="withEffect">
                                  <p:stCondLst>
                                    <p:cond delay="0"/>
                                  </p:stCondLst>
                                  <p:childTnLst>
                                    <p:set>
                                      <p:cBhvr>
                                        <p:cTn id="170" dur="1" fill="hold">
                                          <p:stCondLst>
                                            <p:cond delay="0"/>
                                          </p:stCondLst>
                                        </p:cTn>
                                        <p:tgtEl>
                                          <p:spTgt spid="126"/>
                                        </p:tgtEl>
                                        <p:attrNameLst>
                                          <p:attrName>style.visibility</p:attrName>
                                        </p:attrNameLst>
                                      </p:cBhvr>
                                      <p:to>
                                        <p:strVal val="visible"/>
                                      </p:to>
                                    </p:set>
                                    <p:anim calcmode="lin" valueType="num">
                                      <p:cBhvr>
                                        <p:cTn id="171" dur="500" fill="hold"/>
                                        <p:tgtEl>
                                          <p:spTgt spid="126"/>
                                        </p:tgtEl>
                                        <p:attrNameLst>
                                          <p:attrName>ppt_w</p:attrName>
                                        </p:attrNameLst>
                                      </p:cBhvr>
                                      <p:tavLst>
                                        <p:tav tm="0">
                                          <p:val>
                                            <p:fltVal val="0"/>
                                          </p:val>
                                        </p:tav>
                                        <p:tav tm="100000">
                                          <p:val>
                                            <p:strVal val="#ppt_w"/>
                                          </p:val>
                                        </p:tav>
                                      </p:tavLst>
                                    </p:anim>
                                    <p:anim calcmode="lin" valueType="num">
                                      <p:cBhvr>
                                        <p:cTn id="172" dur="500" fill="hold"/>
                                        <p:tgtEl>
                                          <p:spTgt spid="126"/>
                                        </p:tgtEl>
                                        <p:attrNameLst>
                                          <p:attrName>ppt_h</p:attrName>
                                        </p:attrNameLst>
                                      </p:cBhvr>
                                      <p:tavLst>
                                        <p:tav tm="0">
                                          <p:val>
                                            <p:fltVal val="0"/>
                                          </p:val>
                                        </p:tav>
                                        <p:tav tm="100000">
                                          <p:val>
                                            <p:strVal val="#ppt_h"/>
                                          </p:val>
                                        </p:tav>
                                      </p:tavLst>
                                    </p:anim>
                                    <p:animEffect transition="in" filter="fade">
                                      <p:cBhvr>
                                        <p:cTn id="173" dur="500"/>
                                        <p:tgtEl>
                                          <p:spTgt spid="126"/>
                                        </p:tgtEl>
                                      </p:cBhvr>
                                    </p:animEffect>
                                  </p:childTnLst>
                                </p:cTn>
                              </p:par>
                            </p:childTnLst>
                          </p:cTn>
                        </p:par>
                      </p:childTnLst>
                    </p:cTn>
                  </p:par>
                  <p:par>
                    <p:cTn id="174" fill="hold">
                      <p:stCondLst>
                        <p:cond delay="indefinite"/>
                      </p:stCondLst>
                      <p:childTnLst>
                        <p:par>
                          <p:cTn id="175" fill="hold">
                            <p:stCondLst>
                              <p:cond delay="0"/>
                            </p:stCondLst>
                            <p:childTnLst>
                              <p:par>
                                <p:cTn id="176" presetID="20" presetClass="exit" presetSubtype="0" fill="hold" grpId="1" nodeType="clickEffect">
                                  <p:stCondLst>
                                    <p:cond delay="0"/>
                                  </p:stCondLst>
                                  <p:childTnLst>
                                    <p:animEffect transition="out" filter="wedge">
                                      <p:cBhvr>
                                        <p:cTn id="177" dur="250"/>
                                        <p:tgtEl>
                                          <p:spTgt spid="154"/>
                                        </p:tgtEl>
                                      </p:cBhvr>
                                    </p:animEffect>
                                    <p:set>
                                      <p:cBhvr>
                                        <p:cTn id="178" dur="1" fill="hold">
                                          <p:stCondLst>
                                            <p:cond delay="24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79" restart="whenNotActive" fill="hold" evtFilter="cancelBubble" nodeType="interactiveSeq">
                <p:stCondLst>
                  <p:cond evt="onClick" delay="0">
                    <p:tgtEl>
                      <p:spTgt spid="82"/>
                    </p:tgtEl>
                  </p:cond>
                </p:stCondLst>
                <p:endSync evt="end" delay="0">
                  <p:rtn val="all"/>
                </p:endSync>
                <p:childTnLst>
                  <p:par>
                    <p:cTn id="180" fill="hold">
                      <p:stCondLst>
                        <p:cond delay="0"/>
                      </p:stCondLst>
                      <p:childTnLst>
                        <p:par>
                          <p:cTn id="181" fill="hold">
                            <p:stCondLst>
                              <p:cond delay="0"/>
                            </p:stCondLst>
                            <p:childTnLst>
                              <p:par>
                                <p:cTn id="182" presetID="22" presetClass="entr" presetSubtype="1" fill="hold" grpId="0" nodeType="clickEffect">
                                  <p:stCondLst>
                                    <p:cond delay="0"/>
                                  </p:stCondLst>
                                  <p:childTnLst>
                                    <p:set>
                                      <p:cBhvr>
                                        <p:cTn id="183" dur="1" fill="hold">
                                          <p:stCondLst>
                                            <p:cond delay="0"/>
                                          </p:stCondLst>
                                        </p:cTn>
                                        <p:tgtEl>
                                          <p:spTgt spid="149"/>
                                        </p:tgtEl>
                                        <p:attrNameLst>
                                          <p:attrName>style.visibility</p:attrName>
                                        </p:attrNameLst>
                                      </p:cBhvr>
                                      <p:to>
                                        <p:strVal val="visible"/>
                                      </p:to>
                                    </p:set>
                                    <p:animEffect transition="in" filter="wipe(up)">
                                      <p:cBhvr>
                                        <p:cTn id="184" dur="500"/>
                                        <p:tgtEl>
                                          <p:spTgt spid="149"/>
                                        </p:tgtEl>
                                      </p:cBhvr>
                                    </p:animEffec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127"/>
                                        </p:tgtEl>
                                        <p:attrNameLst>
                                          <p:attrName>style.visibility</p:attrName>
                                        </p:attrNameLst>
                                      </p:cBhvr>
                                      <p:to>
                                        <p:strVal val="visible"/>
                                      </p:to>
                                    </p:set>
                                    <p:anim calcmode="lin" valueType="num">
                                      <p:cBhvr>
                                        <p:cTn id="189" dur="500" fill="hold"/>
                                        <p:tgtEl>
                                          <p:spTgt spid="127"/>
                                        </p:tgtEl>
                                        <p:attrNameLst>
                                          <p:attrName>ppt_w</p:attrName>
                                        </p:attrNameLst>
                                      </p:cBhvr>
                                      <p:tavLst>
                                        <p:tav tm="0">
                                          <p:val>
                                            <p:fltVal val="0"/>
                                          </p:val>
                                        </p:tav>
                                        <p:tav tm="100000">
                                          <p:val>
                                            <p:strVal val="#ppt_w"/>
                                          </p:val>
                                        </p:tav>
                                      </p:tavLst>
                                    </p:anim>
                                    <p:anim calcmode="lin" valueType="num">
                                      <p:cBhvr>
                                        <p:cTn id="190" dur="500" fill="hold"/>
                                        <p:tgtEl>
                                          <p:spTgt spid="127"/>
                                        </p:tgtEl>
                                        <p:attrNameLst>
                                          <p:attrName>ppt_h</p:attrName>
                                        </p:attrNameLst>
                                      </p:cBhvr>
                                      <p:tavLst>
                                        <p:tav tm="0">
                                          <p:val>
                                            <p:fltVal val="0"/>
                                          </p:val>
                                        </p:tav>
                                        <p:tav tm="100000">
                                          <p:val>
                                            <p:strVal val="#ppt_h"/>
                                          </p:val>
                                        </p:tav>
                                      </p:tavLst>
                                    </p:anim>
                                    <p:animEffect transition="in" filter="fade">
                                      <p:cBhvr>
                                        <p:cTn id="191" dur="500"/>
                                        <p:tgtEl>
                                          <p:spTgt spid="127"/>
                                        </p:tgtEl>
                                      </p:cBhvr>
                                    </p:animEffect>
                                  </p:childTnLst>
                                </p:cTn>
                              </p:par>
                              <p:par>
                                <p:cTn id="192" presetID="53" presetClass="entr" presetSubtype="16" fill="hold" grpId="0" nodeType="withEffect">
                                  <p:stCondLst>
                                    <p:cond delay="0"/>
                                  </p:stCondLst>
                                  <p:childTnLst>
                                    <p:set>
                                      <p:cBhvr>
                                        <p:cTn id="193" dur="1" fill="hold">
                                          <p:stCondLst>
                                            <p:cond delay="0"/>
                                          </p:stCondLst>
                                        </p:cTn>
                                        <p:tgtEl>
                                          <p:spTgt spid="128"/>
                                        </p:tgtEl>
                                        <p:attrNameLst>
                                          <p:attrName>style.visibility</p:attrName>
                                        </p:attrNameLst>
                                      </p:cBhvr>
                                      <p:to>
                                        <p:strVal val="visible"/>
                                      </p:to>
                                    </p:set>
                                    <p:anim calcmode="lin" valueType="num">
                                      <p:cBhvr>
                                        <p:cTn id="194" dur="500" fill="hold"/>
                                        <p:tgtEl>
                                          <p:spTgt spid="128"/>
                                        </p:tgtEl>
                                        <p:attrNameLst>
                                          <p:attrName>ppt_w</p:attrName>
                                        </p:attrNameLst>
                                      </p:cBhvr>
                                      <p:tavLst>
                                        <p:tav tm="0">
                                          <p:val>
                                            <p:fltVal val="0"/>
                                          </p:val>
                                        </p:tav>
                                        <p:tav tm="100000">
                                          <p:val>
                                            <p:strVal val="#ppt_w"/>
                                          </p:val>
                                        </p:tav>
                                      </p:tavLst>
                                    </p:anim>
                                    <p:anim calcmode="lin" valueType="num">
                                      <p:cBhvr>
                                        <p:cTn id="195" dur="500" fill="hold"/>
                                        <p:tgtEl>
                                          <p:spTgt spid="128"/>
                                        </p:tgtEl>
                                        <p:attrNameLst>
                                          <p:attrName>ppt_h</p:attrName>
                                        </p:attrNameLst>
                                      </p:cBhvr>
                                      <p:tavLst>
                                        <p:tav tm="0">
                                          <p:val>
                                            <p:fltVal val="0"/>
                                          </p:val>
                                        </p:tav>
                                        <p:tav tm="100000">
                                          <p:val>
                                            <p:strVal val="#ppt_h"/>
                                          </p:val>
                                        </p:tav>
                                      </p:tavLst>
                                    </p:anim>
                                    <p:animEffect transition="in" filter="fade">
                                      <p:cBhvr>
                                        <p:cTn id="196" dur="500"/>
                                        <p:tgtEl>
                                          <p:spTgt spid="128"/>
                                        </p:tgtEl>
                                      </p:cBhvr>
                                    </p:animEffect>
                                  </p:childTnLst>
                                </p:cTn>
                              </p:par>
                            </p:childTnLst>
                          </p:cTn>
                        </p:par>
                      </p:childTnLst>
                    </p:cTn>
                  </p:par>
                  <p:par>
                    <p:cTn id="197" fill="hold">
                      <p:stCondLst>
                        <p:cond delay="indefinite"/>
                      </p:stCondLst>
                      <p:childTnLst>
                        <p:par>
                          <p:cTn id="198" fill="hold">
                            <p:stCondLst>
                              <p:cond delay="0"/>
                            </p:stCondLst>
                            <p:childTnLst>
                              <p:par>
                                <p:cTn id="199" presetID="20" presetClass="exit" presetSubtype="0" fill="hold" grpId="1" nodeType="clickEffect">
                                  <p:stCondLst>
                                    <p:cond delay="0"/>
                                  </p:stCondLst>
                                  <p:childTnLst>
                                    <p:animEffect transition="out" filter="wedge">
                                      <p:cBhvr>
                                        <p:cTn id="200" dur="250"/>
                                        <p:tgtEl>
                                          <p:spTgt spid="149"/>
                                        </p:tgtEl>
                                      </p:cBhvr>
                                    </p:animEffect>
                                    <p:set>
                                      <p:cBhvr>
                                        <p:cTn id="201" dur="1" fill="hold">
                                          <p:stCondLst>
                                            <p:cond delay="24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2" restart="whenNotActive" fill="hold" evtFilter="cancelBubble" nodeType="interactiveSeq">
                <p:stCondLst>
                  <p:cond evt="onClick" delay="0">
                    <p:tgtEl>
                      <p:spTgt spid="81"/>
                    </p:tgtEl>
                  </p:cond>
                </p:stCondLst>
                <p:endSync evt="end" delay="0">
                  <p:rtn val="all"/>
                </p:endSync>
                <p:childTnLst>
                  <p:par>
                    <p:cTn id="203" fill="hold">
                      <p:stCondLst>
                        <p:cond delay="0"/>
                      </p:stCondLst>
                      <p:childTnLst>
                        <p:par>
                          <p:cTn id="204" fill="hold">
                            <p:stCondLst>
                              <p:cond delay="0"/>
                            </p:stCondLst>
                            <p:childTnLst>
                              <p:par>
                                <p:cTn id="205" presetID="22" presetClass="entr" presetSubtype="1" fill="hold" grpId="0" nodeType="clickEffect">
                                  <p:stCondLst>
                                    <p:cond delay="0"/>
                                  </p:stCondLst>
                                  <p:childTnLst>
                                    <p:set>
                                      <p:cBhvr>
                                        <p:cTn id="206" dur="1" fill="hold">
                                          <p:stCondLst>
                                            <p:cond delay="0"/>
                                          </p:stCondLst>
                                        </p:cTn>
                                        <p:tgtEl>
                                          <p:spTgt spid="148"/>
                                        </p:tgtEl>
                                        <p:attrNameLst>
                                          <p:attrName>style.visibility</p:attrName>
                                        </p:attrNameLst>
                                      </p:cBhvr>
                                      <p:to>
                                        <p:strVal val="visible"/>
                                      </p:to>
                                    </p:set>
                                    <p:animEffect transition="in" filter="wipe(up)">
                                      <p:cBhvr>
                                        <p:cTn id="207" dur="500"/>
                                        <p:tgtEl>
                                          <p:spTgt spid="148"/>
                                        </p:tgtEl>
                                      </p:cBhvr>
                                    </p:animEffect>
                                  </p:childTnLst>
                                </p:cTn>
                              </p:par>
                            </p:childTnLst>
                          </p:cTn>
                        </p:par>
                      </p:childTnLst>
                    </p:cTn>
                  </p:par>
                  <p:par>
                    <p:cTn id="208" fill="hold">
                      <p:stCondLst>
                        <p:cond delay="indefinite"/>
                      </p:stCondLst>
                      <p:childTnLst>
                        <p:par>
                          <p:cTn id="209" fill="hold">
                            <p:stCondLst>
                              <p:cond delay="0"/>
                            </p:stCondLst>
                            <p:childTnLst>
                              <p:par>
                                <p:cTn id="210" presetID="53" presetClass="entr" presetSubtype="16" fill="hold" grpId="0" nodeType="clickEffect">
                                  <p:stCondLst>
                                    <p:cond delay="0"/>
                                  </p:stCondLst>
                                  <p:childTnLst>
                                    <p:set>
                                      <p:cBhvr>
                                        <p:cTn id="211" dur="1" fill="hold">
                                          <p:stCondLst>
                                            <p:cond delay="0"/>
                                          </p:stCondLst>
                                        </p:cTn>
                                        <p:tgtEl>
                                          <p:spTgt spid="129"/>
                                        </p:tgtEl>
                                        <p:attrNameLst>
                                          <p:attrName>style.visibility</p:attrName>
                                        </p:attrNameLst>
                                      </p:cBhvr>
                                      <p:to>
                                        <p:strVal val="visible"/>
                                      </p:to>
                                    </p:set>
                                    <p:anim calcmode="lin" valueType="num">
                                      <p:cBhvr>
                                        <p:cTn id="212" dur="500" fill="hold"/>
                                        <p:tgtEl>
                                          <p:spTgt spid="129"/>
                                        </p:tgtEl>
                                        <p:attrNameLst>
                                          <p:attrName>ppt_w</p:attrName>
                                        </p:attrNameLst>
                                      </p:cBhvr>
                                      <p:tavLst>
                                        <p:tav tm="0">
                                          <p:val>
                                            <p:fltVal val="0"/>
                                          </p:val>
                                        </p:tav>
                                        <p:tav tm="100000">
                                          <p:val>
                                            <p:strVal val="#ppt_w"/>
                                          </p:val>
                                        </p:tav>
                                      </p:tavLst>
                                    </p:anim>
                                    <p:anim calcmode="lin" valueType="num">
                                      <p:cBhvr>
                                        <p:cTn id="213" dur="500" fill="hold"/>
                                        <p:tgtEl>
                                          <p:spTgt spid="129"/>
                                        </p:tgtEl>
                                        <p:attrNameLst>
                                          <p:attrName>ppt_h</p:attrName>
                                        </p:attrNameLst>
                                      </p:cBhvr>
                                      <p:tavLst>
                                        <p:tav tm="0">
                                          <p:val>
                                            <p:fltVal val="0"/>
                                          </p:val>
                                        </p:tav>
                                        <p:tav tm="100000">
                                          <p:val>
                                            <p:strVal val="#ppt_h"/>
                                          </p:val>
                                        </p:tav>
                                      </p:tavLst>
                                    </p:anim>
                                    <p:animEffect transition="in" filter="fade">
                                      <p:cBhvr>
                                        <p:cTn id="214" dur="500"/>
                                        <p:tgtEl>
                                          <p:spTgt spid="129"/>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130"/>
                                        </p:tgtEl>
                                        <p:attrNameLst>
                                          <p:attrName>style.visibility</p:attrName>
                                        </p:attrNameLst>
                                      </p:cBhvr>
                                      <p:to>
                                        <p:strVal val="visible"/>
                                      </p:to>
                                    </p:set>
                                    <p:anim calcmode="lin" valueType="num">
                                      <p:cBhvr>
                                        <p:cTn id="217" dur="500" fill="hold"/>
                                        <p:tgtEl>
                                          <p:spTgt spid="130"/>
                                        </p:tgtEl>
                                        <p:attrNameLst>
                                          <p:attrName>ppt_w</p:attrName>
                                        </p:attrNameLst>
                                      </p:cBhvr>
                                      <p:tavLst>
                                        <p:tav tm="0">
                                          <p:val>
                                            <p:fltVal val="0"/>
                                          </p:val>
                                        </p:tav>
                                        <p:tav tm="100000">
                                          <p:val>
                                            <p:strVal val="#ppt_w"/>
                                          </p:val>
                                        </p:tav>
                                      </p:tavLst>
                                    </p:anim>
                                    <p:anim calcmode="lin" valueType="num">
                                      <p:cBhvr>
                                        <p:cTn id="218" dur="500" fill="hold"/>
                                        <p:tgtEl>
                                          <p:spTgt spid="130"/>
                                        </p:tgtEl>
                                        <p:attrNameLst>
                                          <p:attrName>ppt_h</p:attrName>
                                        </p:attrNameLst>
                                      </p:cBhvr>
                                      <p:tavLst>
                                        <p:tav tm="0">
                                          <p:val>
                                            <p:fltVal val="0"/>
                                          </p:val>
                                        </p:tav>
                                        <p:tav tm="100000">
                                          <p:val>
                                            <p:strVal val="#ppt_h"/>
                                          </p:val>
                                        </p:tav>
                                      </p:tavLst>
                                    </p:anim>
                                    <p:animEffect transition="in" filter="fade">
                                      <p:cBhvr>
                                        <p:cTn id="219" dur="500"/>
                                        <p:tgtEl>
                                          <p:spTgt spid="130"/>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169"/>
                                        </p:tgtEl>
                                        <p:attrNameLst>
                                          <p:attrName>style.visibility</p:attrName>
                                        </p:attrNameLst>
                                      </p:cBhvr>
                                      <p:to>
                                        <p:strVal val="visible"/>
                                      </p:to>
                                    </p:set>
                                    <p:anim calcmode="lin" valueType="num">
                                      <p:cBhvr>
                                        <p:cTn id="222" dur="500" fill="hold"/>
                                        <p:tgtEl>
                                          <p:spTgt spid="169"/>
                                        </p:tgtEl>
                                        <p:attrNameLst>
                                          <p:attrName>ppt_w</p:attrName>
                                        </p:attrNameLst>
                                      </p:cBhvr>
                                      <p:tavLst>
                                        <p:tav tm="0">
                                          <p:val>
                                            <p:fltVal val="0"/>
                                          </p:val>
                                        </p:tav>
                                        <p:tav tm="100000">
                                          <p:val>
                                            <p:strVal val="#ppt_w"/>
                                          </p:val>
                                        </p:tav>
                                      </p:tavLst>
                                    </p:anim>
                                    <p:anim calcmode="lin" valueType="num">
                                      <p:cBhvr>
                                        <p:cTn id="223" dur="500" fill="hold"/>
                                        <p:tgtEl>
                                          <p:spTgt spid="169"/>
                                        </p:tgtEl>
                                        <p:attrNameLst>
                                          <p:attrName>ppt_h</p:attrName>
                                        </p:attrNameLst>
                                      </p:cBhvr>
                                      <p:tavLst>
                                        <p:tav tm="0">
                                          <p:val>
                                            <p:fltVal val="0"/>
                                          </p:val>
                                        </p:tav>
                                        <p:tav tm="100000">
                                          <p:val>
                                            <p:strVal val="#ppt_h"/>
                                          </p:val>
                                        </p:tav>
                                      </p:tavLst>
                                    </p:anim>
                                    <p:animEffect transition="in" filter="fade">
                                      <p:cBhvr>
                                        <p:cTn id="224" dur="500"/>
                                        <p:tgtEl>
                                          <p:spTgt spid="169"/>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131"/>
                                        </p:tgtEl>
                                        <p:attrNameLst>
                                          <p:attrName>style.visibility</p:attrName>
                                        </p:attrNameLst>
                                      </p:cBhvr>
                                      <p:to>
                                        <p:strVal val="visible"/>
                                      </p:to>
                                    </p:set>
                                    <p:anim calcmode="lin" valueType="num">
                                      <p:cBhvr>
                                        <p:cTn id="227" dur="500" fill="hold"/>
                                        <p:tgtEl>
                                          <p:spTgt spid="131"/>
                                        </p:tgtEl>
                                        <p:attrNameLst>
                                          <p:attrName>ppt_w</p:attrName>
                                        </p:attrNameLst>
                                      </p:cBhvr>
                                      <p:tavLst>
                                        <p:tav tm="0">
                                          <p:val>
                                            <p:fltVal val="0"/>
                                          </p:val>
                                        </p:tav>
                                        <p:tav tm="100000">
                                          <p:val>
                                            <p:strVal val="#ppt_w"/>
                                          </p:val>
                                        </p:tav>
                                      </p:tavLst>
                                    </p:anim>
                                    <p:anim calcmode="lin" valueType="num">
                                      <p:cBhvr>
                                        <p:cTn id="228" dur="500" fill="hold"/>
                                        <p:tgtEl>
                                          <p:spTgt spid="131"/>
                                        </p:tgtEl>
                                        <p:attrNameLst>
                                          <p:attrName>ppt_h</p:attrName>
                                        </p:attrNameLst>
                                      </p:cBhvr>
                                      <p:tavLst>
                                        <p:tav tm="0">
                                          <p:val>
                                            <p:fltVal val="0"/>
                                          </p:val>
                                        </p:tav>
                                        <p:tav tm="100000">
                                          <p:val>
                                            <p:strVal val="#ppt_h"/>
                                          </p:val>
                                        </p:tav>
                                      </p:tavLst>
                                    </p:anim>
                                    <p:animEffect transition="in" filter="fade">
                                      <p:cBhvr>
                                        <p:cTn id="229" dur="500"/>
                                        <p:tgtEl>
                                          <p:spTgt spid="131"/>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132"/>
                                        </p:tgtEl>
                                        <p:attrNameLst>
                                          <p:attrName>style.visibility</p:attrName>
                                        </p:attrNameLst>
                                      </p:cBhvr>
                                      <p:to>
                                        <p:strVal val="visible"/>
                                      </p:to>
                                    </p:set>
                                    <p:anim calcmode="lin" valueType="num">
                                      <p:cBhvr>
                                        <p:cTn id="232" dur="500" fill="hold"/>
                                        <p:tgtEl>
                                          <p:spTgt spid="132"/>
                                        </p:tgtEl>
                                        <p:attrNameLst>
                                          <p:attrName>ppt_w</p:attrName>
                                        </p:attrNameLst>
                                      </p:cBhvr>
                                      <p:tavLst>
                                        <p:tav tm="0">
                                          <p:val>
                                            <p:fltVal val="0"/>
                                          </p:val>
                                        </p:tav>
                                        <p:tav tm="100000">
                                          <p:val>
                                            <p:strVal val="#ppt_w"/>
                                          </p:val>
                                        </p:tav>
                                      </p:tavLst>
                                    </p:anim>
                                    <p:anim calcmode="lin" valueType="num">
                                      <p:cBhvr>
                                        <p:cTn id="233" dur="500" fill="hold"/>
                                        <p:tgtEl>
                                          <p:spTgt spid="132"/>
                                        </p:tgtEl>
                                        <p:attrNameLst>
                                          <p:attrName>ppt_h</p:attrName>
                                        </p:attrNameLst>
                                      </p:cBhvr>
                                      <p:tavLst>
                                        <p:tav tm="0">
                                          <p:val>
                                            <p:fltVal val="0"/>
                                          </p:val>
                                        </p:tav>
                                        <p:tav tm="100000">
                                          <p:val>
                                            <p:strVal val="#ppt_h"/>
                                          </p:val>
                                        </p:tav>
                                      </p:tavLst>
                                    </p:anim>
                                    <p:animEffect transition="in" filter="fade">
                                      <p:cBhvr>
                                        <p:cTn id="234" dur="500"/>
                                        <p:tgtEl>
                                          <p:spTgt spid="132"/>
                                        </p:tgtEl>
                                      </p:cBhvr>
                                    </p:animEffect>
                                  </p:childTnLst>
                                </p:cTn>
                              </p:par>
                              <p:par>
                                <p:cTn id="235" presetID="53" presetClass="entr" presetSubtype="16" fill="hold" grpId="0" nodeType="withEffect">
                                  <p:stCondLst>
                                    <p:cond delay="0"/>
                                  </p:stCondLst>
                                  <p:childTnLst>
                                    <p:set>
                                      <p:cBhvr>
                                        <p:cTn id="236" dur="1" fill="hold">
                                          <p:stCondLst>
                                            <p:cond delay="0"/>
                                          </p:stCondLst>
                                        </p:cTn>
                                        <p:tgtEl>
                                          <p:spTgt spid="133"/>
                                        </p:tgtEl>
                                        <p:attrNameLst>
                                          <p:attrName>style.visibility</p:attrName>
                                        </p:attrNameLst>
                                      </p:cBhvr>
                                      <p:to>
                                        <p:strVal val="visible"/>
                                      </p:to>
                                    </p:set>
                                    <p:anim calcmode="lin" valueType="num">
                                      <p:cBhvr>
                                        <p:cTn id="237" dur="500" fill="hold"/>
                                        <p:tgtEl>
                                          <p:spTgt spid="133"/>
                                        </p:tgtEl>
                                        <p:attrNameLst>
                                          <p:attrName>ppt_w</p:attrName>
                                        </p:attrNameLst>
                                      </p:cBhvr>
                                      <p:tavLst>
                                        <p:tav tm="0">
                                          <p:val>
                                            <p:fltVal val="0"/>
                                          </p:val>
                                        </p:tav>
                                        <p:tav tm="100000">
                                          <p:val>
                                            <p:strVal val="#ppt_w"/>
                                          </p:val>
                                        </p:tav>
                                      </p:tavLst>
                                    </p:anim>
                                    <p:anim calcmode="lin" valueType="num">
                                      <p:cBhvr>
                                        <p:cTn id="238" dur="500" fill="hold"/>
                                        <p:tgtEl>
                                          <p:spTgt spid="133"/>
                                        </p:tgtEl>
                                        <p:attrNameLst>
                                          <p:attrName>ppt_h</p:attrName>
                                        </p:attrNameLst>
                                      </p:cBhvr>
                                      <p:tavLst>
                                        <p:tav tm="0">
                                          <p:val>
                                            <p:fltVal val="0"/>
                                          </p:val>
                                        </p:tav>
                                        <p:tav tm="100000">
                                          <p:val>
                                            <p:strVal val="#ppt_h"/>
                                          </p:val>
                                        </p:tav>
                                      </p:tavLst>
                                    </p:anim>
                                    <p:animEffect transition="in" filter="fade">
                                      <p:cBhvr>
                                        <p:cTn id="239" dur="500"/>
                                        <p:tgtEl>
                                          <p:spTgt spid="133"/>
                                        </p:tgtEl>
                                      </p:cBhvr>
                                    </p:animEffect>
                                  </p:childTnLst>
                                </p:cTn>
                              </p:par>
                              <p:par>
                                <p:cTn id="240" presetID="53" presetClass="entr" presetSubtype="16" fill="hold" grpId="0" nodeType="withEffect">
                                  <p:stCondLst>
                                    <p:cond delay="0"/>
                                  </p:stCondLst>
                                  <p:childTnLst>
                                    <p:set>
                                      <p:cBhvr>
                                        <p:cTn id="241" dur="1" fill="hold">
                                          <p:stCondLst>
                                            <p:cond delay="0"/>
                                          </p:stCondLst>
                                        </p:cTn>
                                        <p:tgtEl>
                                          <p:spTgt spid="134"/>
                                        </p:tgtEl>
                                        <p:attrNameLst>
                                          <p:attrName>style.visibility</p:attrName>
                                        </p:attrNameLst>
                                      </p:cBhvr>
                                      <p:to>
                                        <p:strVal val="visible"/>
                                      </p:to>
                                    </p:set>
                                    <p:anim calcmode="lin" valueType="num">
                                      <p:cBhvr>
                                        <p:cTn id="242" dur="500" fill="hold"/>
                                        <p:tgtEl>
                                          <p:spTgt spid="134"/>
                                        </p:tgtEl>
                                        <p:attrNameLst>
                                          <p:attrName>ppt_w</p:attrName>
                                        </p:attrNameLst>
                                      </p:cBhvr>
                                      <p:tavLst>
                                        <p:tav tm="0">
                                          <p:val>
                                            <p:fltVal val="0"/>
                                          </p:val>
                                        </p:tav>
                                        <p:tav tm="100000">
                                          <p:val>
                                            <p:strVal val="#ppt_w"/>
                                          </p:val>
                                        </p:tav>
                                      </p:tavLst>
                                    </p:anim>
                                    <p:anim calcmode="lin" valueType="num">
                                      <p:cBhvr>
                                        <p:cTn id="243" dur="500" fill="hold"/>
                                        <p:tgtEl>
                                          <p:spTgt spid="134"/>
                                        </p:tgtEl>
                                        <p:attrNameLst>
                                          <p:attrName>ppt_h</p:attrName>
                                        </p:attrNameLst>
                                      </p:cBhvr>
                                      <p:tavLst>
                                        <p:tav tm="0">
                                          <p:val>
                                            <p:fltVal val="0"/>
                                          </p:val>
                                        </p:tav>
                                        <p:tav tm="100000">
                                          <p:val>
                                            <p:strVal val="#ppt_h"/>
                                          </p:val>
                                        </p:tav>
                                      </p:tavLst>
                                    </p:anim>
                                    <p:animEffect transition="in" filter="fade">
                                      <p:cBhvr>
                                        <p:cTn id="244" dur="500"/>
                                        <p:tgtEl>
                                          <p:spTgt spid="134"/>
                                        </p:tgtEl>
                                      </p:cBhvr>
                                    </p:animEffect>
                                  </p:childTnLst>
                                </p:cTn>
                              </p:par>
                            </p:childTnLst>
                          </p:cTn>
                        </p:par>
                      </p:childTnLst>
                    </p:cTn>
                  </p:par>
                  <p:par>
                    <p:cTn id="245" fill="hold">
                      <p:stCondLst>
                        <p:cond delay="indefinite"/>
                      </p:stCondLst>
                      <p:childTnLst>
                        <p:par>
                          <p:cTn id="246" fill="hold">
                            <p:stCondLst>
                              <p:cond delay="0"/>
                            </p:stCondLst>
                            <p:childTnLst>
                              <p:par>
                                <p:cTn id="247" presetID="20" presetClass="exit" presetSubtype="0" fill="hold" grpId="1" nodeType="clickEffect">
                                  <p:stCondLst>
                                    <p:cond delay="0"/>
                                  </p:stCondLst>
                                  <p:childTnLst>
                                    <p:animEffect transition="out" filter="wedge">
                                      <p:cBhvr>
                                        <p:cTn id="248" dur="250"/>
                                        <p:tgtEl>
                                          <p:spTgt spid="148"/>
                                        </p:tgtEl>
                                      </p:cBhvr>
                                    </p:animEffect>
                                    <p:set>
                                      <p:cBhvr>
                                        <p:cTn id="249" dur="1" fill="hold">
                                          <p:stCondLst>
                                            <p:cond delay="24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50" restart="whenNotActive" fill="hold" evtFilter="cancelBubble" nodeType="interactiveSeq">
                <p:stCondLst>
                  <p:cond evt="onClick" delay="0">
                    <p:tgtEl>
                      <p:spTgt spid="93"/>
                    </p:tgtEl>
                  </p:cond>
                </p:stCondLst>
                <p:endSync evt="end" delay="0">
                  <p:rtn val="all"/>
                </p:endSync>
                <p:childTnLst>
                  <p:par>
                    <p:cTn id="251" fill="hold">
                      <p:stCondLst>
                        <p:cond delay="0"/>
                      </p:stCondLst>
                      <p:childTnLst>
                        <p:par>
                          <p:cTn id="252" fill="hold">
                            <p:stCondLst>
                              <p:cond delay="0"/>
                            </p:stCondLst>
                            <p:childTnLst>
                              <p:par>
                                <p:cTn id="253" presetID="22" presetClass="entr" presetSubtype="1" fill="hold" grpId="0" nodeType="clickEffect">
                                  <p:stCondLst>
                                    <p:cond delay="0"/>
                                  </p:stCondLst>
                                  <p:childTnLst>
                                    <p:set>
                                      <p:cBhvr>
                                        <p:cTn id="254" dur="1" fill="hold">
                                          <p:stCondLst>
                                            <p:cond delay="0"/>
                                          </p:stCondLst>
                                        </p:cTn>
                                        <p:tgtEl>
                                          <p:spTgt spid="147"/>
                                        </p:tgtEl>
                                        <p:attrNameLst>
                                          <p:attrName>style.visibility</p:attrName>
                                        </p:attrNameLst>
                                      </p:cBhvr>
                                      <p:to>
                                        <p:strVal val="visible"/>
                                      </p:to>
                                    </p:set>
                                    <p:animEffect transition="in" filter="wipe(up)">
                                      <p:cBhvr>
                                        <p:cTn id="255" dur="500"/>
                                        <p:tgtEl>
                                          <p:spTgt spid="147"/>
                                        </p:tgtEl>
                                      </p:cBhvr>
                                    </p:animEffect>
                                  </p:childTnLst>
                                </p:cTn>
                              </p:par>
                            </p:childTnLst>
                          </p:cTn>
                        </p:par>
                      </p:childTnLst>
                    </p:cTn>
                  </p:par>
                  <p:par>
                    <p:cTn id="256" fill="hold">
                      <p:stCondLst>
                        <p:cond delay="indefinite"/>
                      </p:stCondLst>
                      <p:childTnLst>
                        <p:par>
                          <p:cTn id="257" fill="hold">
                            <p:stCondLst>
                              <p:cond delay="0"/>
                            </p:stCondLst>
                            <p:childTnLst>
                              <p:par>
                                <p:cTn id="258" presetID="53" presetClass="entr" presetSubtype="16" fill="hold" grpId="0" nodeType="clickEffect">
                                  <p:stCondLst>
                                    <p:cond delay="0"/>
                                  </p:stCondLst>
                                  <p:childTnLst>
                                    <p:set>
                                      <p:cBhvr>
                                        <p:cTn id="259" dur="1" fill="hold">
                                          <p:stCondLst>
                                            <p:cond delay="0"/>
                                          </p:stCondLst>
                                        </p:cTn>
                                        <p:tgtEl>
                                          <p:spTgt spid="135"/>
                                        </p:tgtEl>
                                        <p:attrNameLst>
                                          <p:attrName>style.visibility</p:attrName>
                                        </p:attrNameLst>
                                      </p:cBhvr>
                                      <p:to>
                                        <p:strVal val="visible"/>
                                      </p:to>
                                    </p:set>
                                    <p:anim calcmode="lin" valueType="num">
                                      <p:cBhvr>
                                        <p:cTn id="260" dur="500" fill="hold"/>
                                        <p:tgtEl>
                                          <p:spTgt spid="135"/>
                                        </p:tgtEl>
                                        <p:attrNameLst>
                                          <p:attrName>ppt_w</p:attrName>
                                        </p:attrNameLst>
                                      </p:cBhvr>
                                      <p:tavLst>
                                        <p:tav tm="0">
                                          <p:val>
                                            <p:fltVal val="0"/>
                                          </p:val>
                                        </p:tav>
                                        <p:tav tm="100000">
                                          <p:val>
                                            <p:strVal val="#ppt_w"/>
                                          </p:val>
                                        </p:tav>
                                      </p:tavLst>
                                    </p:anim>
                                    <p:anim calcmode="lin" valueType="num">
                                      <p:cBhvr>
                                        <p:cTn id="261" dur="500" fill="hold"/>
                                        <p:tgtEl>
                                          <p:spTgt spid="135"/>
                                        </p:tgtEl>
                                        <p:attrNameLst>
                                          <p:attrName>ppt_h</p:attrName>
                                        </p:attrNameLst>
                                      </p:cBhvr>
                                      <p:tavLst>
                                        <p:tav tm="0">
                                          <p:val>
                                            <p:fltVal val="0"/>
                                          </p:val>
                                        </p:tav>
                                        <p:tav tm="100000">
                                          <p:val>
                                            <p:strVal val="#ppt_h"/>
                                          </p:val>
                                        </p:tav>
                                      </p:tavLst>
                                    </p:anim>
                                    <p:animEffect transition="in" filter="fade">
                                      <p:cBhvr>
                                        <p:cTn id="262" dur="500"/>
                                        <p:tgtEl>
                                          <p:spTgt spid="135"/>
                                        </p:tgtEl>
                                      </p:cBhvr>
                                    </p:animEffect>
                                  </p:childTnLst>
                                </p:cTn>
                              </p:par>
                              <p:par>
                                <p:cTn id="263" presetID="53" presetClass="entr" presetSubtype="16" fill="hold" grpId="0" nodeType="withEffect">
                                  <p:stCondLst>
                                    <p:cond delay="0"/>
                                  </p:stCondLst>
                                  <p:childTnLst>
                                    <p:set>
                                      <p:cBhvr>
                                        <p:cTn id="264" dur="1" fill="hold">
                                          <p:stCondLst>
                                            <p:cond delay="0"/>
                                          </p:stCondLst>
                                        </p:cTn>
                                        <p:tgtEl>
                                          <p:spTgt spid="136"/>
                                        </p:tgtEl>
                                        <p:attrNameLst>
                                          <p:attrName>style.visibility</p:attrName>
                                        </p:attrNameLst>
                                      </p:cBhvr>
                                      <p:to>
                                        <p:strVal val="visible"/>
                                      </p:to>
                                    </p:set>
                                    <p:anim calcmode="lin" valueType="num">
                                      <p:cBhvr>
                                        <p:cTn id="265" dur="500" fill="hold"/>
                                        <p:tgtEl>
                                          <p:spTgt spid="136"/>
                                        </p:tgtEl>
                                        <p:attrNameLst>
                                          <p:attrName>ppt_w</p:attrName>
                                        </p:attrNameLst>
                                      </p:cBhvr>
                                      <p:tavLst>
                                        <p:tav tm="0">
                                          <p:val>
                                            <p:fltVal val="0"/>
                                          </p:val>
                                        </p:tav>
                                        <p:tav tm="100000">
                                          <p:val>
                                            <p:strVal val="#ppt_w"/>
                                          </p:val>
                                        </p:tav>
                                      </p:tavLst>
                                    </p:anim>
                                    <p:anim calcmode="lin" valueType="num">
                                      <p:cBhvr>
                                        <p:cTn id="266" dur="500" fill="hold"/>
                                        <p:tgtEl>
                                          <p:spTgt spid="136"/>
                                        </p:tgtEl>
                                        <p:attrNameLst>
                                          <p:attrName>ppt_h</p:attrName>
                                        </p:attrNameLst>
                                      </p:cBhvr>
                                      <p:tavLst>
                                        <p:tav tm="0">
                                          <p:val>
                                            <p:fltVal val="0"/>
                                          </p:val>
                                        </p:tav>
                                        <p:tav tm="100000">
                                          <p:val>
                                            <p:strVal val="#ppt_h"/>
                                          </p:val>
                                        </p:tav>
                                      </p:tavLst>
                                    </p:anim>
                                    <p:animEffect transition="in" filter="fade">
                                      <p:cBhvr>
                                        <p:cTn id="267" dur="500"/>
                                        <p:tgtEl>
                                          <p:spTgt spid="136"/>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137"/>
                                        </p:tgtEl>
                                        <p:attrNameLst>
                                          <p:attrName>style.visibility</p:attrName>
                                        </p:attrNameLst>
                                      </p:cBhvr>
                                      <p:to>
                                        <p:strVal val="visible"/>
                                      </p:to>
                                    </p:set>
                                    <p:anim calcmode="lin" valueType="num">
                                      <p:cBhvr>
                                        <p:cTn id="270" dur="500" fill="hold"/>
                                        <p:tgtEl>
                                          <p:spTgt spid="137"/>
                                        </p:tgtEl>
                                        <p:attrNameLst>
                                          <p:attrName>ppt_w</p:attrName>
                                        </p:attrNameLst>
                                      </p:cBhvr>
                                      <p:tavLst>
                                        <p:tav tm="0">
                                          <p:val>
                                            <p:fltVal val="0"/>
                                          </p:val>
                                        </p:tav>
                                        <p:tav tm="100000">
                                          <p:val>
                                            <p:strVal val="#ppt_w"/>
                                          </p:val>
                                        </p:tav>
                                      </p:tavLst>
                                    </p:anim>
                                    <p:anim calcmode="lin" valueType="num">
                                      <p:cBhvr>
                                        <p:cTn id="271" dur="500" fill="hold"/>
                                        <p:tgtEl>
                                          <p:spTgt spid="137"/>
                                        </p:tgtEl>
                                        <p:attrNameLst>
                                          <p:attrName>ppt_h</p:attrName>
                                        </p:attrNameLst>
                                      </p:cBhvr>
                                      <p:tavLst>
                                        <p:tav tm="0">
                                          <p:val>
                                            <p:fltVal val="0"/>
                                          </p:val>
                                        </p:tav>
                                        <p:tav tm="100000">
                                          <p:val>
                                            <p:strVal val="#ppt_h"/>
                                          </p:val>
                                        </p:tav>
                                      </p:tavLst>
                                    </p:anim>
                                    <p:animEffect transition="in" filter="fade">
                                      <p:cBhvr>
                                        <p:cTn id="272" dur="500"/>
                                        <p:tgtEl>
                                          <p:spTgt spid="137"/>
                                        </p:tgtEl>
                                      </p:cBhvr>
                                    </p:animEffect>
                                  </p:childTnLst>
                                </p:cTn>
                              </p:par>
                              <p:par>
                                <p:cTn id="273" presetID="53" presetClass="entr" presetSubtype="16" fill="hold" grpId="0" nodeType="withEffect">
                                  <p:stCondLst>
                                    <p:cond delay="0"/>
                                  </p:stCondLst>
                                  <p:childTnLst>
                                    <p:set>
                                      <p:cBhvr>
                                        <p:cTn id="274" dur="1" fill="hold">
                                          <p:stCondLst>
                                            <p:cond delay="0"/>
                                          </p:stCondLst>
                                        </p:cTn>
                                        <p:tgtEl>
                                          <p:spTgt spid="138"/>
                                        </p:tgtEl>
                                        <p:attrNameLst>
                                          <p:attrName>style.visibility</p:attrName>
                                        </p:attrNameLst>
                                      </p:cBhvr>
                                      <p:to>
                                        <p:strVal val="visible"/>
                                      </p:to>
                                    </p:set>
                                    <p:anim calcmode="lin" valueType="num">
                                      <p:cBhvr>
                                        <p:cTn id="275" dur="500" fill="hold"/>
                                        <p:tgtEl>
                                          <p:spTgt spid="138"/>
                                        </p:tgtEl>
                                        <p:attrNameLst>
                                          <p:attrName>ppt_w</p:attrName>
                                        </p:attrNameLst>
                                      </p:cBhvr>
                                      <p:tavLst>
                                        <p:tav tm="0">
                                          <p:val>
                                            <p:fltVal val="0"/>
                                          </p:val>
                                        </p:tav>
                                        <p:tav tm="100000">
                                          <p:val>
                                            <p:strVal val="#ppt_w"/>
                                          </p:val>
                                        </p:tav>
                                      </p:tavLst>
                                    </p:anim>
                                    <p:anim calcmode="lin" valueType="num">
                                      <p:cBhvr>
                                        <p:cTn id="276" dur="500" fill="hold"/>
                                        <p:tgtEl>
                                          <p:spTgt spid="138"/>
                                        </p:tgtEl>
                                        <p:attrNameLst>
                                          <p:attrName>ppt_h</p:attrName>
                                        </p:attrNameLst>
                                      </p:cBhvr>
                                      <p:tavLst>
                                        <p:tav tm="0">
                                          <p:val>
                                            <p:fltVal val="0"/>
                                          </p:val>
                                        </p:tav>
                                        <p:tav tm="100000">
                                          <p:val>
                                            <p:strVal val="#ppt_h"/>
                                          </p:val>
                                        </p:tav>
                                      </p:tavLst>
                                    </p:anim>
                                    <p:animEffect transition="in" filter="fade">
                                      <p:cBhvr>
                                        <p:cTn id="277" dur="500"/>
                                        <p:tgtEl>
                                          <p:spTgt spid="138"/>
                                        </p:tgtEl>
                                      </p:cBhvr>
                                    </p:animEffect>
                                  </p:childTnLst>
                                </p:cTn>
                              </p:par>
                              <p:par>
                                <p:cTn id="278" presetID="53" presetClass="entr" presetSubtype="16" fill="hold" grpId="0" nodeType="withEffect">
                                  <p:stCondLst>
                                    <p:cond delay="0"/>
                                  </p:stCondLst>
                                  <p:childTnLst>
                                    <p:set>
                                      <p:cBhvr>
                                        <p:cTn id="279" dur="1" fill="hold">
                                          <p:stCondLst>
                                            <p:cond delay="0"/>
                                          </p:stCondLst>
                                        </p:cTn>
                                        <p:tgtEl>
                                          <p:spTgt spid="143"/>
                                        </p:tgtEl>
                                        <p:attrNameLst>
                                          <p:attrName>style.visibility</p:attrName>
                                        </p:attrNameLst>
                                      </p:cBhvr>
                                      <p:to>
                                        <p:strVal val="visible"/>
                                      </p:to>
                                    </p:set>
                                    <p:anim calcmode="lin" valueType="num">
                                      <p:cBhvr>
                                        <p:cTn id="280" dur="500" fill="hold"/>
                                        <p:tgtEl>
                                          <p:spTgt spid="143"/>
                                        </p:tgtEl>
                                        <p:attrNameLst>
                                          <p:attrName>ppt_w</p:attrName>
                                        </p:attrNameLst>
                                      </p:cBhvr>
                                      <p:tavLst>
                                        <p:tav tm="0">
                                          <p:val>
                                            <p:fltVal val="0"/>
                                          </p:val>
                                        </p:tav>
                                        <p:tav tm="100000">
                                          <p:val>
                                            <p:strVal val="#ppt_w"/>
                                          </p:val>
                                        </p:tav>
                                      </p:tavLst>
                                    </p:anim>
                                    <p:anim calcmode="lin" valueType="num">
                                      <p:cBhvr>
                                        <p:cTn id="281" dur="500" fill="hold"/>
                                        <p:tgtEl>
                                          <p:spTgt spid="143"/>
                                        </p:tgtEl>
                                        <p:attrNameLst>
                                          <p:attrName>ppt_h</p:attrName>
                                        </p:attrNameLst>
                                      </p:cBhvr>
                                      <p:tavLst>
                                        <p:tav tm="0">
                                          <p:val>
                                            <p:fltVal val="0"/>
                                          </p:val>
                                        </p:tav>
                                        <p:tav tm="100000">
                                          <p:val>
                                            <p:strVal val="#ppt_h"/>
                                          </p:val>
                                        </p:tav>
                                      </p:tavLst>
                                    </p:anim>
                                    <p:animEffect transition="in" filter="fade">
                                      <p:cBhvr>
                                        <p:cTn id="282" dur="500"/>
                                        <p:tgtEl>
                                          <p:spTgt spid="143"/>
                                        </p:tgtEl>
                                      </p:cBhvr>
                                    </p:animEffect>
                                  </p:childTnLst>
                                </p:cTn>
                              </p:par>
                              <p:par>
                                <p:cTn id="283" presetID="53" presetClass="entr" presetSubtype="16" fill="hold" grpId="0" nodeType="withEffect">
                                  <p:stCondLst>
                                    <p:cond delay="0"/>
                                  </p:stCondLst>
                                  <p:childTnLst>
                                    <p:set>
                                      <p:cBhvr>
                                        <p:cTn id="284" dur="1" fill="hold">
                                          <p:stCondLst>
                                            <p:cond delay="0"/>
                                          </p:stCondLst>
                                        </p:cTn>
                                        <p:tgtEl>
                                          <p:spTgt spid="144"/>
                                        </p:tgtEl>
                                        <p:attrNameLst>
                                          <p:attrName>style.visibility</p:attrName>
                                        </p:attrNameLst>
                                      </p:cBhvr>
                                      <p:to>
                                        <p:strVal val="visible"/>
                                      </p:to>
                                    </p:set>
                                    <p:anim calcmode="lin" valueType="num">
                                      <p:cBhvr>
                                        <p:cTn id="285" dur="500" fill="hold"/>
                                        <p:tgtEl>
                                          <p:spTgt spid="144"/>
                                        </p:tgtEl>
                                        <p:attrNameLst>
                                          <p:attrName>ppt_w</p:attrName>
                                        </p:attrNameLst>
                                      </p:cBhvr>
                                      <p:tavLst>
                                        <p:tav tm="0">
                                          <p:val>
                                            <p:fltVal val="0"/>
                                          </p:val>
                                        </p:tav>
                                        <p:tav tm="100000">
                                          <p:val>
                                            <p:strVal val="#ppt_w"/>
                                          </p:val>
                                        </p:tav>
                                      </p:tavLst>
                                    </p:anim>
                                    <p:anim calcmode="lin" valueType="num">
                                      <p:cBhvr>
                                        <p:cTn id="286" dur="500" fill="hold"/>
                                        <p:tgtEl>
                                          <p:spTgt spid="144"/>
                                        </p:tgtEl>
                                        <p:attrNameLst>
                                          <p:attrName>ppt_h</p:attrName>
                                        </p:attrNameLst>
                                      </p:cBhvr>
                                      <p:tavLst>
                                        <p:tav tm="0">
                                          <p:val>
                                            <p:fltVal val="0"/>
                                          </p:val>
                                        </p:tav>
                                        <p:tav tm="100000">
                                          <p:val>
                                            <p:strVal val="#ppt_h"/>
                                          </p:val>
                                        </p:tav>
                                      </p:tavLst>
                                    </p:anim>
                                    <p:animEffect transition="in" filter="fade">
                                      <p:cBhvr>
                                        <p:cTn id="287" dur="500"/>
                                        <p:tgtEl>
                                          <p:spTgt spid="144"/>
                                        </p:tgtEl>
                                      </p:cBhvr>
                                    </p:animEffect>
                                  </p:childTnLst>
                                </p:cTn>
                              </p:par>
                            </p:childTnLst>
                          </p:cTn>
                        </p:par>
                      </p:childTnLst>
                    </p:cTn>
                  </p:par>
                  <p:par>
                    <p:cTn id="288" fill="hold">
                      <p:stCondLst>
                        <p:cond delay="indefinite"/>
                      </p:stCondLst>
                      <p:childTnLst>
                        <p:par>
                          <p:cTn id="289" fill="hold">
                            <p:stCondLst>
                              <p:cond delay="0"/>
                            </p:stCondLst>
                            <p:childTnLst>
                              <p:par>
                                <p:cTn id="290" presetID="20" presetClass="exit" presetSubtype="0" fill="hold" grpId="1" nodeType="clickEffect">
                                  <p:stCondLst>
                                    <p:cond delay="0"/>
                                  </p:stCondLst>
                                  <p:childTnLst>
                                    <p:animEffect transition="out" filter="wedge">
                                      <p:cBhvr>
                                        <p:cTn id="291" dur="250"/>
                                        <p:tgtEl>
                                          <p:spTgt spid="147"/>
                                        </p:tgtEl>
                                      </p:cBhvr>
                                    </p:animEffect>
                                    <p:set>
                                      <p:cBhvr>
                                        <p:cTn id="292" dur="1" fill="hold">
                                          <p:stCondLst>
                                            <p:cond delay="24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131" grpId="0"/>
      <p:bldP spid="132" grpId="0"/>
      <p:bldP spid="133" grpId="0"/>
      <p:bldP spid="134" grpId="0"/>
      <p:bldP spid="100" grpId="0"/>
      <p:bldP spid="101" grpId="0"/>
      <p:bldP spid="102" grpId="0"/>
      <p:bldP spid="103" grpId="0"/>
      <p:bldP spid="104" grpId="0"/>
      <p:bldP spid="105" grpId="0"/>
      <p:bldP spid="106" grpId="0"/>
      <p:bldP spid="108" grpId="0"/>
      <p:bldP spid="109" grpId="0"/>
      <p:bldP spid="110" grpId="0"/>
      <p:bldP spid="111"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5" grpId="0"/>
      <p:bldP spid="136" grpId="0"/>
      <p:bldP spid="137" grpId="0"/>
      <p:bldP spid="138" grpId="0"/>
      <p:bldP spid="143" grpId="0"/>
      <p:bldP spid="144" grpId="0"/>
      <p:bldP spid="147" grpId="0"/>
      <p:bldP spid="147" grpId="1"/>
      <p:bldP spid="148" grpId="0"/>
      <p:bldP spid="148" grpId="1"/>
      <p:bldP spid="149" grpId="0"/>
      <p:bldP spid="149" grpId="1"/>
      <p:bldP spid="150" grpId="0"/>
      <p:bldP spid="150" grpId="1"/>
      <p:bldP spid="151" grpId="0"/>
      <p:bldP spid="151" grpId="1"/>
      <p:bldP spid="152" grpId="0"/>
      <p:bldP spid="152" grpId="1"/>
      <p:bldP spid="154" grpId="0"/>
      <p:bldP spid="154" grpId="1"/>
      <p:bldP spid="1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oc dao">
            <a:extLst>
              <a:ext uri="{FF2B5EF4-FFF2-40B4-BE49-F238E27FC236}">
                <a16:creationId xmlns="" xmlns:a16="http://schemas.microsoft.com/office/drawing/2014/main" id="{7FC814A0-D0C8-4B85-8874-C7ADE62149AE}"/>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8000"/>
          <a:stretch>
            <a:fillRect/>
          </a:stretch>
        </p:blipFill>
        <p:spPr>
          <a:xfrm>
            <a:off x="1495425" y="2073553"/>
            <a:ext cx="4191000" cy="4267200"/>
          </a:xfrm>
        </p:spPr>
      </p:pic>
      <p:pic>
        <p:nvPicPr>
          <p:cNvPr id="68615" name="Picture 7" descr="ocdao2">
            <a:extLst>
              <a:ext uri="{FF2B5EF4-FFF2-40B4-BE49-F238E27FC236}">
                <a16:creationId xmlns="" xmlns:a16="http://schemas.microsoft.com/office/drawing/2014/main" id="{F2741521-F9D3-404F-A760-E53439708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025" y="2073553"/>
            <a:ext cx="419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 Box 8">
            <a:extLst>
              <a:ext uri="{FF2B5EF4-FFF2-40B4-BE49-F238E27FC236}">
                <a16:creationId xmlns="" xmlns:a16="http://schemas.microsoft.com/office/drawing/2014/main" id="{28AB42E6-BC35-4BFA-91AD-07014D1C8E04}"/>
              </a:ext>
            </a:extLst>
          </p:cNvPr>
          <p:cNvSpPr>
            <a:spLocks noGrp="1" noChangeArrowheads="1"/>
          </p:cNvSpPr>
          <p:nvPr>
            <p:ph type="title"/>
          </p:nvPr>
        </p:nvSpPr>
        <p:spPr>
          <a:xfrm>
            <a:off x="304800" y="414338"/>
            <a:ext cx="11734800" cy="1496291"/>
          </a:xfrm>
        </p:spPr>
        <p:txBody>
          <a:bodyPr>
            <a:noAutofit/>
          </a:bodyPr>
          <a:lstStyle/>
          <a:p>
            <a:pPr algn="just"/>
            <a:r>
              <a:rPr lang="vi-VN" sz="3200" b="1">
                <a:solidFill>
                  <a:srgbClr val="1B04FA"/>
                </a:solidFill>
                <a:latin typeface="Arial" panose="020B0604020202020204" pitchFamily="34" charset="0"/>
                <a:cs typeface="Arial" panose="020B0604020202020204" pitchFamily="34" charset="0"/>
              </a:rPr>
              <a:t>+ Khu vực ốc đảo: trồng cây ăn quả (cam, chanh,...), chà là và 1 số cây lương thực (lúa mạch,...) trên những mảnh ruộng nhỏ.</a:t>
            </a:r>
          </a:p>
        </p:txBody>
      </p:sp>
      <p:sp>
        <p:nvSpPr>
          <p:cNvPr id="68617" name="Text Box 9">
            <a:extLst>
              <a:ext uri="{FF2B5EF4-FFF2-40B4-BE49-F238E27FC236}">
                <a16:creationId xmlns="" xmlns:a16="http://schemas.microsoft.com/office/drawing/2014/main" id="{5F91B45E-95F0-42CE-BF2A-B369B940F6AE}"/>
              </a:ext>
            </a:extLst>
          </p:cNvPr>
          <p:cNvSpPr txBox="1">
            <a:spLocks noChangeArrowheads="1"/>
          </p:cNvSpPr>
          <p:nvPr/>
        </p:nvSpPr>
        <p:spPr bwMode="auto">
          <a:xfrm>
            <a:off x="304800" y="6306240"/>
            <a:ext cx="11734800"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3600" b="1">
                <a:solidFill>
                  <a:srgbClr val="0EA215"/>
                </a:solidFill>
                <a:latin typeface="+mj-lt"/>
              </a:rPr>
              <a:t>“ ốc đảo”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8614"/>
                                        </p:tgtEl>
                                        <p:attrNameLst>
                                          <p:attrName>style.visibility</p:attrName>
                                        </p:attrNameLst>
                                      </p:cBhvr>
                                      <p:to>
                                        <p:strVal val="visible"/>
                                      </p:to>
                                    </p:set>
                                    <p:anim calcmode="lin" valueType="num">
                                      <p:cBhvr>
                                        <p:cTn id="7" dur="500" fill="hold"/>
                                        <p:tgtEl>
                                          <p:spTgt spid="68614"/>
                                        </p:tgtEl>
                                        <p:attrNameLst>
                                          <p:attrName>ppt_w</p:attrName>
                                        </p:attrNameLst>
                                      </p:cBhvr>
                                      <p:tavLst>
                                        <p:tav tm="0">
                                          <p:val>
                                            <p:fltVal val="0"/>
                                          </p:val>
                                        </p:tav>
                                        <p:tav tm="100000">
                                          <p:val>
                                            <p:strVal val="#ppt_w"/>
                                          </p:val>
                                        </p:tav>
                                      </p:tavLst>
                                    </p:anim>
                                    <p:anim calcmode="lin" valueType="num">
                                      <p:cBhvr>
                                        <p:cTn id="8" dur="500" fill="hold"/>
                                        <p:tgtEl>
                                          <p:spTgt spid="686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8615"/>
                                        </p:tgtEl>
                                        <p:attrNameLst>
                                          <p:attrName>style.visibility</p:attrName>
                                        </p:attrNameLst>
                                      </p:cBhvr>
                                      <p:to>
                                        <p:strVal val="visible"/>
                                      </p:to>
                                    </p:set>
                                    <p:anim calcmode="lin" valueType="num">
                                      <p:cBhvr>
                                        <p:cTn id="13" dur="500" fill="hold"/>
                                        <p:tgtEl>
                                          <p:spTgt spid="68615"/>
                                        </p:tgtEl>
                                        <p:attrNameLst>
                                          <p:attrName>ppt_w</p:attrName>
                                        </p:attrNameLst>
                                      </p:cBhvr>
                                      <p:tavLst>
                                        <p:tav tm="0">
                                          <p:val>
                                            <p:fltVal val="0"/>
                                          </p:val>
                                        </p:tav>
                                        <p:tav tm="100000">
                                          <p:val>
                                            <p:strVal val="#ppt_w"/>
                                          </p:val>
                                        </p:tav>
                                      </p:tavLst>
                                    </p:anim>
                                    <p:anim calcmode="lin" valueType="num">
                                      <p:cBhvr>
                                        <p:cTn id="14" dur="500" fill="hold"/>
                                        <p:tgtEl>
                                          <p:spTgt spid="686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8616"/>
                                        </p:tgtEl>
                                        <p:attrNameLst>
                                          <p:attrName>style.visibility</p:attrName>
                                        </p:attrNameLst>
                                      </p:cBhvr>
                                      <p:to>
                                        <p:strVal val="visible"/>
                                      </p:to>
                                    </p:set>
                                    <p:anim calcmode="discrete" valueType="clr">
                                      <p:cBhvr override="childStyle">
                                        <p:cTn id="19" dur="80"/>
                                        <p:tgtEl>
                                          <p:spTgt spid="6861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8616"/>
                                        </p:tgtEl>
                                        <p:attrNameLst>
                                          <p:attrName>fillcolor</p:attrName>
                                        </p:attrNameLst>
                                      </p:cBhvr>
                                      <p:tavLst>
                                        <p:tav tm="0">
                                          <p:val>
                                            <p:clrVal>
                                              <a:schemeClr val="accent2"/>
                                            </p:clrVal>
                                          </p:val>
                                        </p:tav>
                                        <p:tav tm="50000">
                                          <p:val>
                                            <p:clrVal>
                                              <a:schemeClr val="hlink"/>
                                            </p:clrVal>
                                          </p:val>
                                        </p:tav>
                                      </p:tavLst>
                                    </p:anim>
                                    <p:set>
                                      <p:cBhvr>
                                        <p:cTn id="21" dur="80"/>
                                        <p:tgtEl>
                                          <p:spTgt spid="68616"/>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68617"/>
                                        </p:tgtEl>
                                        <p:attrNameLst>
                                          <p:attrName>style.visibility</p:attrName>
                                        </p:attrNameLst>
                                      </p:cBhvr>
                                      <p:to>
                                        <p:strVal val="visible"/>
                                      </p:to>
                                    </p:set>
                                    <p:anim calcmode="lin" valueType="num">
                                      <p:cBhvr>
                                        <p:cTn id="26" dur="500" fill="hold"/>
                                        <p:tgtEl>
                                          <p:spTgt spid="68617"/>
                                        </p:tgtEl>
                                        <p:attrNameLst>
                                          <p:attrName>ppt_w</p:attrName>
                                        </p:attrNameLst>
                                      </p:cBhvr>
                                      <p:tavLst>
                                        <p:tav tm="0">
                                          <p:val>
                                            <p:fltVal val="0"/>
                                          </p:val>
                                        </p:tav>
                                        <p:tav tm="100000">
                                          <p:val>
                                            <p:strVal val="#ppt_w"/>
                                          </p:val>
                                        </p:tav>
                                      </p:tavLst>
                                    </p:anim>
                                    <p:anim calcmode="lin" valueType="num">
                                      <p:cBhvr>
                                        <p:cTn id="27" dur="500" fill="hold"/>
                                        <p:tgtEl>
                                          <p:spTgt spid="686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P spid="686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91729" y="176981"/>
            <a:ext cx="5840361" cy="3517491"/>
            <a:chOff x="-1" y="-525283"/>
            <a:chExt cx="6356555" cy="4766687"/>
          </a:xfrm>
        </p:grpSpPr>
        <p:pic>
          <p:nvPicPr>
            <p:cNvPr id="10" name="Picture 11"/>
            <p:cNvPicPr>
              <a:picLocks noChangeAspect="1" noChangeArrowheads="1"/>
            </p:cNvPicPr>
            <p:nvPr/>
          </p:nvPicPr>
          <p:blipFill>
            <a:blip r:embed="rId3"/>
            <a:srcRect/>
            <a:stretch>
              <a:fillRect/>
            </a:stretch>
          </p:blipFill>
          <p:spPr bwMode="auto">
            <a:xfrm>
              <a:off x="0" y="-525283"/>
              <a:ext cx="6212417" cy="4759326"/>
            </a:xfrm>
            <a:prstGeom prst="rect">
              <a:avLst/>
            </a:prstGeom>
            <a:noFill/>
            <a:ln w="9525">
              <a:noFill/>
              <a:miter lim="800000"/>
              <a:headEnd/>
              <a:tailEnd/>
            </a:ln>
          </p:spPr>
        </p:pic>
        <p:sp>
          <p:nvSpPr>
            <p:cNvPr id="50180" name="Rectangle 4"/>
            <p:cNvSpPr>
              <a:spLocks noChangeArrowheads="1"/>
            </p:cNvSpPr>
            <p:nvPr/>
          </p:nvSpPr>
          <p:spPr bwMode="auto">
            <a:xfrm>
              <a:off x="-1" y="3791578"/>
              <a:ext cx="6356555" cy="449826"/>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lạc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đà</a:t>
              </a:r>
              <a:endParaRPr lang="en-US" sz="2400" dirty="0">
                <a:solidFill>
                  <a:srgbClr val="0000FF"/>
                </a:solidFill>
                <a:latin typeface="Arial" pitchFamily="34" charset="0"/>
                <a:cs typeface="Arial" pitchFamily="34" charset="0"/>
              </a:endParaRPr>
            </a:p>
          </p:txBody>
        </p:sp>
      </p:grpSp>
      <p:pic>
        <p:nvPicPr>
          <p:cNvPr id="5" name="Picture 10"/>
          <p:cNvPicPr>
            <a:picLocks noChangeAspect="1" noChangeArrowheads="1"/>
          </p:cNvPicPr>
          <p:nvPr/>
        </p:nvPicPr>
        <p:blipFill>
          <a:blip r:embed="rId4"/>
          <a:srcRect/>
          <a:stretch>
            <a:fillRect/>
          </a:stretch>
        </p:blipFill>
        <p:spPr bwMode="auto">
          <a:xfrm>
            <a:off x="6262580" y="206478"/>
            <a:ext cx="5560713" cy="3451122"/>
          </a:xfrm>
          <a:prstGeom prst="rect">
            <a:avLst/>
          </a:prstGeom>
          <a:noFill/>
          <a:ln w="9525">
            <a:noFill/>
            <a:miter lim="800000"/>
            <a:headEnd/>
            <a:tailEnd/>
          </a:ln>
        </p:spPr>
      </p:pic>
      <p:sp>
        <p:nvSpPr>
          <p:cNvPr id="50181" name="Rectangle 5"/>
          <p:cNvSpPr>
            <a:spLocks noChangeArrowheads="1"/>
          </p:cNvSpPr>
          <p:nvPr/>
        </p:nvSpPr>
        <p:spPr bwMode="auto">
          <a:xfrm>
            <a:off x="6253322" y="3267734"/>
            <a:ext cx="5658466" cy="419363"/>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cừu</a:t>
            </a:r>
            <a:endParaRPr lang="en-US" sz="2400" dirty="0">
              <a:solidFill>
                <a:srgbClr val="0000FF"/>
              </a:solidFill>
              <a:latin typeface="Arial" pitchFamily="34" charset="0"/>
              <a:cs typeface="Arial" pitchFamily="34" charset="0"/>
            </a:endParaRPr>
          </a:p>
        </p:txBody>
      </p:sp>
      <p:pic>
        <p:nvPicPr>
          <p:cNvPr id="9" name="Picture 3" descr="t4d"/>
          <p:cNvPicPr>
            <a:picLocks noChangeAspect="1" noChangeArrowheads="1"/>
          </p:cNvPicPr>
          <p:nvPr/>
        </p:nvPicPr>
        <p:blipFill>
          <a:blip r:embed="rId5"/>
          <a:srcRect/>
          <a:stretch>
            <a:fillRect/>
          </a:stretch>
        </p:blipFill>
        <p:spPr bwMode="auto">
          <a:xfrm>
            <a:off x="6356553" y="3723904"/>
            <a:ext cx="5530645" cy="2706393"/>
          </a:xfrm>
          <a:prstGeom prst="rect">
            <a:avLst/>
          </a:prstGeom>
          <a:noFill/>
          <a:ln w="9525">
            <a:noFill/>
            <a:miter lim="800000"/>
            <a:headEnd/>
            <a:tailEnd/>
          </a:ln>
        </p:spPr>
      </p:pic>
      <p:pic>
        <p:nvPicPr>
          <p:cNvPr id="12" name="Picture 5" descr="chan nuoi chau phi"/>
          <p:cNvPicPr>
            <a:picLocks noChangeAspect="1" noChangeArrowheads="1"/>
          </p:cNvPicPr>
          <p:nvPr/>
        </p:nvPicPr>
        <p:blipFill>
          <a:blip r:embed="rId6"/>
          <a:srcRect/>
          <a:stretch>
            <a:fillRect/>
          </a:stretch>
        </p:blipFill>
        <p:spPr bwMode="auto">
          <a:xfrm>
            <a:off x="280220" y="3706403"/>
            <a:ext cx="5574889" cy="2709146"/>
          </a:xfrm>
          <a:prstGeom prst="rect">
            <a:avLst/>
          </a:prstGeom>
          <a:noFill/>
          <a:ln w="9525">
            <a:noFill/>
            <a:miter lim="800000"/>
            <a:headEnd/>
            <a:tailEnd/>
          </a:ln>
        </p:spPr>
      </p:pic>
      <p:sp>
        <p:nvSpPr>
          <p:cNvPr id="13" name="Rectangle 2">
            <a:extLst>
              <a:ext uri="{FF2B5EF4-FFF2-40B4-BE49-F238E27FC236}">
                <a16:creationId xmlns="" xmlns:a16="http://schemas.microsoft.com/office/drawing/2014/main" id="{8E2D39C7-27F9-49EA-BCCB-5D54B50F78F4}"/>
              </a:ext>
            </a:extLst>
          </p:cNvPr>
          <p:cNvSpPr>
            <a:spLocks noChangeArrowheads="1"/>
          </p:cNvSpPr>
          <p:nvPr/>
        </p:nvSpPr>
        <p:spPr bwMode="auto">
          <a:xfrm>
            <a:off x="1217127" y="6467104"/>
            <a:ext cx="3352800" cy="398604"/>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bò</a:t>
            </a:r>
            <a:endParaRPr lang="en-US" sz="2400" dirty="0">
              <a:solidFill>
                <a:srgbClr val="0000FF"/>
              </a:solidFill>
              <a:latin typeface="Arial" pitchFamily="34" charset="0"/>
              <a:cs typeface="Arial" pitchFamily="34" charset="0"/>
            </a:endParaRPr>
          </a:p>
        </p:txBody>
      </p:sp>
      <p:sp>
        <p:nvSpPr>
          <p:cNvPr id="14" name="Rectangle 4">
            <a:extLst>
              <a:ext uri="{FF2B5EF4-FFF2-40B4-BE49-F238E27FC236}">
                <a16:creationId xmlns="" xmlns:a16="http://schemas.microsoft.com/office/drawing/2014/main" id="{0A0EEF7E-E579-4B1C-8C49-37B28D73F1A9}"/>
              </a:ext>
            </a:extLst>
          </p:cNvPr>
          <p:cNvSpPr>
            <a:spLocks noChangeArrowheads="1"/>
          </p:cNvSpPr>
          <p:nvPr/>
        </p:nvSpPr>
        <p:spPr bwMode="auto">
          <a:xfrm>
            <a:off x="8151894" y="6439419"/>
            <a:ext cx="3352800" cy="398604"/>
          </a:xfrm>
          <a:prstGeom prst="rect">
            <a:avLst/>
          </a:prstGeom>
          <a:no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dê</a:t>
            </a:r>
            <a:endParaRPr lang="en-US" sz="2400" dirty="0">
              <a:solidFill>
                <a:srgbClr val="0000FF"/>
              </a:solidFill>
              <a:latin typeface="Arial" pitchFamily="34" charset="0"/>
              <a:cs typeface="Arial" pitchFamily="34"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181"/>
                                        </p:tgtEl>
                                        <p:attrNameLst>
                                          <p:attrName>style.visibility</p:attrName>
                                        </p:attrNameLst>
                                      </p:cBhvr>
                                      <p:to>
                                        <p:strVal val="visible"/>
                                      </p:to>
                                    </p:set>
                                    <p:animEffect transition="in" filter="barn(inVertical)">
                                      <p:cBhvr>
                                        <p:cTn id="15" dur="500"/>
                                        <p:tgtEl>
                                          <p:spTgt spid="501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barn(inVertical)">
                                      <p:cBhvr>
                                        <p:cTn id="28" dur="500"/>
                                        <p:tgtEl>
                                          <p:spTgt spid="13">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barn(inVertical)">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BCBF35B-B311-4686-9099-3D8BD0050CCD}"/>
              </a:ext>
            </a:extLst>
          </p:cNvPr>
          <p:cNvSpPr/>
          <p:nvPr/>
        </p:nvSpPr>
        <p:spPr>
          <a:xfrm>
            <a:off x="371345" y="1178152"/>
            <a:ext cx="11397101" cy="1569660"/>
          </a:xfrm>
          <a:prstGeom prst="rect">
            <a:avLst/>
          </a:prstGeom>
        </p:spPr>
        <p:txBody>
          <a:bodyPr wrap="square">
            <a:spAutoFit/>
          </a:bodyPr>
          <a:lstStyle/>
          <a:p>
            <a:pPr algn="just"/>
            <a:r>
              <a:rPr lang="vi-VN" sz="3200" b="1">
                <a:solidFill>
                  <a:srgbClr val="1B04FA"/>
                </a:solidFill>
                <a:latin typeface="Arial" panose="020B0604020202020204" pitchFamily="34" charset="0"/>
                <a:cs typeface="Arial" panose="020B0604020202020204" pitchFamily="34" charset="0"/>
              </a:rPr>
              <a:t>+ Nhờ tiến bộ của kĩ thuật khoan sâu, nhiều mỏ dầu khí lớn, các mỏ khoáng sản và các túi nước ngầm được phát hiện </a:t>
            </a:r>
            <a:r>
              <a:rPr lang="en-US" sz="3200" b="1">
                <a:solidFill>
                  <a:srgbClr val="1B04FA"/>
                </a:solidFill>
                <a:latin typeface="Arial" panose="020B0604020202020204" pitchFamily="34" charset="0"/>
                <a:cs typeface="Arial" panose="020B0604020202020204" pitchFamily="34" charset="0"/>
              </a:rPr>
              <a:t> </a:t>
            </a:r>
            <a:r>
              <a:rPr lang="vi-VN" sz="3200" b="1" smtClean="0">
                <a:solidFill>
                  <a:srgbClr val="1B04FA"/>
                </a:solidFill>
                <a:latin typeface="Arial" panose="020B0604020202020204" pitchFamily="34" charset="0"/>
                <a:cs typeface="Arial" panose="020B0604020202020204" pitchFamily="34" charset="0"/>
              </a:rPr>
              <a:t>=&gt; </a:t>
            </a:r>
            <a:r>
              <a:rPr lang="vi-VN" sz="3200" b="1">
                <a:solidFill>
                  <a:srgbClr val="1B04FA"/>
                </a:solidFill>
                <a:latin typeface="Arial" panose="020B0604020202020204" pitchFamily="34" charset="0"/>
                <a:cs typeface="Arial" panose="020B0604020202020204" pitchFamily="34" charset="0"/>
              </a:rPr>
              <a:t>đem lại nguồn thu lớn.</a:t>
            </a:r>
            <a:endParaRPr lang="en-US" sz="3200" b="1">
              <a:solidFill>
                <a:srgbClr val="1B04FA"/>
              </a:solidFill>
            </a:endParaRPr>
          </a:p>
        </p:txBody>
      </p:sp>
      <p:grpSp>
        <p:nvGrpSpPr>
          <p:cNvPr id="3" name="Group 2">
            <a:extLst>
              <a:ext uri="{FF2B5EF4-FFF2-40B4-BE49-F238E27FC236}">
                <a16:creationId xmlns="" xmlns:a16="http://schemas.microsoft.com/office/drawing/2014/main" id="{B7A3C31E-1872-4F8D-B747-73CAB5CD2D88}"/>
              </a:ext>
            </a:extLst>
          </p:cNvPr>
          <p:cNvGrpSpPr/>
          <p:nvPr/>
        </p:nvGrpSpPr>
        <p:grpSpPr>
          <a:xfrm>
            <a:off x="142502" y="50339"/>
            <a:ext cx="9826019" cy="875873"/>
            <a:chOff x="1787659" y="4083592"/>
            <a:chExt cx="9826019" cy="875873"/>
          </a:xfrm>
        </p:grpSpPr>
        <p:grpSp>
          <p:nvGrpSpPr>
            <p:cNvPr id="4" name="Group 3">
              <a:extLst>
                <a:ext uri="{FF2B5EF4-FFF2-40B4-BE49-F238E27FC236}">
                  <a16:creationId xmlns="" xmlns:a16="http://schemas.microsoft.com/office/drawing/2014/main" id="{3C610E63-E77B-4DB7-AA47-4259853F0438}"/>
                </a:ext>
              </a:extLst>
            </p:cNvPr>
            <p:cNvGrpSpPr/>
            <p:nvPr/>
          </p:nvGrpSpPr>
          <p:grpSpPr>
            <a:xfrm>
              <a:off x="1848572" y="4086516"/>
              <a:ext cx="9765106" cy="872949"/>
              <a:chOff x="1133366" y="2220084"/>
              <a:chExt cx="6409250" cy="914400"/>
            </a:xfrm>
            <a:solidFill>
              <a:schemeClr val="accent6">
                <a:lumMod val="20000"/>
                <a:lumOff val="80000"/>
              </a:schemeClr>
            </a:solidFill>
          </p:grpSpPr>
          <p:sp>
            <p:nvSpPr>
              <p:cNvPr id="8" name="Arrow: Pentagon 7">
                <a:extLst>
                  <a:ext uri="{FF2B5EF4-FFF2-40B4-BE49-F238E27FC236}">
                    <a16:creationId xmlns="" xmlns:a16="http://schemas.microsoft.com/office/drawing/2014/main" id="{BF004106-A2A6-46D0-93DC-71634C8B2DF6}"/>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CB243FC9-E6A9-4A47-BCA7-2759789407D1}"/>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8C70D0AD-BBCD-4182-A212-01798AA702F3}"/>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 xmlns:a16="http://schemas.microsoft.com/office/drawing/2014/main" id="{BB9FCCDE-A47B-451B-9861-70667E9D0E52}"/>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581FB33-53C5-44CA-871C-30029074529B}"/>
                </a:ext>
              </a:extLst>
            </p:cNvPr>
            <p:cNvSpPr txBox="1"/>
            <p:nvPr/>
          </p:nvSpPr>
          <p:spPr>
            <a:xfrm>
              <a:off x="2963129" y="4256312"/>
              <a:ext cx="83807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hoang mạc</a:t>
              </a:r>
            </a:p>
          </p:txBody>
        </p:sp>
      </p:grpSp>
      <p:grpSp>
        <p:nvGrpSpPr>
          <p:cNvPr id="15" name="Group 14">
            <a:extLst>
              <a:ext uri="{FF2B5EF4-FFF2-40B4-BE49-F238E27FC236}">
                <a16:creationId xmlns="" xmlns:a16="http://schemas.microsoft.com/office/drawing/2014/main" id="{487A6CCC-9DC5-46DF-B03E-90F03DC07320}"/>
              </a:ext>
            </a:extLst>
          </p:cNvPr>
          <p:cNvGrpSpPr/>
          <p:nvPr/>
        </p:nvGrpSpPr>
        <p:grpSpPr>
          <a:xfrm>
            <a:off x="468964" y="3005604"/>
            <a:ext cx="4684927" cy="3631178"/>
            <a:chOff x="468964" y="3005604"/>
            <a:chExt cx="4684927" cy="3631178"/>
          </a:xfrm>
        </p:grpSpPr>
        <p:pic>
          <p:nvPicPr>
            <p:cNvPr id="12" name="Picture 27" descr="scan0004">
              <a:extLst>
                <a:ext uri="{FF2B5EF4-FFF2-40B4-BE49-F238E27FC236}">
                  <a16:creationId xmlns="" xmlns:a16="http://schemas.microsoft.com/office/drawing/2014/main" id="{5AD16DFD-CB66-4949-8A8E-9D13FD04F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15" t="2409" r="2115"/>
            <a:stretch>
              <a:fillRect/>
            </a:stretch>
          </p:blipFill>
          <p:spPr bwMode="auto">
            <a:xfrm>
              <a:off x="468964" y="3005604"/>
              <a:ext cx="4684927"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pic>
        <p:sp>
          <p:nvSpPr>
            <p:cNvPr id="13" name="Text Box 28">
              <a:extLst>
                <a:ext uri="{FF2B5EF4-FFF2-40B4-BE49-F238E27FC236}">
                  <a16:creationId xmlns="" xmlns:a16="http://schemas.microsoft.com/office/drawing/2014/main" id="{EC28FA61-D2BE-4EAA-BC19-A7658B709A0C}"/>
                </a:ext>
              </a:extLst>
            </p:cNvPr>
            <p:cNvSpPr txBox="1">
              <a:spLocks noChangeArrowheads="1"/>
            </p:cNvSpPr>
            <p:nvPr/>
          </p:nvSpPr>
          <p:spPr bwMode="auto">
            <a:xfrm>
              <a:off x="468964" y="6082744"/>
              <a:ext cx="4265613"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b="1">
                  <a:solidFill>
                    <a:srgbClr val="0000FF"/>
                  </a:solidFill>
                  <a:latin typeface=".VnTime" panose="020B7200000000000000" pitchFamily="34" charset="0"/>
                </a:defRPr>
              </a:lvl1pPr>
              <a:lvl2pPr marL="742950" indent="-285750">
                <a:defRPr sz="1300" b="1">
                  <a:solidFill>
                    <a:srgbClr val="0000FF"/>
                  </a:solidFill>
                  <a:latin typeface=".VnTime" panose="020B7200000000000000" pitchFamily="34" charset="0"/>
                </a:defRPr>
              </a:lvl2pPr>
              <a:lvl3pPr marL="1143000" indent="-228600">
                <a:defRPr sz="1300" b="1">
                  <a:solidFill>
                    <a:srgbClr val="0000FF"/>
                  </a:solidFill>
                  <a:latin typeface=".VnTime" panose="020B7200000000000000" pitchFamily="34" charset="0"/>
                </a:defRPr>
              </a:lvl3pPr>
              <a:lvl4pPr marL="1600200" indent="-228600">
                <a:defRPr sz="1300" b="1">
                  <a:solidFill>
                    <a:srgbClr val="0000FF"/>
                  </a:solidFill>
                  <a:latin typeface=".VnTime" panose="020B7200000000000000" pitchFamily="34" charset="0"/>
                </a:defRPr>
              </a:lvl4pPr>
              <a:lvl5pPr marL="2057400" indent="-228600">
                <a:defRPr sz="1300" b="1">
                  <a:solidFill>
                    <a:srgbClr val="0000FF"/>
                  </a:solidFill>
                  <a:latin typeface=".VnTime" panose="020B7200000000000000" pitchFamily="34" charset="0"/>
                </a:defRPr>
              </a:lvl5pPr>
              <a:lvl6pPr marL="2514600" indent="-228600" algn="ctr" eaLnBrk="0" fontAlgn="base" hangingPunct="0">
                <a:spcBef>
                  <a:spcPct val="0"/>
                </a:spcBef>
                <a:spcAft>
                  <a:spcPct val="0"/>
                </a:spcAft>
                <a:defRPr sz="1300" b="1">
                  <a:solidFill>
                    <a:srgbClr val="0000FF"/>
                  </a:solidFill>
                  <a:latin typeface=".VnTime" panose="020B7200000000000000" pitchFamily="34" charset="0"/>
                </a:defRPr>
              </a:lvl6pPr>
              <a:lvl7pPr marL="2971800" indent="-228600" algn="ctr" eaLnBrk="0" fontAlgn="base" hangingPunct="0">
                <a:spcBef>
                  <a:spcPct val="0"/>
                </a:spcBef>
                <a:spcAft>
                  <a:spcPct val="0"/>
                </a:spcAft>
                <a:defRPr sz="1300" b="1">
                  <a:solidFill>
                    <a:srgbClr val="0000FF"/>
                  </a:solidFill>
                  <a:latin typeface=".VnTime" panose="020B7200000000000000" pitchFamily="34" charset="0"/>
                </a:defRPr>
              </a:lvl7pPr>
              <a:lvl8pPr marL="3429000" indent="-228600" algn="ctr" eaLnBrk="0" fontAlgn="base" hangingPunct="0">
                <a:spcBef>
                  <a:spcPct val="0"/>
                </a:spcBef>
                <a:spcAft>
                  <a:spcPct val="0"/>
                </a:spcAft>
                <a:defRPr sz="1300" b="1">
                  <a:solidFill>
                    <a:srgbClr val="0000FF"/>
                  </a:solidFill>
                  <a:latin typeface=".VnTime" panose="020B7200000000000000" pitchFamily="34" charset="0"/>
                </a:defRPr>
              </a:lvl8pPr>
              <a:lvl9pPr marL="3886200" indent="-228600" algn="ctr" eaLnBrk="0" fontAlgn="base" hangingPunct="0">
                <a:spcBef>
                  <a:spcPct val="0"/>
                </a:spcBef>
                <a:spcAft>
                  <a:spcPct val="0"/>
                </a:spcAft>
                <a:defRPr sz="1300" b="1">
                  <a:solidFill>
                    <a:srgbClr val="0000FF"/>
                  </a:solidFill>
                  <a:latin typeface=".VnTime" panose="020B7200000000000000" pitchFamily="34" charset="0"/>
                </a:defRPr>
              </a:lvl9pPr>
            </a:lstStyle>
            <a:p>
              <a:pPr algn="ctr">
                <a:spcBef>
                  <a:spcPct val="50000"/>
                </a:spcBef>
              </a:pPr>
              <a:r>
                <a:rPr lang="en-US" altLang="en-US" sz="1500">
                  <a:solidFill>
                    <a:srgbClr val="FF0066"/>
                  </a:solidFill>
                  <a:latin typeface="Arial" panose="020B0604020202020204" pitchFamily="34" charset="0"/>
                </a:rPr>
                <a:t>Một khu khai thác dầu mỏ trong hoang mạc Xa- ha- ra (An- giê- ri)</a:t>
              </a:r>
            </a:p>
          </p:txBody>
        </p:sp>
      </p:grpSp>
      <p:grpSp>
        <p:nvGrpSpPr>
          <p:cNvPr id="14" name="Group 13">
            <a:extLst>
              <a:ext uri="{FF2B5EF4-FFF2-40B4-BE49-F238E27FC236}">
                <a16:creationId xmlns="" xmlns:a16="http://schemas.microsoft.com/office/drawing/2014/main" id="{03A37602-8CEA-4E07-A2A6-C6D8FF19A3BB}"/>
              </a:ext>
            </a:extLst>
          </p:cNvPr>
          <p:cNvGrpSpPr/>
          <p:nvPr/>
        </p:nvGrpSpPr>
        <p:grpSpPr>
          <a:xfrm>
            <a:off x="5977311" y="3005604"/>
            <a:ext cx="4812347" cy="3446472"/>
            <a:chOff x="5977311" y="3005604"/>
            <a:chExt cx="4812347" cy="3446472"/>
          </a:xfrm>
        </p:grpSpPr>
        <p:pic>
          <p:nvPicPr>
            <p:cNvPr id="1026" name="Picture 2" descr="tim dau o sa mac lua">
              <a:extLst>
                <a:ext uri="{FF2B5EF4-FFF2-40B4-BE49-F238E27FC236}">
                  <a16:creationId xmlns="" xmlns:a16="http://schemas.microsoft.com/office/drawing/2014/main" id="{182277D7-6AFD-4E39-B400-9F9DDFD03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311" y="3005604"/>
              <a:ext cx="4812347" cy="29575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655FFF54-5FDB-4D49-BD87-CC2043AEFFFD}"/>
                </a:ext>
              </a:extLst>
            </p:cNvPr>
            <p:cNvSpPr/>
            <p:nvPr/>
          </p:nvSpPr>
          <p:spPr>
            <a:xfrm>
              <a:off x="6096000" y="6082744"/>
              <a:ext cx="4682692" cy="369332"/>
            </a:xfrm>
            <a:prstGeom prst="rect">
              <a:avLst/>
            </a:prstGeom>
          </p:spPr>
          <p:txBody>
            <a:bodyPr wrap="none">
              <a:spAutoFit/>
            </a:bodyPr>
            <a:lstStyle/>
            <a:p>
              <a:r>
                <a:rPr lang="en-US">
                  <a:solidFill>
                    <a:srgbClr val="FF0066"/>
                  </a:solidFill>
                  <a:latin typeface="Arial" panose="020B0604020202020204" pitchFamily="34" charset="0"/>
                  <a:cs typeface="Arial" panose="020B0604020202020204" pitchFamily="34" charset="0"/>
                </a:rPr>
                <a:t>Một giếng khoan thăm dò nhìn từ trực thăng</a:t>
              </a:r>
            </a:p>
          </p:txBody>
        </p:sp>
      </p:grpSp>
    </p:spTree>
    <p:extLst>
      <p:ext uri="{BB962C8B-B14F-4D97-AF65-F5344CB8AC3E}">
        <p14:creationId xmlns:p14="http://schemas.microsoft.com/office/powerpoint/2010/main" val="29464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E58CD920-D799-4C58-B99E-9465804DB97F}"/>
              </a:ext>
            </a:extLst>
          </p:cNvPr>
          <p:cNvSpPr/>
          <p:nvPr/>
        </p:nvSpPr>
        <p:spPr>
          <a:xfrm>
            <a:off x="496873" y="222958"/>
            <a:ext cx="11198251" cy="1569660"/>
          </a:xfrm>
          <a:prstGeom prst="rect">
            <a:avLst/>
          </a:prstGeom>
          <a:solidFill>
            <a:schemeClr val="bg1"/>
          </a:solidFill>
        </p:spPr>
        <p:txBody>
          <a:bodyPr wrap="square">
            <a:spAutoFit/>
          </a:bodyPr>
          <a:lstStyle/>
          <a:p>
            <a:r>
              <a:rPr lang="vi-VN" sz="3200" b="1">
                <a:solidFill>
                  <a:srgbClr val="1B04FA"/>
                </a:solidFill>
                <a:latin typeface="Arial" panose="020B0604020202020204" pitchFamily="34" charset="0"/>
                <a:cs typeface="Arial" panose="020B0604020202020204" pitchFamily="34" charset="0"/>
              </a:rPr>
              <a:t>Các nước trong khu vực đã có nhiều biện pháp như hợp tác để thành lập “vành đai xanh” chống hoang mạc hóa,...</a:t>
            </a:r>
            <a:endParaRPr lang="en-US" sz="3200" b="1">
              <a:solidFill>
                <a:srgbClr val="1B04FA"/>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 xmlns:a16="http://schemas.microsoft.com/office/drawing/2014/main" id="{2F0B24D7-9997-43EA-A911-123520054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448" y="1948815"/>
            <a:ext cx="5423067" cy="36475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ức tường sống' chặn sa mạc hóa -4">
            <a:extLst>
              <a:ext uri="{FF2B5EF4-FFF2-40B4-BE49-F238E27FC236}">
                <a16:creationId xmlns="" xmlns:a16="http://schemas.microsoft.com/office/drawing/2014/main" id="{8E769EDA-FDA1-43C5-9A1F-796238912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10" y="1948815"/>
            <a:ext cx="6107812" cy="36475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 xmlns:a16="http://schemas.microsoft.com/office/drawing/2014/main" id="{C6405348-12CC-4252-AFD4-C87EAD827564}"/>
              </a:ext>
            </a:extLst>
          </p:cNvPr>
          <p:cNvSpPr/>
          <p:nvPr/>
        </p:nvSpPr>
        <p:spPr>
          <a:xfrm>
            <a:off x="251541" y="5797526"/>
            <a:ext cx="11694974" cy="830997"/>
          </a:xfrm>
          <a:prstGeom prst="rect">
            <a:avLst/>
          </a:prstGeom>
        </p:spPr>
        <p:txBody>
          <a:bodyPr wrap="square">
            <a:spAutoFit/>
          </a:bodyPr>
          <a:lstStyle/>
          <a:p>
            <a:pPr algn="ctr"/>
            <a:r>
              <a:rPr lang="en-US" sz="2400">
                <a:solidFill>
                  <a:srgbClr val="FF0066"/>
                </a:solidFill>
                <a:latin typeface="Arial" panose="020B0604020202020204" pitchFamily="34" charset="0"/>
                <a:cs typeface="Arial" panose="020B0604020202020204" pitchFamily="34" charset="0"/>
              </a:rPr>
              <a:t>Great Green Wall đặt mục tiêu lập một vành đai rừng dài 8.000km cắt ngang châu Phi </a:t>
            </a:r>
            <a:r>
              <a:rPr lang="vi-VN" sz="2400">
                <a:solidFill>
                  <a:srgbClr val="FF0066"/>
                </a:solidFill>
                <a:latin typeface="Arial" panose="020B0604020202020204" pitchFamily="34" charset="0"/>
                <a:cs typeface="Arial" panose="020B0604020202020204" pitchFamily="34" charset="0"/>
              </a:rPr>
              <a:t>bao gồm các loại cây chịu hạn như keo, gụ, sầu đâu, đặc biệt là cây baobab.</a:t>
            </a:r>
            <a:endParaRPr lang="en-US" sz="24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9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par>
                                <p:cTn id="13" presetID="16" presetClass="entr" presetSubtype="2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352BEC0E-22F8-46D0-9632-375DB541B0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0349FF68-906B-4195-AD48-728A8D99B34D}"/>
              </a:ext>
            </a:extLst>
          </p:cNvPr>
          <p:cNvSpPr/>
          <p:nvPr/>
        </p:nvSpPr>
        <p:spPr>
          <a:xfrm>
            <a:off x="-175484" y="2702053"/>
            <a:ext cx="7873340" cy="3483864"/>
          </a:xfrm>
          <a:prstGeom prst="rect">
            <a:avLst/>
          </a:prstGeom>
        </p:spPr>
        <p:txBody>
          <a:bodyPr vert="horz" lIns="91440" tIns="45720" rIns="91440" bIns="45720" rtlCol="0">
            <a:normAutofit/>
          </a:bodyPr>
          <a:lstStyle/>
          <a:p>
            <a:pPr marL="457200" indent="-228600" algn="just">
              <a:lnSpc>
                <a:spcPct val="90000"/>
              </a:lnSpc>
              <a:spcAft>
                <a:spcPts val="600"/>
              </a:spcAft>
              <a:buFont typeface="Arial" panose="020B0604020202020204" pitchFamily="34" charset="0"/>
              <a:buChar char="•"/>
            </a:pPr>
            <a:r>
              <a:rPr lang="en-US" sz="3600">
                <a:solidFill>
                  <a:srgbClr val="FF0066"/>
                </a:solidFill>
                <a:latin typeface="Arial" panose="020B0604020202020204" pitchFamily="34" charset="0"/>
                <a:cs typeface="Arial" panose="020B0604020202020204" pitchFamily="34" charset="0"/>
              </a:rPr>
              <a:t>Quan sát các đoạn video sau về việc khai thác các tài nguyên ở hoang mạc Xahara. Em hãy nêu suy nghĩ của mình về vấn đề này?</a:t>
            </a:r>
            <a:endParaRPr lang="en-US" sz="3600">
              <a:solidFill>
                <a:srgbClr val="FF0066"/>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43F5F0CC-573F-479A-97E5-3E59F4E67656}"/>
              </a:ext>
            </a:extLst>
          </p:cNvPr>
          <p:cNvPicPr>
            <a:picLocks noChangeAspect="1"/>
          </p:cNvPicPr>
          <p:nvPr/>
        </p:nvPicPr>
        <p:blipFill rotWithShape="1">
          <a:blip r:embed="rId2"/>
          <a:srcRect t="6306" r="-2" b="4290"/>
          <a:stretch/>
        </p:blipFill>
        <p:spPr>
          <a:xfrm>
            <a:off x="7864380" y="329183"/>
            <a:ext cx="4013135" cy="3429969"/>
          </a:xfrm>
          <a:prstGeom prst="rect">
            <a:avLst/>
          </a:prstGeom>
        </p:spPr>
      </p:pic>
      <p:pic>
        <p:nvPicPr>
          <p:cNvPr id="3" name="Picture 2">
            <a:extLst>
              <a:ext uri="{FF2B5EF4-FFF2-40B4-BE49-F238E27FC236}">
                <a16:creationId xmlns="" xmlns:a16="http://schemas.microsoft.com/office/drawing/2014/main" id="{7A61981D-AC39-4D02-B8FB-4B4E2240DB33}"/>
              </a:ext>
            </a:extLst>
          </p:cNvPr>
          <p:cNvPicPr>
            <a:picLocks noChangeAspect="1"/>
          </p:cNvPicPr>
          <p:nvPr/>
        </p:nvPicPr>
        <p:blipFill>
          <a:blip r:embed="rId3"/>
          <a:stretch>
            <a:fillRect/>
          </a:stretch>
        </p:blipFill>
        <p:spPr>
          <a:xfrm>
            <a:off x="8643508" y="4079193"/>
            <a:ext cx="2436591" cy="2176272"/>
          </a:xfrm>
          <a:prstGeom prst="rect">
            <a:avLst/>
          </a:prstGeom>
        </p:spPr>
      </p:pic>
    </p:spTree>
    <p:extLst>
      <p:ext uri="{BB962C8B-B14F-4D97-AF65-F5344CB8AC3E}">
        <p14:creationId xmlns:p14="http://schemas.microsoft.com/office/powerpoint/2010/main" val="1767879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n sa mạc Sahara thành nhà máy điện khổng lồ">
            <a:hlinkClick r:id="" action="ppaction://media"/>
            <a:extLst>
              <a:ext uri="{FF2B5EF4-FFF2-40B4-BE49-F238E27FC236}">
                <a16:creationId xmlns="" xmlns:a16="http://schemas.microsoft.com/office/drawing/2014/main" id="{746564C5-C3FE-404E-9C54-3B2B049C8A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233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 mạc Sahara có thể phát triển nông nghiệp - VTC1">
            <a:hlinkClick r:id="" action="ppaction://media"/>
            <a:extLst>
              <a:ext uri="{FF2B5EF4-FFF2-40B4-BE49-F238E27FC236}">
                <a16:creationId xmlns="" xmlns:a16="http://schemas.microsoft.com/office/drawing/2014/main" id="{84A8F7D0-2B11-41B5-95F4-BB62AC9DF5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126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7327" y="-3004457"/>
            <a:ext cx="9190830" cy="16762234"/>
          </a:xfrm>
          <a:prstGeom prst="rect">
            <a:avLst/>
          </a:prstGeom>
        </p:spPr>
      </p:pic>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itchFamily="18" charset="0"/>
                <a:ea typeface="Roboto" pitchFamily="2" charset="0"/>
                <a:cs typeface="Times New Roman" pitchFamily="18" charset="0"/>
              </a:rPr>
              <a:t>4. KHAI THÁC VÀ BẢO VỆ THIÊN NHIÊN Ở MÔI TRƯỜNG CẬN NHIỆT</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Roboto" pitchFamily="2" charset="0"/>
              <a:cs typeface="Times New Roman" pitchFamily="18" charset="0"/>
            </a:endParaRPr>
          </a:p>
        </p:txBody>
      </p:sp>
      <p:sp>
        <p:nvSpPr>
          <p:cNvPr id="70" name="Rectangle 69"/>
          <p:cNvSpPr/>
          <p:nvPr/>
        </p:nvSpPr>
        <p:spPr>
          <a:xfrm>
            <a:off x="390544" y="1113949"/>
            <a:ext cx="7624744" cy="5217839"/>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Yêu</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cầu</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Dựa</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vào nội dung SGK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Mục</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4 – 137), và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hình</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4 (trang 131),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hãy</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thực hiện các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nhiệm</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vụ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sau</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Nhiệm</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vụ 1 (2 điểm):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Xác</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định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phạm</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vi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môi</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trường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cận</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nhiệt ở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châu</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Âu</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Nhiệm</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vụ 1 </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(3 </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điểm): </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Trình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bày</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cách</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thức</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con người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khai</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thác</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thiện nhiên ở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môi</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trường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cận</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nhiệt.</a:t>
            </a:r>
            <a:endParaRPr kumimoji="0" lang="en-US" sz="28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Tree>
    <p:extLst>
      <p:ext uri="{BB962C8B-B14F-4D97-AF65-F5344CB8AC3E}">
        <p14:creationId xmlns:p14="http://schemas.microsoft.com/office/powerpoint/2010/main" val="1579717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CFEB0"/>
                </a:solidFill>
                <a:effectLst/>
                <a:uLnTx/>
                <a:uFillTx/>
                <a:latin typeface="Times New Roman" pitchFamily="18" charset="0"/>
                <a:ea typeface="#9Slide03 Roboto" panose="02000000000000000000" pitchFamily="2" charset="0"/>
                <a:cs typeface="Times New Roman" pitchFamily="18" charset="0"/>
              </a:rPr>
              <a:t>4. KHAI THÁC VÀ BẢO VỆ THIÊN NHIÊN Ở MÔI TRƯỜNG CẬN NHIỆT</a:t>
            </a:r>
            <a:endParaRPr kumimoji="0" lang="en-US" sz="2400" b="1" i="0" u="none" strike="noStrike" kern="1200" cap="none" spc="0" normalizeH="0" baseline="0" noProof="0" dirty="0">
              <a:ln>
                <a:noFill/>
              </a:ln>
              <a:solidFill>
                <a:srgbClr val="FCFEB0"/>
              </a:solidFill>
              <a:effectLst/>
              <a:uLnTx/>
              <a:uFillTx/>
              <a:latin typeface="Times New Roman" pitchFamily="18" charset="0"/>
              <a:ea typeface="#9Slide03 Roboto" panose="02000000000000000000" pitchFamily="2" charset="0"/>
              <a:cs typeface="Times New Roman" pitchFamily="18" charset="0"/>
            </a:endParaRPr>
          </a:p>
        </p:txBody>
      </p:sp>
      <p:sp>
        <p:nvSpPr>
          <p:cNvPr id="16" name="Rectangle 15">
            <a:extLst>
              <a:ext uri="{FF2B5EF4-FFF2-40B4-BE49-F238E27FC236}">
                <a16:creationId xmlns="" xmlns:a16="http://schemas.microsoft.com/office/drawing/2014/main" id="{C9E897F7-479A-4471-9132-CE227E4202FD}"/>
              </a:ext>
            </a:extLst>
          </p:cNvPr>
          <p:cNvSpPr/>
          <p:nvPr/>
        </p:nvSpPr>
        <p:spPr>
          <a:xfrm>
            <a:off x="130629" y="3030986"/>
            <a:ext cx="2214684" cy="898355"/>
          </a:xfrm>
          <a:prstGeom prst="rect">
            <a:avLst/>
          </a:prstGeom>
          <a:solidFill>
            <a:srgbClr val="F7C147"/>
          </a:solidFill>
          <a:ln>
            <a:solidFill>
              <a:srgbClr val="F7C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MÔI TRƯỜNG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CẬN NHIỆT</a:t>
            </a:r>
            <a:endParaRPr kumimoji="0" lang="en-US" sz="2200" b="1" i="0" u="none" strike="noStrike" kern="1200" cap="none" spc="0" normalizeH="0" baseline="0" noProof="0" dirty="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p:txBody>
      </p:sp>
      <p:sp>
        <p:nvSpPr>
          <p:cNvPr id="17" name="Rectangle 16">
            <a:extLst>
              <a:ext uri="{FF2B5EF4-FFF2-40B4-BE49-F238E27FC236}">
                <a16:creationId xmlns="" xmlns:a16="http://schemas.microsoft.com/office/drawing/2014/main" id="{4E4D3BB7-1929-4433-B0C9-9C2263E73989}"/>
              </a:ext>
            </a:extLst>
          </p:cNvPr>
          <p:cNvSpPr/>
          <p:nvPr/>
        </p:nvSpPr>
        <p:spPr>
          <a:xfrm>
            <a:off x="3168101" y="998518"/>
            <a:ext cx="2801256" cy="1566109"/>
          </a:xfrm>
          <a:prstGeom prst="rect">
            <a:avLst/>
          </a:prstGeom>
          <a:solidFill>
            <a:schemeClr val="bg1"/>
          </a:solidFill>
          <a:ln>
            <a:solidFill>
              <a:srgbClr val="96B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Phạm vi</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p:txBody>
      </p:sp>
      <p:sp>
        <p:nvSpPr>
          <p:cNvPr id="18" name="Rectangle 17">
            <a:extLst>
              <a:ext uri="{FF2B5EF4-FFF2-40B4-BE49-F238E27FC236}">
                <a16:creationId xmlns="" xmlns:a16="http://schemas.microsoft.com/office/drawing/2014/main" id="{277454EF-9CF7-448F-9E26-D854E0C3734D}"/>
              </a:ext>
            </a:extLst>
          </p:cNvPr>
          <p:cNvSpPr/>
          <p:nvPr/>
        </p:nvSpPr>
        <p:spPr>
          <a:xfrm>
            <a:off x="6802806" y="844048"/>
            <a:ext cx="4836199" cy="1810815"/>
          </a:xfrm>
          <a:prstGeom prst="rect">
            <a:avLst/>
          </a:prstGeom>
          <a:solidFill>
            <a:schemeClr val="bg1"/>
          </a:solidFill>
          <a:ln>
            <a:solidFill>
              <a:srgbClr val="96B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Cực bắc và cự nam châu Phi</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p:txBody>
      </p:sp>
      <p:sp>
        <p:nvSpPr>
          <p:cNvPr id="19" name="Rectangle 18">
            <a:extLst>
              <a:ext uri="{FF2B5EF4-FFF2-40B4-BE49-F238E27FC236}">
                <a16:creationId xmlns="" xmlns:a16="http://schemas.microsoft.com/office/drawing/2014/main" id="{33EAF3BC-5A19-4253-B926-0BDA223AC180}"/>
              </a:ext>
            </a:extLst>
          </p:cNvPr>
          <p:cNvSpPr/>
          <p:nvPr/>
        </p:nvSpPr>
        <p:spPr>
          <a:xfrm>
            <a:off x="3168100" y="3228975"/>
            <a:ext cx="3075537" cy="2266475"/>
          </a:xfrm>
          <a:prstGeom prst="rect">
            <a:avLst/>
          </a:prstGeom>
          <a:solidFill>
            <a:schemeClr val="bg1"/>
          </a:solidFill>
          <a:ln>
            <a:solidFill>
              <a:srgbClr val="96B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Cách thức khai thác, sử dụng và bảo vệ thiên nhiên</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p:txBody>
      </p:sp>
      <p:sp>
        <p:nvSpPr>
          <p:cNvPr id="20" name="Rectangle 19">
            <a:extLst>
              <a:ext uri="{FF2B5EF4-FFF2-40B4-BE49-F238E27FC236}">
                <a16:creationId xmlns="" xmlns:a16="http://schemas.microsoft.com/office/drawing/2014/main" id="{3F14F32D-7350-4BCE-A37D-4F13181AF363}"/>
              </a:ext>
            </a:extLst>
          </p:cNvPr>
          <p:cNvSpPr/>
          <p:nvPr/>
        </p:nvSpPr>
        <p:spPr>
          <a:xfrm>
            <a:off x="6599421" y="2932780"/>
            <a:ext cx="5389195" cy="3424232"/>
          </a:xfrm>
          <a:prstGeom prst="rect">
            <a:avLst/>
          </a:prstGeom>
          <a:solidFill>
            <a:schemeClr val="bg1"/>
          </a:solidFill>
          <a:ln>
            <a:solidFill>
              <a:srgbClr val="96B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Tr</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ồ</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ng các loại cây ăn quả</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có giá trị xuất khẩu và một số cây lương thực</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G</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ia súc chính là cừu.</a:t>
            </a:r>
            <a:endPar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1200" cap="none" spc="0" normalizeH="0" baseline="0" noProof="0" dirty="0" err="1"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Khai</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thác khoáng sản</a:t>
            </a:r>
            <a:endPar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H</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oạt động du lịch.</a:t>
            </a:r>
            <a:endPar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Các nước trong khu vực cần chống khô hạn và hoang mạc hoá.</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p:txBody>
      </p:sp>
      <p:cxnSp>
        <p:nvCxnSpPr>
          <p:cNvPr id="21" name="Straight Connector 20">
            <a:extLst>
              <a:ext uri="{FF2B5EF4-FFF2-40B4-BE49-F238E27FC236}">
                <a16:creationId xmlns="" xmlns:a16="http://schemas.microsoft.com/office/drawing/2014/main" id="{5997C708-25D1-4173-A462-53F609106557}"/>
              </a:ext>
            </a:extLst>
          </p:cNvPr>
          <p:cNvCxnSpPr>
            <a:cxnSpLocks/>
            <a:stCxn id="16" idx="3"/>
          </p:cNvCxnSpPr>
          <p:nvPr/>
        </p:nvCxnSpPr>
        <p:spPr>
          <a:xfrm>
            <a:off x="2345313" y="34801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BAC7A945-7B42-40BD-95D9-751702EE97F8}"/>
              </a:ext>
            </a:extLst>
          </p:cNvPr>
          <p:cNvCxnSpPr>
            <a:stCxn id="16" idx="3"/>
          </p:cNvCxnSpPr>
          <p:nvPr/>
        </p:nvCxnSpPr>
        <p:spPr>
          <a:xfrm>
            <a:off x="2345313" y="3480164"/>
            <a:ext cx="247664" cy="0"/>
          </a:xfrm>
          <a:prstGeom prst="line">
            <a:avLst/>
          </a:prstGeom>
          <a:ln w="12700">
            <a:solidFill>
              <a:srgbClr val="194E48"/>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941023C0-6E27-48F4-BCF7-47A6A63960C6}"/>
              </a:ext>
            </a:extLst>
          </p:cNvPr>
          <p:cNvCxnSpPr>
            <a:cxnSpLocks/>
          </p:cNvCxnSpPr>
          <p:nvPr/>
        </p:nvCxnSpPr>
        <p:spPr>
          <a:xfrm>
            <a:off x="2592977" y="1987114"/>
            <a:ext cx="0" cy="2921800"/>
          </a:xfrm>
          <a:prstGeom prst="line">
            <a:avLst/>
          </a:prstGeom>
          <a:ln w="12700">
            <a:solidFill>
              <a:srgbClr val="194E48"/>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F92359A2-48E8-493C-B153-C6BA5A5BF3DA}"/>
              </a:ext>
            </a:extLst>
          </p:cNvPr>
          <p:cNvCxnSpPr>
            <a:cxnSpLocks/>
            <a:endCxn id="17" idx="1"/>
          </p:cNvCxnSpPr>
          <p:nvPr/>
        </p:nvCxnSpPr>
        <p:spPr>
          <a:xfrm flipV="1">
            <a:off x="2592977" y="1781573"/>
            <a:ext cx="575124" cy="205540"/>
          </a:xfrm>
          <a:prstGeom prst="straightConnector1">
            <a:avLst/>
          </a:prstGeom>
          <a:ln w="12700">
            <a:solidFill>
              <a:srgbClr val="194E48"/>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BF364F88-ED70-4C53-8EEC-463D85520863}"/>
              </a:ext>
            </a:extLst>
          </p:cNvPr>
          <p:cNvCxnSpPr>
            <a:cxnSpLocks/>
          </p:cNvCxnSpPr>
          <p:nvPr/>
        </p:nvCxnSpPr>
        <p:spPr>
          <a:xfrm>
            <a:off x="2592977" y="4908914"/>
            <a:ext cx="575124" cy="0"/>
          </a:xfrm>
          <a:prstGeom prst="straightConnector1">
            <a:avLst/>
          </a:prstGeom>
          <a:ln w="12700">
            <a:solidFill>
              <a:srgbClr val="194E48"/>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7CF607A4-380B-461F-B8AA-9920F5801D68}"/>
              </a:ext>
            </a:extLst>
          </p:cNvPr>
          <p:cNvCxnSpPr>
            <a:cxnSpLocks/>
          </p:cNvCxnSpPr>
          <p:nvPr/>
        </p:nvCxnSpPr>
        <p:spPr>
          <a:xfrm>
            <a:off x="6243637" y="4885695"/>
            <a:ext cx="559169" cy="4570"/>
          </a:xfrm>
          <a:prstGeom prst="line">
            <a:avLst/>
          </a:prstGeom>
          <a:ln w="12700">
            <a:solidFill>
              <a:srgbClr val="194E48"/>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22EC3D7D-E601-485E-8847-A09ABBDE197F}"/>
              </a:ext>
            </a:extLst>
          </p:cNvPr>
          <p:cNvCxnSpPr>
            <a:cxnSpLocks/>
            <a:stCxn id="17" idx="3"/>
            <a:endCxn id="18" idx="1"/>
          </p:cNvCxnSpPr>
          <p:nvPr/>
        </p:nvCxnSpPr>
        <p:spPr>
          <a:xfrm flipV="1">
            <a:off x="5969357" y="1749456"/>
            <a:ext cx="833449" cy="32117"/>
          </a:xfrm>
          <a:prstGeom prst="line">
            <a:avLst/>
          </a:prstGeom>
          <a:ln w="12700">
            <a:solidFill>
              <a:srgbClr val="194E48"/>
            </a:solidFill>
            <a:prstDash val="lgDash"/>
          </a:ln>
        </p:spPr>
        <p:style>
          <a:lnRef idx="1">
            <a:schemeClr val="accent1"/>
          </a:lnRef>
          <a:fillRef idx="0">
            <a:schemeClr val="accent1"/>
          </a:fillRef>
          <a:effectRef idx="0">
            <a:schemeClr val="accent1"/>
          </a:effectRef>
          <a:fontRef idx="minor">
            <a:schemeClr val="tx1"/>
          </a:fontRef>
        </p:style>
      </p:cxnSp>
      <p:pic>
        <p:nvPicPr>
          <p:cNvPr id="30" name="Picture 14" descr="Kết quả hình ảnh cho cừu clipart png">
            <a:extLst>
              <a:ext uri="{FF2B5EF4-FFF2-40B4-BE49-F238E27FC236}">
                <a16:creationId xmlns="" xmlns:a16="http://schemas.microsoft.com/office/drawing/2014/main" id="{9363BD27-96BE-45F5-8766-EAC6CB1DAA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5747" r="89943"/>
                    </a14:imgEffect>
                  </a14:imgLayer>
                </a14:imgProps>
              </a:ext>
              <a:ext uri="{28A0092B-C50C-407E-A947-70E740481C1C}">
                <a14:useLocalDpi xmlns:a14="http://schemas.microsoft.com/office/drawing/2010/main" val="0"/>
              </a:ext>
            </a:extLst>
          </a:blip>
          <a:srcRect/>
          <a:stretch>
            <a:fillRect/>
          </a:stretch>
        </p:blipFill>
        <p:spPr bwMode="auto">
          <a:xfrm>
            <a:off x="5506334" y="5434320"/>
            <a:ext cx="1474606" cy="147460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iống nho png | PNGEg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225" l="1437" r="98276"/>
                    </a14:imgEffect>
                  </a14:imgLayer>
                </a14:imgProps>
              </a:ext>
              <a:ext uri="{28A0092B-C50C-407E-A947-70E740481C1C}">
                <a14:useLocalDpi xmlns:a14="http://schemas.microsoft.com/office/drawing/2010/main" val="0"/>
              </a:ext>
            </a:extLst>
          </a:blip>
          <a:srcRect/>
          <a:stretch>
            <a:fillRect/>
          </a:stretch>
        </p:blipFill>
        <p:spPr bwMode="auto">
          <a:xfrm>
            <a:off x="130629" y="5397155"/>
            <a:ext cx="1240508" cy="120486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Quả Cam Vàng 1, Free Png - KhoThietKe.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3018" y="5334300"/>
            <a:ext cx="2674613" cy="16746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Ô liu Clip nghệ thuật - Màu Xanh Lá Cây Ô-Liu Trong Suốt Hình Ảnh png tải  về - Miễn phí trong suốt Nhà Máy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750" l="10000" r="90000"/>
                    </a14:imgEffect>
                  </a14:imgLayer>
                </a14:imgProps>
              </a:ext>
              <a:ext uri="{28A0092B-C50C-407E-A947-70E740481C1C}">
                <a14:useLocalDpi xmlns:a14="http://schemas.microsoft.com/office/drawing/2010/main" val="0"/>
              </a:ext>
            </a:extLst>
          </a:blip>
          <a:srcRect/>
          <a:stretch>
            <a:fillRect/>
          </a:stretch>
        </p:blipFill>
        <p:spPr bwMode="auto">
          <a:xfrm>
            <a:off x="1094723" y="5510555"/>
            <a:ext cx="2501180" cy="1111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1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grpSp>
        <p:nvGrpSpPr>
          <p:cNvPr id="10" name="Group 9">
            <a:extLst>
              <a:ext uri="{FF2B5EF4-FFF2-40B4-BE49-F238E27FC236}">
                <a16:creationId xmlns="" xmlns:a16="http://schemas.microsoft.com/office/drawing/2014/main" id="{CDD7D018-4483-4A97-8F58-82B183B72664}"/>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 xmlns:a16="http://schemas.microsoft.com/office/drawing/2014/main" id="{A64EFBB8-34C6-40A2-8071-7A1DB9DB7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169FDAD5-BFCD-4550-9AEA-C0CC698F37B5}"/>
                </a:ext>
              </a:extLst>
            </p:cNvPr>
            <p:cNvSpPr txBox="1"/>
            <p:nvPr/>
          </p:nvSpPr>
          <p:spPr>
            <a:xfrm>
              <a:off x="6773161" y="6464424"/>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3" name="Freeform 8">
            <a:extLst>
              <a:ext uri="{FF2B5EF4-FFF2-40B4-BE49-F238E27FC236}">
                <a16:creationId xmlns="" xmlns:a16="http://schemas.microsoft.com/office/drawing/2014/main" id="{772D1EA0-9BDF-468A-9673-A2FA14C12FD7}"/>
              </a:ext>
            </a:extLst>
          </p:cNvPr>
          <p:cNvSpPr>
            <a:spLocks/>
          </p:cNvSpPr>
          <p:nvPr/>
        </p:nvSpPr>
        <p:spPr bwMode="auto">
          <a:xfrm>
            <a:off x="7999098" y="1501086"/>
            <a:ext cx="1263655" cy="487362"/>
          </a:xfrm>
          <a:custGeom>
            <a:avLst/>
            <a:gdLst>
              <a:gd name="T0" fmla="*/ 2147483646 w 775"/>
              <a:gd name="T1" fmla="*/ 2147483646 h 307"/>
              <a:gd name="T2" fmla="*/ 2147483646 w 775"/>
              <a:gd name="T3" fmla="*/ 2147483646 h 307"/>
              <a:gd name="T4" fmla="*/ 2147483646 w 775"/>
              <a:gd name="T5" fmla="*/ 2147483646 h 307"/>
              <a:gd name="T6" fmla="*/ 2147483646 w 775"/>
              <a:gd name="T7" fmla="*/ 2147483646 h 307"/>
              <a:gd name="T8" fmla="*/ 2147483646 w 775"/>
              <a:gd name="T9" fmla="*/ 2147483646 h 307"/>
              <a:gd name="T10" fmla="*/ 2147483646 w 775"/>
              <a:gd name="T11" fmla="*/ 2147483646 h 307"/>
              <a:gd name="T12" fmla="*/ 2147483646 w 775"/>
              <a:gd name="T13" fmla="*/ 2147483646 h 307"/>
              <a:gd name="T14" fmla="*/ 2147483646 w 775"/>
              <a:gd name="T15" fmla="*/ 2147483646 h 307"/>
              <a:gd name="T16" fmla="*/ 2147483646 w 775"/>
              <a:gd name="T17" fmla="*/ 2147483646 h 307"/>
              <a:gd name="T18" fmla="*/ 2147483646 w 775"/>
              <a:gd name="T19" fmla="*/ 2147483646 h 307"/>
              <a:gd name="T20" fmla="*/ 2147483646 w 775"/>
              <a:gd name="T21" fmla="*/ 2147483646 h 307"/>
              <a:gd name="T22" fmla="*/ 2147483646 w 775"/>
              <a:gd name="T23" fmla="*/ 2147483646 h 307"/>
              <a:gd name="T24" fmla="*/ 2147483646 w 775"/>
              <a:gd name="T25" fmla="*/ 2147483646 h 307"/>
              <a:gd name="T26" fmla="*/ 2147483646 w 775"/>
              <a:gd name="T27" fmla="*/ 2147483646 h 307"/>
              <a:gd name="T28" fmla="*/ 2147483646 w 775"/>
              <a:gd name="T29" fmla="*/ 2147483646 h 307"/>
              <a:gd name="T30" fmla="*/ 2147483646 w 775"/>
              <a:gd name="T31" fmla="*/ 2147483646 h 307"/>
              <a:gd name="T32" fmla="*/ 2147483646 w 775"/>
              <a:gd name="T33" fmla="*/ 2147483646 h 307"/>
              <a:gd name="T34" fmla="*/ 2147483646 w 775"/>
              <a:gd name="T35" fmla="*/ 2147483646 h 307"/>
              <a:gd name="T36" fmla="*/ 2147483646 w 775"/>
              <a:gd name="T37" fmla="*/ 2147483646 h 307"/>
              <a:gd name="T38" fmla="*/ 2147483646 w 775"/>
              <a:gd name="T39" fmla="*/ 2147483646 h 307"/>
              <a:gd name="T40" fmla="*/ 2147483646 w 775"/>
              <a:gd name="T41" fmla="*/ 2147483646 h 307"/>
              <a:gd name="T42" fmla="*/ 2147483646 w 775"/>
              <a:gd name="T43" fmla="*/ 2147483646 h 307"/>
              <a:gd name="T44" fmla="*/ 2147483646 w 775"/>
              <a:gd name="T45" fmla="*/ 2147483646 h 307"/>
              <a:gd name="T46" fmla="*/ 2147483646 w 775"/>
              <a:gd name="T47" fmla="*/ 2147483646 h 307"/>
              <a:gd name="T48" fmla="*/ 2147483646 w 775"/>
              <a:gd name="T49" fmla="*/ 2147483646 h 307"/>
              <a:gd name="T50" fmla="*/ 2147483646 w 775"/>
              <a:gd name="T51" fmla="*/ 2147483646 h 307"/>
              <a:gd name="T52" fmla="*/ 2147483646 w 775"/>
              <a:gd name="T53" fmla="*/ 2147483646 h 307"/>
              <a:gd name="T54" fmla="*/ 2147483646 w 775"/>
              <a:gd name="T55" fmla="*/ 2147483646 h 3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5" h="307">
                <a:moveTo>
                  <a:pt x="728" y="121"/>
                </a:moveTo>
                <a:cubicBezTo>
                  <a:pt x="717" y="120"/>
                  <a:pt x="706" y="121"/>
                  <a:pt x="696" y="117"/>
                </a:cubicBezTo>
                <a:cubicBezTo>
                  <a:pt x="687" y="114"/>
                  <a:pt x="682" y="102"/>
                  <a:pt x="672" y="101"/>
                </a:cubicBezTo>
                <a:cubicBezTo>
                  <a:pt x="652" y="100"/>
                  <a:pt x="632" y="98"/>
                  <a:pt x="612" y="97"/>
                </a:cubicBezTo>
                <a:cubicBezTo>
                  <a:pt x="583" y="87"/>
                  <a:pt x="565" y="101"/>
                  <a:pt x="540" y="109"/>
                </a:cubicBezTo>
                <a:cubicBezTo>
                  <a:pt x="498" y="172"/>
                  <a:pt x="455" y="166"/>
                  <a:pt x="380" y="169"/>
                </a:cubicBezTo>
                <a:cubicBezTo>
                  <a:pt x="358" y="176"/>
                  <a:pt x="324" y="182"/>
                  <a:pt x="304" y="193"/>
                </a:cubicBezTo>
                <a:cubicBezTo>
                  <a:pt x="285" y="204"/>
                  <a:pt x="265" y="218"/>
                  <a:pt x="244" y="225"/>
                </a:cubicBezTo>
                <a:cubicBezTo>
                  <a:pt x="214" y="235"/>
                  <a:pt x="198" y="235"/>
                  <a:pt x="172" y="253"/>
                </a:cubicBezTo>
                <a:cubicBezTo>
                  <a:pt x="150" y="268"/>
                  <a:pt x="122" y="271"/>
                  <a:pt x="100" y="285"/>
                </a:cubicBezTo>
                <a:cubicBezTo>
                  <a:pt x="92" y="290"/>
                  <a:pt x="76" y="301"/>
                  <a:pt x="76" y="301"/>
                </a:cubicBezTo>
                <a:cubicBezTo>
                  <a:pt x="53" y="300"/>
                  <a:pt x="29" y="307"/>
                  <a:pt x="8" y="297"/>
                </a:cubicBezTo>
                <a:cubicBezTo>
                  <a:pt x="0" y="293"/>
                  <a:pt x="13" y="281"/>
                  <a:pt x="16" y="273"/>
                </a:cubicBezTo>
                <a:cubicBezTo>
                  <a:pt x="19" y="265"/>
                  <a:pt x="40" y="265"/>
                  <a:pt x="40" y="265"/>
                </a:cubicBezTo>
                <a:cubicBezTo>
                  <a:pt x="60" y="245"/>
                  <a:pt x="58" y="224"/>
                  <a:pt x="64" y="197"/>
                </a:cubicBezTo>
                <a:cubicBezTo>
                  <a:pt x="65" y="193"/>
                  <a:pt x="66" y="165"/>
                  <a:pt x="76" y="161"/>
                </a:cubicBezTo>
                <a:cubicBezTo>
                  <a:pt x="86" y="157"/>
                  <a:pt x="97" y="158"/>
                  <a:pt x="108" y="157"/>
                </a:cubicBezTo>
                <a:cubicBezTo>
                  <a:pt x="121" y="148"/>
                  <a:pt x="129" y="138"/>
                  <a:pt x="144" y="133"/>
                </a:cubicBezTo>
                <a:cubicBezTo>
                  <a:pt x="147" y="129"/>
                  <a:pt x="149" y="124"/>
                  <a:pt x="152" y="121"/>
                </a:cubicBezTo>
                <a:cubicBezTo>
                  <a:pt x="155" y="118"/>
                  <a:pt x="161" y="117"/>
                  <a:pt x="164" y="113"/>
                </a:cubicBezTo>
                <a:cubicBezTo>
                  <a:pt x="167" y="110"/>
                  <a:pt x="166" y="105"/>
                  <a:pt x="168" y="101"/>
                </a:cubicBezTo>
                <a:cubicBezTo>
                  <a:pt x="174" y="92"/>
                  <a:pt x="183" y="87"/>
                  <a:pt x="192" y="81"/>
                </a:cubicBezTo>
                <a:cubicBezTo>
                  <a:pt x="213" y="19"/>
                  <a:pt x="191" y="73"/>
                  <a:pt x="352" y="65"/>
                </a:cubicBezTo>
                <a:cubicBezTo>
                  <a:pt x="385" y="63"/>
                  <a:pt x="420" y="38"/>
                  <a:pt x="452" y="29"/>
                </a:cubicBezTo>
                <a:cubicBezTo>
                  <a:pt x="499" y="16"/>
                  <a:pt x="519" y="23"/>
                  <a:pt x="588" y="21"/>
                </a:cubicBezTo>
                <a:cubicBezTo>
                  <a:pt x="650" y="0"/>
                  <a:pt x="604" y="13"/>
                  <a:pt x="732" y="17"/>
                </a:cubicBezTo>
                <a:cubicBezTo>
                  <a:pt x="775" y="26"/>
                  <a:pt x="755" y="15"/>
                  <a:pt x="748" y="93"/>
                </a:cubicBezTo>
                <a:cubicBezTo>
                  <a:pt x="746" y="110"/>
                  <a:pt x="703" y="121"/>
                  <a:pt x="728" y="121"/>
                </a:cubicBezTo>
                <a:close/>
              </a:path>
            </a:pathLst>
          </a:custGeom>
          <a:noFill/>
          <a:ln w="28575" cmpd="sng">
            <a:solidFill>
              <a:srgbClr val="000099"/>
            </a:solidFill>
            <a:round/>
            <a:headEnd/>
            <a:tailEnd/>
          </a:ln>
          <a:effectLst/>
        </p:spPr>
        <p:txBody>
          <a:bodyPr/>
          <a:lstStyle/>
          <a:p>
            <a:endParaRPr lang="en-US"/>
          </a:p>
        </p:txBody>
      </p:sp>
      <p:sp>
        <p:nvSpPr>
          <p:cNvPr id="14" name="Freeform 9">
            <a:extLst>
              <a:ext uri="{FF2B5EF4-FFF2-40B4-BE49-F238E27FC236}">
                <a16:creationId xmlns="" xmlns:a16="http://schemas.microsoft.com/office/drawing/2014/main" id="{BF152B7F-0EA2-4A52-A5DB-2871B02674DA}"/>
              </a:ext>
            </a:extLst>
          </p:cNvPr>
          <p:cNvSpPr>
            <a:spLocks/>
          </p:cNvSpPr>
          <p:nvPr/>
        </p:nvSpPr>
        <p:spPr bwMode="auto">
          <a:xfrm rot="20767745">
            <a:off x="9601762" y="5626016"/>
            <a:ext cx="391253" cy="156748"/>
          </a:xfrm>
          <a:custGeom>
            <a:avLst/>
            <a:gdLst>
              <a:gd name="T0" fmla="*/ 2147483646 w 308"/>
              <a:gd name="T1" fmla="*/ 2147483646 h 106"/>
              <a:gd name="T2" fmla="*/ 2147483646 w 308"/>
              <a:gd name="T3" fmla="*/ 2147483646 h 106"/>
              <a:gd name="T4" fmla="*/ 2147483646 w 308"/>
              <a:gd name="T5" fmla="*/ 2147483646 h 106"/>
              <a:gd name="T6" fmla="*/ 2147483646 w 308"/>
              <a:gd name="T7" fmla="*/ 2147483646 h 106"/>
              <a:gd name="T8" fmla="*/ 2147483646 w 308"/>
              <a:gd name="T9" fmla="*/ 2147483646 h 106"/>
              <a:gd name="T10" fmla="*/ 2147483646 w 308"/>
              <a:gd name="T11" fmla="*/ 2147483646 h 106"/>
              <a:gd name="T12" fmla="*/ 2147483646 w 308"/>
              <a:gd name="T13" fmla="*/ 2147483646 h 106"/>
              <a:gd name="T14" fmla="*/ 2147483646 w 308"/>
              <a:gd name="T15" fmla="*/ 2147483646 h 106"/>
              <a:gd name="T16" fmla="*/ 2147483646 w 308"/>
              <a:gd name="T17" fmla="*/ 2147483646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8" h="106">
                <a:moveTo>
                  <a:pt x="254" y="7"/>
                </a:moveTo>
                <a:cubicBezTo>
                  <a:pt x="171" y="2"/>
                  <a:pt x="114" y="0"/>
                  <a:pt x="26" y="3"/>
                </a:cubicBezTo>
                <a:cubicBezTo>
                  <a:pt x="7" y="31"/>
                  <a:pt x="0" y="30"/>
                  <a:pt x="14" y="71"/>
                </a:cubicBezTo>
                <a:cubicBezTo>
                  <a:pt x="17" y="81"/>
                  <a:pt x="35" y="77"/>
                  <a:pt x="46" y="79"/>
                </a:cubicBezTo>
                <a:cubicBezTo>
                  <a:pt x="86" y="106"/>
                  <a:pt x="56" y="89"/>
                  <a:pt x="162" y="83"/>
                </a:cubicBezTo>
                <a:cubicBezTo>
                  <a:pt x="210" y="80"/>
                  <a:pt x="254" y="66"/>
                  <a:pt x="302" y="63"/>
                </a:cubicBezTo>
                <a:cubicBezTo>
                  <a:pt x="303" y="59"/>
                  <a:pt x="308" y="54"/>
                  <a:pt x="306" y="51"/>
                </a:cubicBezTo>
                <a:cubicBezTo>
                  <a:pt x="300" y="43"/>
                  <a:pt x="282" y="35"/>
                  <a:pt x="282" y="35"/>
                </a:cubicBezTo>
                <a:cubicBezTo>
                  <a:pt x="276" y="16"/>
                  <a:pt x="274" y="12"/>
                  <a:pt x="254" y="7"/>
                </a:cubicBezTo>
                <a:close/>
              </a:path>
            </a:pathLst>
          </a:custGeom>
          <a:noFill/>
          <a:ln w="28575" cmpd="sng">
            <a:solidFill>
              <a:srgbClr val="000099"/>
            </a:solidFill>
            <a:round/>
            <a:headEnd/>
            <a:tailEnd/>
          </a:ln>
          <a:effectLst/>
        </p:spPr>
        <p:txBody>
          <a:bodyPr/>
          <a:lstStyle/>
          <a:p>
            <a:endParaRPr lang="en-US"/>
          </a:p>
        </p:txBody>
      </p:sp>
      <p:sp>
        <p:nvSpPr>
          <p:cNvPr id="15" name="Rectangle 1">
            <a:extLst>
              <a:ext uri="{FF2B5EF4-FFF2-40B4-BE49-F238E27FC236}">
                <a16:creationId xmlns="" xmlns:a16="http://schemas.microsoft.com/office/drawing/2014/main" id="{3540C9A0-6E50-428C-8B7F-77377EDEF846}"/>
              </a:ext>
            </a:extLst>
          </p:cNvPr>
          <p:cNvSpPr>
            <a:spLocks noChangeArrowheads="1"/>
          </p:cNvSpPr>
          <p:nvPr/>
        </p:nvSpPr>
        <p:spPr bwMode="auto">
          <a:xfrm>
            <a:off x="7125" y="1252955"/>
            <a:ext cx="6901413"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lgn="just">
              <a:buFont typeface="Wingdings" panose="05000000000000000000" pitchFamily="2" charset="2"/>
              <a:buChar char="ü"/>
            </a:pPr>
            <a:r>
              <a:rPr kumimoji="0" lang="en-US" sz="3200" b="1" i="0" u="none" strike="noStrike" cap="none" normalizeH="0" baseline="0" dirty="0" err="1">
                <a:ln>
                  <a:noFill/>
                </a:ln>
                <a:solidFill>
                  <a:srgbClr val="002060"/>
                </a:solidFill>
                <a:effectLst/>
                <a:latin typeface="Arial" panose="020B0604020202020204" pitchFamily="34" charset="0"/>
                <a:ea typeface="Cambria" pitchFamily="18" charset="0"/>
                <a:cs typeface="Arial" panose="020B0604020202020204" pitchFamily="34" charset="0"/>
              </a:rPr>
              <a:t>Phân</a:t>
            </a:r>
            <a:r>
              <a:rPr kumimoji="0" lang="en-US" sz="3200" b="1" i="0" u="none" strike="noStrike" cap="none" normalizeH="0" dirty="0">
                <a:ln>
                  <a:noFill/>
                </a:ln>
                <a:solidFill>
                  <a:srgbClr val="002060"/>
                </a:solidFill>
                <a:effectLst/>
                <a:latin typeface="Arial" panose="020B0604020202020204" pitchFamily="34" charset="0"/>
                <a:ea typeface="Cambria" pitchFamily="18" charset="0"/>
                <a:cs typeface="Arial" panose="020B0604020202020204" pitchFamily="34" charset="0"/>
              </a:rPr>
              <a:t> </a:t>
            </a:r>
            <a:r>
              <a:rPr kumimoji="0" lang="en-US" sz="3200" b="1" i="0" u="none" strike="noStrike" cap="none" normalizeH="0" dirty="0" err="1">
                <a:ln>
                  <a:noFill/>
                </a:ln>
                <a:solidFill>
                  <a:srgbClr val="002060"/>
                </a:solidFill>
                <a:effectLst/>
                <a:latin typeface="Arial" panose="020B0604020202020204" pitchFamily="34" charset="0"/>
                <a:ea typeface="Cambria" pitchFamily="18" charset="0"/>
                <a:cs typeface="Arial" panose="020B0604020202020204" pitchFamily="34" charset="0"/>
              </a:rPr>
              <a:t>bố</a:t>
            </a:r>
            <a:r>
              <a:rPr kumimoji="0" lang="en-US" sz="3200" b="1" i="0" u="none" strike="noStrike" cap="none" normalizeH="0">
                <a:ln>
                  <a:noFill/>
                </a:ln>
                <a:solidFill>
                  <a:srgbClr val="002060"/>
                </a:solidFill>
                <a:effectLst/>
                <a:latin typeface="Arial" panose="020B0604020202020204" pitchFamily="34" charset="0"/>
                <a:ea typeface="Cambria" pitchFamily="18" charset="0"/>
                <a:cs typeface="Arial" panose="020B0604020202020204" pitchFamily="34" charset="0"/>
              </a:rPr>
              <a:t>: </a:t>
            </a:r>
            <a:r>
              <a:rPr lang="vi-VN" sz="3200" b="1">
                <a:solidFill>
                  <a:srgbClr val="002060"/>
                </a:solidFill>
                <a:latin typeface="Arial" panose="020B0604020202020204" pitchFamily="34" charset="0"/>
                <a:cs typeface="Arial" panose="020B0604020202020204" pitchFamily="34" charset="0"/>
              </a:rPr>
              <a:t>gồm dãy At-lat và vùng đồng bằng ven biển Bắc Phi, vùng cực nam châu Phi.</a:t>
            </a:r>
            <a:endParaRPr lang="en-US" sz="28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7081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par>
                          <p:cTn id="11" fill="hold">
                            <p:stCondLst>
                              <p:cond delay="500"/>
                            </p:stCondLst>
                            <p:childTnLst>
                              <p:par>
                                <p:cTn id="12" presetID="35" presetClass="emph" presetSubtype="0" repeatCount="4000" fill="hold" grpId="1" nodeType="afterEffect">
                                  <p:stCondLst>
                                    <p:cond delay="0"/>
                                  </p:stCondLst>
                                  <p:childTnLst>
                                    <p:anim calcmode="discrete" valueType="str">
                                      <p:cBhvr>
                                        <p:cTn id="13" dur="1000" fill="hold"/>
                                        <p:tgtEl>
                                          <p:spTgt spid="13"/>
                                        </p:tgtEl>
                                        <p:attrNameLst>
                                          <p:attrName>style.visibility</p:attrName>
                                        </p:attrNameLst>
                                      </p:cBhvr>
                                      <p:tavLst>
                                        <p:tav tm="0">
                                          <p:val>
                                            <p:strVal val="hidden"/>
                                          </p:val>
                                        </p:tav>
                                        <p:tav tm="50000">
                                          <p:val>
                                            <p:strVal val="visible"/>
                                          </p:val>
                                        </p:tav>
                                      </p:tavLst>
                                    </p:anim>
                                  </p:childTnLst>
                                </p:cTn>
                              </p:par>
                              <p:par>
                                <p:cTn id="14" presetID="35" presetClass="emph" presetSubtype="0" repeatCount="4000" fill="hold" grpId="1" nodeType="withEffect">
                                  <p:stCondLst>
                                    <p:cond delay="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3" name="Group 2">
            <a:extLst>
              <a:ext uri="{FF2B5EF4-FFF2-40B4-BE49-F238E27FC236}">
                <a16:creationId xmlns="" xmlns:a16="http://schemas.microsoft.com/office/drawing/2014/main" id="{FFFE1168-8B32-4E48-8449-02C4D92C722B}"/>
              </a:ext>
            </a:extLst>
          </p:cNvPr>
          <p:cNvGrpSpPr/>
          <p:nvPr/>
        </p:nvGrpSpPr>
        <p:grpSpPr>
          <a:xfrm>
            <a:off x="1836080" y="1623667"/>
            <a:ext cx="9813603" cy="875873"/>
            <a:chOff x="1836080" y="1623667"/>
            <a:chExt cx="9813603" cy="875873"/>
          </a:xfrm>
        </p:grpSpPr>
        <p:grpSp>
          <p:nvGrpSpPr>
            <p:cNvPr id="17" name="Group 16">
              <a:extLst>
                <a:ext uri="{FF2B5EF4-FFF2-40B4-BE49-F238E27FC236}">
                  <a16:creationId xmlns="" xmlns:a16="http://schemas.microsoft.com/office/drawing/2014/main" id="{5C91F31A-EDEB-4352-AEB9-72156EF377B5}"/>
                </a:ext>
              </a:extLst>
            </p:cNvPr>
            <p:cNvGrpSpPr/>
            <p:nvPr/>
          </p:nvGrpSpPr>
          <p:grpSpPr>
            <a:xfrm>
              <a:off x="1884576" y="1626591"/>
              <a:ext cx="9765107" cy="872949"/>
              <a:chOff x="1133366" y="2220084"/>
              <a:chExt cx="6093180" cy="914400"/>
            </a:xfrm>
            <a:solidFill>
              <a:srgbClr val="FCFEB0"/>
            </a:solidFill>
          </p:grpSpPr>
          <p:sp>
            <p:nvSpPr>
              <p:cNvPr id="18" name="Arrow: Pentagon 17">
                <a:extLst>
                  <a:ext uri="{FF2B5EF4-FFF2-40B4-BE49-F238E27FC236}">
                    <a16:creationId xmlns="" xmlns:a16="http://schemas.microsoft.com/office/drawing/2014/main"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 xmlns:a16="http://schemas.microsoft.com/office/drawing/2014/main"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 xmlns:a16="http://schemas.microsoft.com/office/drawing/2014/main" id="{04670728-1741-4833-9A20-59430923F615}"/>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21" name="Arrow: Pentagon 20">
              <a:extLst>
                <a:ext uri="{FF2B5EF4-FFF2-40B4-BE49-F238E27FC236}">
                  <a16:creationId xmlns="" xmlns:a16="http://schemas.microsoft.com/office/drawing/2014/main" id="{CA02300E-50B7-4EDA-86E8-B9B08F71147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 xmlns:a16="http://schemas.microsoft.com/office/drawing/2014/main" id="{33BEFBF2-C0F4-4F92-82DE-EA58FF6EF957}"/>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Hình ảnh 13">
            <a:extLst>
              <a:ext uri="{FF2B5EF4-FFF2-40B4-BE49-F238E27FC236}">
                <a16:creationId xmlns="" xmlns:a16="http://schemas.microsoft.com/office/drawing/2014/main"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4" name="Group 3">
            <a:extLst>
              <a:ext uri="{FF2B5EF4-FFF2-40B4-BE49-F238E27FC236}">
                <a16:creationId xmlns="" xmlns:a16="http://schemas.microsoft.com/office/drawing/2014/main" id="{F923B66A-51BC-49DB-8AD2-EE59AF6F4E33}"/>
              </a:ext>
            </a:extLst>
          </p:cNvPr>
          <p:cNvGrpSpPr/>
          <p:nvPr/>
        </p:nvGrpSpPr>
        <p:grpSpPr>
          <a:xfrm>
            <a:off x="1787659" y="2790781"/>
            <a:ext cx="9826019" cy="875873"/>
            <a:chOff x="1787659" y="2790781"/>
            <a:chExt cx="9826019" cy="875873"/>
          </a:xfrm>
        </p:grpSpPr>
        <p:grpSp>
          <p:nvGrpSpPr>
            <p:cNvPr id="24" name="Group 23">
              <a:extLst>
                <a:ext uri="{FF2B5EF4-FFF2-40B4-BE49-F238E27FC236}">
                  <a16:creationId xmlns="" xmlns:a16="http://schemas.microsoft.com/office/drawing/2014/main" id="{2E7FFE3E-74EA-4B7F-8177-ADE48FBB3362}"/>
                </a:ext>
              </a:extLst>
            </p:cNvPr>
            <p:cNvGrpSpPr/>
            <p:nvPr/>
          </p:nvGrpSpPr>
          <p:grpSpPr>
            <a:xfrm>
              <a:off x="1848572" y="2793705"/>
              <a:ext cx="9765106" cy="872949"/>
              <a:chOff x="1133366" y="2220084"/>
              <a:chExt cx="6409250" cy="914400"/>
            </a:xfrm>
            <a:solidFill>
              <a:srgbClr val="FCFEB0"/>
            </a:solidFill>
          </p:grpSpPr>
          <p:sp>
            <p:nvSpPr>
              <p:cNvPr id="33" name="Arrow: Pentagon 32">
                <a:extLst>
                  <a:ext uri="{FF2B5EF4-FFF2-40B4-BE49-F238E27FC236}">
                    <a16:creationId xmlns="" xmlns:a16="http://schemas.microsoft.com/office/drawing/2014/main"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Arrow: Pentagon 29">
              <a:extLst>
                <a:ext uri="{FF2B5EF4-FFF2-40B4-BE49-F238E27FC236}">
                  <a16:creationId xmlns="" xmlns:a16="http://schemas.microsoft.com/office/drawing/2014/main" id="{D1148A92-A3DA-4E76-B6A4-D7DA5271949D}"/>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 xmlns:a16="http://schemas.microsoft.com/office/drawing/2014/main" id="{DD736294-8B01-4A66-90A2-4EA9C6C674E1}"/>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7BF7C870-BBB9-4BBC-A19C-CEF9ACB06063}"/>
                </a:ext>
              </a:extLst>
            </p:cNvPr>
            <p:cNvSpPr txBox="1"/>
            <p:nvPr/>
          </p:nvSpPr>
          <p:spPr>
            <a:xfrm>
              <a:off x="2963129" y="2963501"/>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nhiệt đới</a:t>
              </a:r>
            </a:p>
          </p:txBody>
        </p:sp>
      </p:grpSp>
      <p:grpSp>
        <p:nvGrpSpPr>
          <p:cNvPr id="6" name="Group 5">
            <a:extLst>
              <a:ext uri="{FF2B5EF4-FFF2-40B4-BE49-F238E27FC236}">
                <a16:creationId xmlns="" xmlns:a16="http://schemas.microsoft.com/office/drawing/2014/main" id="{48549127-9F38-4126-B19E-2149AFD50941}"/>
              </a:ext>
            </a:extLst>
          </p:cNvPr>
          <p:cNvGrpSpPr/>
          <p:nvPr/>
        </p:nvGrpSpPr>
        <p:grpSpPr>
          <a:xfrm>
            <a:off x="1787659" y="4083592"/>
            <a:ext cx="9826019" cy="875873"/>
            <a:chOff x="1787659" y="4083592"/>
            <a:chExt cx="9826019" cy="875873"/>
          </a:xfrm>
        </p:grpSpPr>
        <p:grpSp>
          <p:nvGrpSpPr>
            <p:cNvPr id="28" name="Group 27">
              <a:extLst>
                <a:ext uri="{FF2B5EF4-FFF2-40B4-BE49-F238E27FC236}">
                  <a16:creationId xmlns="" xmlns:a16="http://schemas.microsoft.com/office/drawing/2014/main" id="{6E088950-6E75-406A-99D4-C712F6D4AA47}"/>
                </a:ext>
              </a:extLst>
            </p:cNvPr>
            <p:cNvGrpSpPr/>
            <p:nvPr/>
          </p:nvGrpSpPr>
          <p:grpSpPr>
            <a:xfrm>
              <a:off x="1848572" y="4086516"/>
              <a:ext cx="9765106" cy="872949"/>
              <a:chOff x="1133366" y="2220084"/>
              <a:chExt cx="6409250" cy="914400"/>
            </a:xfrm>
            <a:solidFill>
              <a:schemeClr val="accent6">
                <a:lumMod val="20000"/>
                <a:lumOff val="80000"/>
              </a:schemeClr>
            </a:solidFill>
          </p:grpSpPr>
          <p:sp>
            <p:nvSpPr>
              <p:cNvPr id="29" name="Arrow: Pentagon 28">
                <a:extLst>
                  <a:ext uri="{FF2B5EF4-FFF2-40B4-BE49-F238E27FC236}">
                    <a16:creationId xmlns="" xmlns:a16="http://schemas.microsoft.com/office/drawing/2014/main" id="{A341C60C-6348-430E-8355-6BC6886ACF4A}"/>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5" name="TextBox 34">
                <a:extLst>
                  <a:ext uri="{FF2B5EF4-FFF2-40B4-BE49-F238E27FC236}">
                    <a16:creationId xmlns="" xmlns:a16="http://schemas.microsoft.com/office/drawing/2014/main" id="{0D7BF0AF-93FB-4F94-811F-E31DDC98501E}"/>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6" name="Arrow: Pentagon 35">
              <a:extLst>
                <a:ext uri="{FF2B5EF4-FFF2-40B4-BE49-F238E27FC236}">
                  <a16:creationId xmlns="" xmlns:a16="http://schemas.microsoft.com/office/drawing/2014/main" id="{532B8B92-68EB-444D-AD29-7C9B6B5C238A}"/>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7" name="Isosceles Triangle 36">
              <a:extLst>
                <a:ext uri="{FF2B5EF4-FFF2-40B4-BE49-F238E27FC236}">
                  <a16:creationId xmlns="" xmlns:a16="http://schemas.microsoft.com/office/drawing/2014/main" id="{59BE688D-7DCC-4FD2-923E-6E78DB8ED6E7}"/>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 xmlns:a16="http://schemas.microsoft.com/office/drawing/2014/main" id="{DB753B45-114A-4793-9601-0C3181A710DB}"/>
                </a:ext>
              </a:extLst>
            </p:cNvPr>
            <p:cNvSpPr txBox="1"/>
            <p:nvPr/>
          </p:nvSpPr>
          <p:spPr>
            <a:xfrm>
              <a:off x="2963129" y="4256312"/>
              <a:ext cx="83807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hoang mạc</a:t>
              </a:r>
            </a:p>
          </p:txBody>
        </p:sp>
      </p:grpSp>
      <p:grpSp>
        <p:nvGrpSpPr>
          <p:cNvPr id="7" name="Group 6">
            <a:extLst>
              <a:ext uri="{FF2B5EF4-FFF2-40B4-BE49-F238E27FC236}">
                <a16:creationId xmlns="" xmlns:a16="http://schemas.microsoft.com/office/drawing/2014/main" id="{BFDB9575-2244-4860-9AB0-AA4D96463D69}"/>
              </a:ext>
            </a:extLst>
          </p:cNvPr>
          <p:cNvGrpSpPr/>
          <p:nvPr/>
        </p:nvGrpSpPr>
        <p:grpSpPr>
          <a:xfrm>
            <a:off x="1726746" y="5370553"/>
            <a:ext cx="9826019" cy="875873"/>
            <a:chOff x="1726746" y="5370553"/>
            <a:chExt cx="9826019" cy="875873"/>
          </a:xfrm>
        </p:grpSpPr>
        <p:grpSp>
          <p:nvGrpSpPr>
            <p:cNvPr id="39" name="Group 38">
              <a:extLst>
                <a:ext uri="{FF2B5EF4-FFF2-40B4-BE49-F238E27FC236}">
                  <a16:creationId xmlns="" xmlns:a16="http://schemas.microsoft.com/office/drawing/2014/main" id="{C64963F3-4CBB-4F5B-B0CA-FE69D3C230CA}"/>
                </a:ext>
              </a:extLst>
            </p:cNvPr>
            <p:cNvGrpSpPr/>
            <p:nvPr/>
          </p:nvGrpSpPr>
          <p:grpSpPr>
            <a:xfrm>
              <a:off x="1787659" y="5373477"/>
              <a:ext cx="9765106" cy="872949"/>
              <a:chOff x="1133366" y="2220084"/>
              <a:chExt cx="6409250" cy="914400"/>
            </a:xfrm>
            <a:solidFill>
              <a:srgbClr val="FCFEB0"/>
            </a:solidFill>
          </p:grpSpPr>
          <p:sp>
            <p:nvSpPr>
              <p:cNvPr id="40" name="Arrow: Pentagon 39">
                <a:extLst>
                  <a:ext uri="{FF2B5EF4-FFF2-40B4-BE49-F238E27FC236}">
                    <a16:creationId xmlns="" xmlns:a16="http://schemas.microsoft.com/office/drawing/2014/main" id="{D704437B-83BF-4B8B-A1FD-41E423C241F2}"/>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TextBox 40">
                <a:extLst>
                  <a:ext uri="{FF2B5EF4-FFF2-40B4-BE49-F238E27FC236}">
                    <a16:creationId xmlns="" xmlns:a16="http://schemas.microsoft.com/office/drawing/2014/main" id="{C7317980-0F4E-4320-81EE-CB5686DA570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2" name="Arrow: Pentagon 41">
              <a:extLst>
                <a:ext uri="{FF2B5EF4-FFF2-40B4-BE49-F238E27FC236}">
                  <a16:creationId xmlns="" xmlns:a16="http://schemas.microsoft.com/office/drawing/2014/main" id="{BD1B7BF2-0953-41F2-BA34-B7DBA5E37CE6}"/>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43" name="Isosceles Triangle 42">
              <a:extLst>
                <a:ext uri="{FF2B5EF4-FFF2-40B4-BE49-F238E27FC236}">
                  <a16:creationId xmlns="" xmlns:a16="http://schemas.microsoft.com/office/drawing/2014/main" id="{AFAF03C8-40ED-4AD4-B7D1-01F9FFBC4360}"/>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7F1999E9-A6D4-4F60-A2A5-15E82ADF655B}"/>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sp>
        <p:nvSpPr>
          <p:cNvPr id="16" name="Rectangle 15">
            <a:extLst>
              <a:ext uri="{FF2B5EF4-FFF2-40B4-BE49-F238E27FC236}">
                <a16:creationId xmlns="" xmlns:a16="http://schemas.microsoft.com/office/drawing/2014/main" id="{8D67A99A-ED17-4F61-959C-293FA80EED0D}"/>
              </a:ext>
            </a:extLst>
          </p:cNvPr>
          <p:cNvSpPr/>
          <p:nvPr/>
        </p:nvSpPr>
        <p:spPr>
          <a:xfrm>
            <a:off x="252593" y="1339368"/>
            <a:ext cx="11575230" cy="1077218"/>
          </a:xfrm>
          <a:prstGeom prst="rect">
            <a:avLst/>
          </a:prstGeom>
        </p:spPr>
        <p:txBody>
          <a:bodyPr wrap="square">
            <a:spAutoFit/>
          </a:bodyPr>
          <a:lstStyle/>
          <a:p>
            <a:pPr algn="just"/>
            <a:r>
              <a:rPr lang="vi-VN" sz="3200" b="1">
                <a:solidFill>
                  <a:srgbClr val="1503BD"/>
                </a:solidFill>
                <a:latin typeface="Arial" panose="020B0604020202020204" pitchFamily="34" charset="0"/>
                <a:cs typeface="Arial" panose="020B0604020202020204" pitchFamily="34" charset="0"/>
              </a:rPr>
              <a:t>+ Trồng các loại cây ăn quả (nho, cam, chanh, ô liu,...) và một số cây lương thực (lúa mì, ngô).</a:t>
            </a:r>
          </a:p>
        </p:txBody>
      </p:sp>
      <p:pic>
        <p:nvPicPr>
          <p:cNvPr id="17" name="Picture 28" descr="thu hoach lua cam">
            <a:extLst>
              <a:ext uri="{FF2B5EF4-FFF2-40B4-BE49-F238E27FC236}">
                <a16:creationId xmlns="" xmlns:a16="http://schemas.microsoft.com/office/drawing/2014/main" id="{633D7AD6-E618-41C0-B755-E9F51F025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266" y="2884924"/>
            <a:ext cx="4419600" cy="32004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descr="canh dong lua mi">
            <a:extLst>
              <a:ext uri="{FF2B5EF4-FFF2-40B4-BE49-F238E27FC236}">
                <a16:creationId xmlns="" xmlns:a16="http://schemas.microsoft.com/office/drawing/2014/main" id="{E0903D1C-A034-4F05-9746-0CD1E6148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23" y="2884924"/>
            <a:ext cx="4419600" cy="32004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82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200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par>
                          <p:cTn id="8" fill="hold">
                            <p:stCondLst>
                              <p:cond delay="4000"/>
                            </p:stCondLst>
                            <p:childTnLst>
                              <p:par>
                                <p:cTn id="9" presetID="21"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4)">
                                      <p:cBhvr>
                                        <p:cTn id="1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grpSp>
        <p:nvGrpSpPr>
          <p:cNvPr id="13" name="Group 12">
            <a:extLst>
              <a:ext uri="{FF2B5EF4-FFF2-40B4-BE49-F238E27FC236}">
                <a16:creationId xmlns="" xmlns:a16="http://schemas.microsoft.com/office/drawing/2014/main" id="{4B141F28-6794-4380-8A8E-4D961D791174}"/>
              </a:ext>
            </a:extLst>
          </p:cNvPr>
          <p:cNvGrpSpPr/>
          <p:nvPr/>
        </p:nvGrpSpPr>
        <p:grpSpPr>
          <a:xfrm>
            <a:off x="2681583" y="1669570"/>
            <a:ext cx="6706590" cy="4531939"/>
            <a:chOff x="6296891" y="1301436"/>
            <a:chExt cx="5031926" cy="4531939"/>
          </a:xfrm>
        </p:grpSpPr>
        <p:pic>
          <p:nvPicPr>
            <p:cNvPr id="11" name="Picture 20" descr="cừu">
              <a:extLst>
                <a:ext uri="{FF2B5EF4-FFF2-40B4-BE49-F238E27FC236}">
                  <a16:creationId xmlns="" xmlns:a16="http://schemas.microsoft.com/office/drawing/2014/main" id="{2A6480F3-AE53-4562-861D-3D1B1B8D5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49" r="7317"/>
            <a:stretch>
              <a:fillRect/>
            </a:stretch>
          </p:blipFill>
          <p:spPr>
            <a:xfrm>
              <a:off x="6296891" y="1301436"/>
              <a:ext cx="5031926" cy="3953656"/>
            </a:xfrm>
            <a:prstGeom prst="rect">
              <a:avLst/>
            </a:prstGeom>
            <a:noFill/>
          </p:spPr>
        </p:pic>
        <p:sp>
          <p:nvSpPr>
            <p:cNvPr id="10" name="Rectangle 9">
              <a:extLst>
                <a:ext uri="{FF2B5EF4-FFF2-40B4-BE49-F238E27FC236}">
                  <a16:creationId xmlns="" xmlns:a16="http://schemas.microsoft.com/office/drawing/2014/main" id="{7691CB4F-D0C3-4215-9202-56890CA8261F}"/>
                </a:ext>
              </a:extLst>
            </p:cNvPr>
            <p:cNvSpPr/>
            <p:nvPr/>
          </p:nvSpPr>
          <p:spPr>
            <a:xfrm>
              <a:off x="7118093" y="5371710"/>
              <a:ext cx="3389523" cy="461665"/>
            </a:xfrm>
            <a:prstGeom prst="rect">
              <a:avLst/>
            </a:prstGeom>
          </p:spPr>
          <p:txBody>
            <a:bodyPr wrap="none">
              <a:spAutoFit/>
            </a:bodyPr>
            <a:lstStyle/>
            <a:p>
              <a:pPr algn="ctr"/>
              <a:r>
                <a:rPr lang="vi-VN" sz="2400">
                  <a:solidFill>
                    <a:srgbClr val="FF0066"/>
                  </a:solidFill>
                  <a:latin typeface="Arial" panose="020B0604020202020204" pitchFamily="34" charset="0"/>
                  <a:cs typeface="Arial" panose="020B0604020202020204" pitchFamily="34" charset="0"/>
                </a:rPr>
                <a:t>Chăn nuôi gia súc chính là cừu.</a:t>
              </a:r>
            </a:p>
          </p:txBody>
        </p:sp>
      </p:grpSp>
    </p:spTree>
    <p:extLst>
      <p:ext uri="{BB962C8B-B14F-4D97-AF65-F5344CB8AC3E}">
        <p14:creationId xmlns:p14="http://schemas.microsoft.com/office/powerpoint/2010/main" val="10453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sp>
        <p:nvSpPr>
          <p:cNvPr id="16" name="Rectangle 15">
            <a:extLst>
              <a:ext uri="{FF2B5EF4-FFF2-40B4-BE49-F238E27FC236}">
                <a16:creationId xmlns="" xmlns:a16="http://schemas.microsoft.com/office/drawing/2014/main" id="{8D67A99A-ED17-4F61-959C-293FA80EED0D}"/>
              </a:ext>
            </a:extLst>
          </p:cNvPr>
          <p:cNvSpPr/>
          <p:nvPr/>
        </p:nvSpPr>
        <p:spPr>
          <a:xfrm>
            <a:off x="273920" y="1254369"/>
            <a:ext cx="11337725" cy="523220"/>
          </a:xfrm>
          <a:prstGeom prst="rect">
            <a:avLst/>
          </a:prstGeom>
        </p:spPr>
        <p:txBody>
          <a:bodyPr wrap="square">
            <a:spAutoFit/>
          </a:bodyPr>
          <a:lstStyle/>
          <a:p>
            <a:pPr algn="just"/>
            <a:r>
              <a:rPr lang="vi-VN" sz="2800" b="1">
                <a:solidFill>
                  <a:srgbClr val="1503BD"/>
                </a:solidFill>
                <a:latin typeface="Arial" panose="020B0604020202020204" pitchFamily="34" charset="0"/>
                <a:cs typeface="Arial" panose="020B0604020202020204" pitchFamily="34" charset="0"/>
              </a:rPr>
              <a:t>+ Phát triển hoạt động khai thác khoáng sản</a:t>
            </a:r>
          </a:p>
        </p:txBody>
      </p:sp>
      <p:pic>
        <p:nvPicPr>
          <p:cNvPr id="14" name="Picture 23">
            <a:extLst>
              <a:ext uri="{FF2B5EF4-FFF2-40B4-BE49-F238E27FC236}">
                <a16:creationId xmlns="" xmlns:a16="http://schemas.microsoft.com/office/drawing/2014/main" id="{1F16ED93-C5CB-4750-A3DC-5182A5A0A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02" y="1990786"/>
            <a:ext cx="5139230" cy="3365914"/>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rgbClr val="33CCCC"/>
                </a:solidFill>
              </a14:hiddenFill>
            </a:ext>
            <a:ext uri="{AF507438-7753-43E0-B8FC-AC1667EBCBE1}">
              <a14:hiddenEffects xmlns:a14="http://schemas.microsoft.com/office/drawing/2010/main">
                <a:effectLst>
                  <a:outerShdw dist="35921" dir="2700000" algn="ctr" rotWithShape="0">
                    <a:srgbClr val="003B76"/>
                  </a:outerShdw>
                </a:effectLst>
              </a14:hiddenEffects>
            </a:ext>
          </a:extLst>
        </p:spPr>
      </p:pic>
      <p:pic>
        <p:nvPicPr>
          <p:cNvPr id="7170" name="Picture 2" descr="Tại sao châu Phi có nhiều kim cương">
            <a:extLst>
              <a:ext uri="{FF2B5EF4-FFF2-40B4-BE49-F238E27FC236}">
                <a16:creationId xmlns="" xmlns:a16="http://schemas.microsoft.com/office/drawing/2014/main" id="{2CD37C58-FCCD-476C-B075-FD8F1C51B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447" y="2003323"/>
            <a:ext cx="6235589" cy="33659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574511E1-9035-4099-812A-113A80B8B81D}"/>
              </a:ext>
            </a:extLst>
          </p:cNvPr>
          <p:cNvSpPr/>
          <p:nvPr/>
        </p:nvSpPr>
        <p:spPr>
          <a:xfrm>
            <a:off x="673295" y="5603631"/>
            <a:ext cx="3523722" cy="461665"/>
          </a:xfrm>
          <a:prstGeom prst="rect">
            <a:avLst/>
          </a:prstGeom>
        </p:spPr>
        <p:txBody>
          <a:bodyPr wrap="none">
            <a:spAutoFit/>
          </a:bodyPr>
          <a:lstStyle/>
          <a:p>
            <a:pPr algn="ctr"/>
            <a:r>
              <a:rPr lang="en-US" sz="2400">
                <a:solidFill>
                  <a:srgbClr val="FF0066"/>
                </a:solidFill>
                <a:latin typeface="Arial" panose="020B0604020202020204" pitchFamily="34" charset="0"/>
                <a:cs typeface="Arial" panose="020B0604020202020204" pitchFamily="34" charset="0"/>
              </a:rPr>
              <a:t>K</a:t>
            </a:r>
            <a:r>
              <a:rPr lang="vi-VN" sz="2400">
                <a:solidFill>
                  <a:srgbClr val="FF0066"/>
                </a:solidFill>
                <a:latin typeface="Arial" panose="020B0604020202020204" pitchFamily="34" charset="0"/>
                <a:cs typeface="Arial" panose="020B0604020202020204" pitchFamily="34" charset="0"/>
              </a:rPr>
              <a:t>hai thác dầu (An-giê-ri)</a:t>
            </a:r>
            <a:endParaRPr lang="en-US" sz="2400">
              <a:solidFill>
                <a:srgbClr val="FF0066"/>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E6783E62-3878-470C-AE47-E23BBFC26B06}"/>
              </a:ext>
            </a:extLst>
          </p:cNvPr>
          <p:cNvSpPr/>
          <p:nvPr/>
        </p:nvSpPr>
        <p:spPr>
          <a:xfrm>
            <a:off x="5487447" y="5569897"/>
            <a:ext cx="6096000" cy="830997"/>
          </a:xfrm>
          <a:prstGeom prst="rect">
            <a:avLst/>
          </a:prstGeom>
        </p:spPr>
        <p:txBody>
          <a:bodyPr>
            <a:spAutoFit/>
          </a:bodyPr>
          <a:lstStyle/>
          <a:p>
            <a:pPr algn="ctr"/>
            <a:r>
              <a:rPr lang="en-US" sz="2400">
                <a:solidFill>
                  <a:srgbClr val="FF0066"/>
                </a:solidFill>
                <a:latin typeface="Arial" panose="020B0604020202020204" pitchFamily="34" charset="0"/>
                <a:cs typeface="Arial" panose="020B0604020202020204" pitchFamily="34" charset="0"/>
              </a:rPr>
              <a:t>Dẫn </a:t>
            </a:r>
            <a:r>
              <a:rPr lang="vi-VN" sz="2400">
                <a:solidFill>
                  <a:srgbClr val="FF0066"/>
                </a:solidFill>
                <a:latin typeface="Arial" panose="020B0604020202020204" pitchFamily="34" charset="0"/>
                <a:cs typeface="Arial" panose="020B0604020202020204" pitchFamily="34" charset="0"/>
              </a:rPr>
              <a:t>đầu thế giới về khai thác vàng, kim cương (Cộng hòa Nam Phi).</a:t>
            </a:r>
            <a:endParaRPr lang="en-US" sz="24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airo huyền bí">
            <a:hlinkClick r:id="rId3" tooltip="Cairo huyền bí"/>
            <a:extLst>
              <a:ext uri="{FF2B5EF4-FFF2-40B4-BE49-F238E27FC236}">
                <a16:creationId xmlns="" xmlns:a16="http://schemas.microsoft.com/office/drawing/2014/main" id="{AA9EF46D-2FEF-4C75-B2D6-3F88D354F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96" r="2" b="2"/>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A picture containing text, sky, outdoor, clouds&#10;&#10;Description automatically generated">
            <a:extLst>
              <a:ext uri="{FF2B5EF4-FFF2-40B4-BE49-F238E27FC236}">
                <a16:creationId xmlns="" xmlns:a16="http://schemas.microsoft.com/office/drawing/2014/main" id="{B6C59236-91A8-438C-A6C6-E7830141F91F}"/>
              </a:ext>
            </a:extLst>
          </p:cNvPr>
          <p:cNvPicPr>
            <a:picLocks noChangeAspect="1"/>
          </p:cNvPicPr>
          <p:nvPr/>
        </p:nvPicPr>
        <p:blipFill rotWithShape="1">
          <a:blip r:embed="rId5">
            <a:extLst>
              <a:ext uri="{28A0092B-C50C-407E-A947-70E740481C1C}">
                <a14:useLocalDpi xmlns:a14="http://schemas.microsoft.com/office/drawing/2010/main" val="0"/>
              </a:ext>
            </a:extLst>
          </a:blip>
          <a:srcRect t="17412" r="3" b="3"/>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Chiem nguong xac uop pharaong Tut noi tieng hon 3.000 nam tuoi">
            <a:extLst>
              <a:ext uri="{FF2B5EF4-FFF2-40B4-BE49-F238E27FC236}">
                <a16:creationId xmlns="" xmlns:a16="http://schemas.microsoft.com/office/drawing/2014/main" id="{C2DCE7CE-B156-4362-8569-584206437A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22745"/>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Viện bảo tàng Greco Romano">
            <a:hlinkClick r:id="rId7" tooltip="Viện bảo tàng Greco Romano"/>
            <a:extLst>
              <a:ext uri="{FF2B5EF4-FFF2-40B4-BE49-F238E27FC236}">
                <a16:creationId xmlns="" xmlns:a16="http://schemas.microsoft.com/office/drawing/2014/main" id="{138D5E8D-29B0-4283-A0BD-FA933F4CD2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141"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a:extLst>
              <a:ext uri="{FF2B5EF4-FFF2-40B4-BE49-F238E27FC236}">
                <a16:creationId xmlns="" xmlns:a16="http://schemas.microsoft.com/office/drawing/2014/main" id="{B52C8C33-65B6-4219-B224-AA1ADC32DA95}"/>
              </a:ext>
            </a:extLst>
          </p:cNvPr>
          <p:cNvSpPr txBox="1">
            <a:spLocks noChangeArrowheads="1"/>
          </p:cNvSpPr>
          <p:nvPr/>
        </p:nvSpPr>
        <p:spPr bwMode="auto">
          <a:xfrm>
            <a:off x="8252619" y="1760615"/>
            <a:ext cx="2173643"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VnTime" panose="020B7200000000000000" pitchFamily="34" charset="0"/>
              </a:rPr>
              <a:t>Kim t</a:t>
            </a:r>
            <a:r>
              <a:rPr lang="en-US" altLang="en-US" b="1">
                <a:solidFill>
                  <a:srgbClr val="1C11AF"/>
                </a:solidFill>
                <a:latin typeface="Calibri" panose="020F0502020204030204" pitchFamily="34" charset="0"/>
              </a:rPr>
              <a:t>ự tháp Ai Cập</a:t>
            </a:r>
          </a:p>
        </p:txBody>
      </p:sp>
      <p:sp>
        <p:nvSpPr>
          <p:cNvPr id="17" name="Text Box 10">
            <a:extLst>
              <a:ext uri="{FF2B5EF4-FFF2-40B4-BE49-F238E27FC236}">
                <a16:creationId xmlns="" xmlns:a16="http://schemas.microsoft.com/office/drawing/2014/main" id="{627724AC-C8EC-4E1E-BFEE-5921E436797C}"/>
              </a:ext>
            </a:extLst>
          </p:cNvPr>
          <p:cNvSpPr txBox="1">
            <a:spLocks noChangeArrowheads="1"/>
          </p:cNvSpPr>
          <p:nvPr/>
        </p:nvSpPr>
        <p:spPr bwMode="auto">
          <a:xfrm>
            <a:off x="8188029" y="6491287"/>
            <a:ext cx="31353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Calibri" panose="020F0502020204030204" pitchFamily="34" charset="0"/>
              </a:rPr>
              <a:t>Viện bảo tàng Greco Rômana</a:t>
            </a:r>
          </a:p>
        </p:txBody>
      </p:sp>
      <p:sp>
        <p:nvSpPr>
          <p:cNvPr id="19" name="Text Box 11">
            <a:extLst>
              <a:ext uri="{FF2B5EF4-FFF2-40B4-BE49-F238E27FC236}">
                <a16:creationId xmlns="" xmlns:a16="http://schemas.microsoft.com/office/drawing/2014/main" id="{E5ABE004-9C7D-4653-9510-3BF3FBD62209}"/>
              </a:ext>
            </a:extLst>
          </p:cNvPr>
          <p:cNvSpPr txBox="1">
            <a:spLocks noChangeArrowheads="1"/>
          </p:cNvSpPr>
          <p:nvPr/>
        </p:nvSpPr>
        <p:spPr bwMode="auto">
          <a:xfrm>
            <a:off x="8252619" y="4058116"/>
            <a:ext cx="17351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Calibri" panose="020F0502020204030204" pitchFamily="34" charset="0"/>
              </a:rPr>
              <a:t>Xác ướp Ai Cập</a:t>
            </a:r>
          </a:p>
        </p:txBody>
      </p:sp>
      <p:sp>
        <p:nvSpPr>
          <p:cNvPr id="21" name="Text Box 8">
            <a:extLst>
              <a:ext uri="{FF2B5EF4-FFF2-40B4-BE49-F238E27FC236}">
                <a16:creationId xmlns="" xmlns:a16="http://schemas.microsoft.com/office/drawing/2014/main" id="{E3385E8F-658E-4D72-9811-A948299CC047}"/>
              </a:ext>
            </a:extLst>
          </p:cNvPr>
          <p:cNvSpPr txBox="1">
            <a:spLocks noChangeArrowheads="1"/>
          </p:cNvSpPr>
          <p:nvPr/>
        </p:nvSpPr>
        <p:spPr bwMode="auto">
          <a:xfrm>
            <a:off x="430926" y="21021"/>
            <a:ext cx="3017519"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rPr>
              <a:t>Cai rô huyền bí</a:t>
            </a:r>
          </a:p>
          <a:p>
            <a:pPr eaLnBrk="1" hangingPunct="1">
              <a:spcBef>
                <a:spcPct val="50000"/>
              </a:spcBef>
            </a:pPr>
            <a:endParaRPr lang="en-US" altLang="en-US">
              <a:solidFill>
                <a:schemeClr val="bg1"/>
              </a:solidFill>
            </a:endParaRPr>
          </a:p>
        </p:txBody>
      </p:sp>
    </p:spTree>
    <p:extLst>
      <p:ext uri="{BB962C8B-B14F-4D97-AF65-F5344CB8AC3E}">
        <p14:creationId xmlns:p14="http://schemas.microsoft.com/office/powerpoint/2010/main" val="4439706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6 địa điểm du lịch Cộng hòa Nam Phi và kinh nghiệm du lịch Cộng hòa Nam Phi">
            <a:extLst>
              <a:ext uri="{FF2B5EF4-FFF2-40B4-BE49-F238E27FC236}">
                <a16:creationId xmlns="" xmlns:a16="http://schemas.microsoft.com/office/drawing/2014/main" id="{FA8E440B-1912-4F8B-9702-F78CF7A3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40" y="170213"/>
            <a:ext cx="5715000" cy="40439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35F7EE6C-126B-482D-B71D-70F3EE0C35B3}"/>
              </a:ext>
            </a:extLst>
          </p:cNvPr>
          <p:cNvSpPr/>
          <p:nvPr/>
        </p:nvSpPr>
        <p:spPr>
          <a:xfrm>
            <a:off x="139040" y="4527604"/>
            <a:ext cx="5715000" cy="830997"/>
          </a:xfrm>
          <a:prstGeom prst="rect">
            <a:avLst/>
          </a:prstGeom>
        </p:spPr>
        <p:txBody>
          <a:bodyPr wrap="square">
            <a:spAutoFit/>
          </a:bodyPr>
          <a:lstStyle/>
          <a:p>
            <a:pPr algn="ctr"/>
            <a:r>
              <a:rPr lang="en-US" sz="2400">
                <a:solidFill>
                  <a:srgbClr val="FF0066"/>
                </a:solidFill>
                <a:latin typeface="Arial" panose="020B0604020202020204" pitchFamily="34" charset="0"/>
                <a:cs typeface="Arial" panose="020B0604020202020204" pitchFamily="34" charset="0"/>
              </a:rPr>
              <a:t>Địa điểm du lịch Thành phố Cape Town ở Cộng hòa Nam Phi</a:t>
            </a:r>
          </a:p>
        </p:txBody>
      </p:sp>
      <p:pic>
        <p:nvPicPr>
          <p:cNvPr id="5124" name="Picture 4" descr="6 địa điểm du lịch Cộng hòa Nam Phi và kinh nghiệm du lịch Cộng hòa Nam Phi">
            <a:extLst>
              <a:ext uri="{FF2B5EF4-FFF2-40B4-BE49-F238E27FC236}">
                <a16:creationId xmlns="" xmlns:a16="http://schemas.microsoft.com/office/drawing/2014/main" id="{13A9879F-4221-4401-9515-AAC5E6BF21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70213"/>
            <a:ext cx="5610087" cy="40439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035E66C5-9073-4642-960D-3EFDC4979EED}"/>
              </a:ext>
            </a:extLst>
          </p:cNvPr>
          <p:cNvSpPr/>
          <p:nvPr/>
        </p:nvSpPr>
        <p:spPr>
          <a:xfrm>
            <a:off x="6096000" y="4481437"/>
            <a:ext cx="5351145" cy="830997"/>
          </a:xfrm>
          <a:prstGeom prst="rect">
            <a:avLst/>
          </a:prstGeom>
        </p:spPr>
        <p:txBody>
          <a:bodyPr wrap="none">
            <a:spAutoFit/>
          </a:bodyPr>
          <a:lstStyle/>
          <a:p>
            <a:pPr algn="ctr"/>
            <a:r>
              <a:rPr lang="en-US" sz="2400">
                <a:solidFill>
                  <a:srgbClr val="FF0066"/>
                </a:solidFill>
                <a:latin typeface="Arial" panose="020B0604020202020204" pitchFamily="34" charset="0"/>
                <a:cs typeface="Arial" panose="020B0604020202020204" pitchFamily="34" charset="0"/>
              </a:rPr>
              <a:t>Địa điểm du lịch Sun city ở Cộng hòa </a:t>
            </a:r>
          </a:p>
          <a:p>
            <a:pPr algn="ctr"/>
            <a:r>
              <a:rPr lang="en-US" sz="2400">
                <a:solidFill>
                  <a:srgbClr val="FF0066"/>
                </a:solidFill>
                <a:latin typeface="Arial" panose="020B0604020202020204" pitchFamily="34" charset="0"/>
                <a:cs typeface="Arial" panose="020B0604020202020204" pitchFamily="34" charset="0"/>
              </a:rPr>
              <a:t>Nam Phi</a:t>
            </a:r>
          </a:p>
        </p:txBody>
      </p:sp>
    </p:spTree>
    <p:extLst>
      <p:ext uri="{BB962C8B-B14F-4D97-AF65-F5344CB8AC3E}">
        <p14:creationId xmlns:p14="http://schemas.microsoft.com/office/powerpoint/2010/main" val="27328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AAF909-09B6-4F77-A107-4E80ACD6B788}"/>
              </a:ext>
            </a:extLst>
          </p:cNvPr>
          <p:cNvSpPr txBox="1"/>
          <p:nvPr/>
        </p:nvSpPr>
        <p:spPr>
          <a:xfrm>
            <a:off x="155056" y="1518736"/>
            <a:ext cx="12152243" cy="1077218"/>
          </a:xfrm>
          <a:prstGeom prst="rect">
            <a:avLst/>
          </a:prstGeom>
          <a:noFill/>
          <a:ln>
            <a:solidFill>
              <a:srgbClr val="0070C0"/>
            </a:solidFill>
            <a:prstDash val="sysDash"/>
          </a:ln>
        </p:spPr>
        <p:txBody>
          <a:bodyPr wrap="square" rtlCol="0">
            <a:spAutoFit/>
          </a:bodyPr>
          <a:lstStyle/>
          <a:p>
            <a:pPr algn="just"/>
            <a:r>
              <a:rPr lang="en-US" sz="3200">
                <a:solidFill>
                  <a:srgbClr val="FF0066"/>
                </a:solidFill>
                <a:latin typeface="Arial" panose="020B0604020202020204" pitchFamily="34" charset="0"/>
                <a:cs typeface="Arial" panose="020B0604020202020204" pitchFamily="34" charset="0"/>
              </a:rPr>
              <a:t>So </a:t>
            </a:r>
            <a:r>
              <a:rPr lang="vi-VN" sz="3200">
                <a:solidFill>
                  <a:srgbClr val="FF0066"/>
                </a:solidFill>
                <a:latin typeface="Arial" panose="020B0604020202020204" pitchFamily="34" charset="0"/>
                <a:cs typeface="Arial" panose="020B0604020202020204" pitchFamily="34" charset="0"/>
              </a:rPr>
              <a:t>sánh cách thức con người khai thác thiên nhiên ở môi trường xích đạo và môi trường nhiệt đới châu Phi.</a:t>
            </a:r>
            <a:endParaRPr lang="en-US" sz="3200" dirty="0">
              <a:solidFill>
                <a:srgbClr val="FF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graphicFrame>
        <p:nvGraphicFramePr>
          <p:cNvPr id="2" name="Table 2">
            <a:extLst>
              <a:ext uri="{FF2B5EF4-FFF2-40B4-BE49-F238E27FC236}">
                <a16:creationId xmlns="" xmlns:a16="http://schemas.microsoft.com/office/drawing/2014/main" id="{3CA6E1D7-D8F9-477D-A253-6B5CD27B2C57}"/>
              </a:ext>
            </a:extLst>
          </p:cNvPr>
          <p:cNvGraphicFramePr>
            <a:graphicFrameLocks noGrp="1"/>
          </p:cNvGraphicFramePr>
          <p:nvPr>
            <p:extLst>
              <p:ext uri="{D42A27DB-BD31-4B8C-83A1-F6EECF244321}">
                <p14:modId xmlns:p14="http://schemas.microsoft.com/office/powerpoint/2010/main" val="1820193581"/>
              </p:ext>
            </p:extLst>
          </p:nvPr>
        </p:nvGraphicFramePr>
        <p:xfrm>
          <a:off x="277090" y="3059591"/>
          <a:ext cx="11637819" cy="3529648"/>
        </p:xfrm>
        <a:graphic>
          <a:graphicData uri="http://schemas.openxmlformats.org/drawingml/2006/table">
            <a:tbl>
              <a:tblPr firstRow="1" bandRow="1">
                <a:tableStyleId>{5C22544A-7EE6-4342-B048-85BDC9FD1C3A}</a:tableStyleId>
              </a:tblPr>
              <a:tblGrid>
                <a:gridCol w="4457894">
                  <a:extLst>
                    <a:ext uri="{9D8B030D-6E8A-4147-A177-3AD203B41FA5}">
                      <a16:colId xmlns="" xmlns:a16="http://schemas.microsoft.com/office/drawing/2014/main" val="692106191"/>
                    </a:ext>
                  </a:extLst>
                </a:gridCol>
                <a:gridCol w="3300652">
                  <a:extLst>
                    <a:ext uri="{9D8B030D-6E8A-4147-A177-3AD203B41FA5}">
                      <a16:colId xmlns="" xmlns:a16="http://schemas.microsoft.com/office/drawing/2014/main" val="2509902104"/>
                    </a:ext>
                  </a:extLst>
                </a:gridCol>
                <a:gridCol w="3879273">
                  <a:extLst>
                    <a:ext uri="{9D8B030D-6E8A-4147-A177-3AD203B41FA5}">
                      <a16:colId xmlns="" xmlns:a16="http://schemas.microsoft.com/office/drawing/2014/main" val="320320744"/>
                    </a:ext>
                  </a:extLst>
                </a:gridCol>
              </a:tblGrid>
              <a:tr h="888215">
                <a:tc>
                  <a:txBody>
                    <a:bodyPr/>
                    <a:lstStyle/>
                    <a:p>
                      <a:endParaRPr lang="en-US" sz="2800">
                        <a:latin typeface="Arial" panose="020B0604020202020204" pitchFamily="34" charset="0"/>
                        <a:cs typeface="Arial" panose="020B0604020202020204" pitchFamily="34" charset="0"/>
                      </a:endParaRPr>
                    </a:p>
                  </a:txBody>
                  <a:tcPr/>
                </a:tc>
                <a:tc>
                  <a:txBody>
                    <a:bodyPr/>
                    <a:lstStyle/>
                    <a:p>
                      <a:pPr algn="ctr"/>
                      <a:r>
                        <a:rPr lang="en-US" sz="2800">
                          <a:latin typeface="Arial" panose="020B0604020202020204" pitchFamily="34" charset="0"/>
                          <a:cs typeface="Arial" panose="020B0604020202020204" pitchFamily="34" charset="0"/>
                        </a:rPr>
                        <a:t>Môi tr</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ờng </a:t>
                      </a:r>
                    </a:p>
                    <a:p>
                      <a:pPr algn="ctr"/>
                      <a:r>
                        <a:rPr lang="en-US" sz="2800">
                          <a:latin typeface="Arial" panose="020B0604020202020204" pitchFamily="34" charset="0"/>
                          <a:cs typeface="Arial" panose="020B0604020202020204" pitchFamily="34" charset="0"/>
                        </a:rPr>
                        <a:t>xích đạo</a:t>
                      </a:r>
                    </a:p>
                  </a:txBody>
                  <a:tcPr/>
                </a:tc>
                <a:tc>
                  <a:txBody>
                    <a:bodyPr/>
                    <a:lstStyle/>
                    <a:p>
                      <a:pPr algn="ctr"/>
                      <a:r>
                        <a:rPr lang="en-US" sz="2800">
                          <a:latin typeface="Arial" panose="020B0604020202020204" pitchFamily="34" charset="0"/>
                          <a:cs typeface="Arial" panose="020B0604020202020204" pitchFamily="34" charset="0"/>
                        </a:rPr>
                        <a:t>Môi tr</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ờng </a:t>
                      </a:r>
                    </a:p>
                    <a:p>
                      <a:pPr algn="ctr"/>
                      <a:r>
                        <a:rPr lang="en-US" sz="2800">
                          <a:latin typeface="Arial" panose="020B0604020202020204" pitchFamily="34" charset="0"/>
                          <a:cs typeface="Arial" panose="020B0604020202020204" pitchFamily="34" charset="0"/>
                        </a:rPr>
                        <a:t>nhiệt đới</a:t>
                      </a:r>
                    </a:p>
                  </a:txBody>
                  <a:tcPr/>
                </a:tc>
                <a:extLst>
                  <a:ext uri="{0D108BD9-81ED-4DB2-BD59-A6C34878D82A}">
                    <a16:rowId xmlns="" xmlns:a16="http://schemas.microsoft.com/office/drawing/2014/main" val="1138931916"/>
                  </a:ext>
                </a:extLst>
              </a:tr>
              <a:tr h="1213168">
                <a:tc>
                  <a:txBody>
                    <a:bodyPr/>
                    <a:lstStyle/>
                    <a:p>
                      <a:r>
                        <a:rPr lang="en-US" sz="2800">
                          <a:solidFill>
                            <a:srgbClr val="1B04FA"/>
                          </a:solidFill>
                          <a:latin typeface="Arial" panose="020B0604020202020204" pitchFamily="34" charset="0"/>
                          <a:cs typeface="Arial" panose="020B0604020202020204" pitchFamily="34" charset="0"/>
                        </a:rPr>
                        <a:t>Ph</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ơng thức khai thác sử dụng và bảo vệ tự nhiên</a:t>
                      </a:r>
                    </a:p>
                  </a:txBody>
                  <a:tcPr>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extLst>
                  <a:ext uri="{0D108BD9-81ED-4DB2-BD59-A6C34878D82A}">
                    <a16:rowId xmlns="" xmlns:a16="http://schemas.microsoft.com/office/drawing/2014/main" val="1748902597"/>
                  </a:ext>
                </a:extLst>
              </a:tr>
              <a:tr h="1213168">
                <a:tc>
                  <a:txBody>
                    <a:bodyPr/>
                    <a:lstStyle/>
                    <a:p>
                      <a:r>
                        <a:rPr lang="en-US" sz="2800">
                          <a:solidFill>
                            <a:srgbClr val="1B04FA"/>
                          </a:solidFill>
                          <a:latin typeface="Arial" panose="020B0604020202020204" pitchFamily="34" charset="0"/>
                          <a:cs typeface="Arial" panose="020B0604020202020204" pitchFamily="34" charset="0"/>
                        </a:rPr>
                        <a:t>Những vấn đề cần chú ý trong khai thác và sử dụng, bảo vệ thiên nhiên</a:t>
                      </a:r>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1396493868"/>
                  </a:ext>
                </a:extLst>
              </a:tr>
            </a:tbl>
          </a:graphicData>
        </a:graphic>
      </p:graphicFrame>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1520278" y="1467066"/>
            <a:ext cx="9151443" cy="830997"/>
          </a:xfrm>
          <a:prstGeom prst="rect">
            <a:avLst/>
          </a:prstGeom>
          <a:noFill/>
          <a:ln>
            <a:solidFill>
              <a:srgbClr val="00B050"/>
            </a:solidFill>
            <a:prstDash val="sysDash"/>
          </a:ln>
        </p:spPr>
        <p:txBody>
          <a:bodyPr wrap="square" rtlCol="0">
            <a:spAutoFit/>
          </a:bodyPr>
          <a:lstStyle/>
          <a:p>
            <a:pPr algn="ctr"/>
            <a:r>
              <a:rPr lang="en-US" sz="4800">
                <a:solidFill>
                  <a:srgbClr val="1B04FA"/>
                </a:solidFill>
                <a:latin typeface="Arial" panose="020B0604020202020204" pitchFamily="34" charset="0"/>
                <a:cs typeface="Arial" panose="020B0604020202020204" pitchFamily="34" charset="0"/>
              </a:rPr>
              <a:t>Tìm hiể</a:t>
            </a:r>
            <a:r>
              <a:rPr lang="vi-VN" sz="4800">
                <a:solidFill>
                  <a:srgbClr val="1B04FA"/>
                </a:solidFill>
                <a:latin typeface="Arial" panose="020B0604020202020204" pitchFamily="34" charset="0"/>
                <a:cs typeface="Arial" panose="020B0604020202020204" pitchFamily="34" charset="0"/>
              </a:rPr>
              <a:t>u</a:t>
            </a:r>
            <a:r>
              <a:rPr lang="en-US" sz="4800">
                <a:solidFill>
                  <a:srgbClr val="1B04FA"/>
                </a:solidFill>
                <a:latin typeface="Arial" panose="020B0604020202020204" pitchFamily="34" charset="0"/>
                <a:cs typeface="Arial" panose="020B0604020202020204" pitchFamily="34" charset="0"/>
              </a:rPr>
              <a:t> </a:t>
            </a:r>
            <a:r>
              <a:rPr lang="vi-VN" sz="4800">
                <a:solidFill>
                  <a:srgbClr val="1B04FA"/>
                </a:solidFill>
                <a:latin typeface="Arial" panose="020B0604020202020204" pitchFamily="34" charset="0"/>
                <a:cs typeface="Arial" panose="020B0604020202020204" pitchFamily="34" charset="0"/>
              </a:rPr>
              <a:t>về </a:t>
            </a:r>
            <a:r>
              <a:rPr lang="en-US" sz="4800">
                <a:solidFill>
                  <a:srgbClr val="1B04FA"/>
                </a:solidFill>
                <a:latin typeface="Arial" panose="020B0604020202020204" pitchFamily="34" charset="0"/>
                <a:cs typeface="Arial" panose="020B0604020202020204" pitchFamily="34" charset="0"/>
              </a:rPr>
              <a:t>hoang mạc Xahara</a:t>
            </a:r>
          </a:p>
        </p:txBody>
      </p:sp>
      <p:pic>
        <p:nvPicPr>
          <p:cNvPr id="8" name="Picture 7" descr="A picture containing text&#10;&#10;Description automatically generated">
            <a:extLst>
              <a:ext uri="{FF2B5EF4-FFF2-40B4-BE49-F238E27FC236}">
                <a16:creationId xmlns="" xmlns:a16="http://schemas.microsoft.com/office/drawing/2014/main" id="{1C0E14F9-A934-40C9-A966-234C3A14C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sp>
        <p:nvSpPr>
          <p:cNvPr id="9" name="Rectangle 8">
            <a:extLst>
              <a:ext uri="{FF2B5EF4-FFF2-40B4-BE49-F238E27FC236}">
                <a16:creationId xmlns="" xmlns:a16="http://schemas.microsoft.com/office/drawing/2014/main"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 xmlns:a16="http://schemas.microsoft.com/office/drawing/2014/main"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 xmlns:a16="http://schemas.microsoft.com/office/drawing/2014/main"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470675" y="2774111"/>
            <a:ext cx="1219200" cy="1600200"/>
          </a:xfrm>
          <a:prstGeom prst="rect">
            <a:avLst/>
          </a:prstGeom>
        </p:spPr>
      </p:pic>
      <p:sp>
        <p:nvSpPr>
          <p:cNvPr id="16" name="TextBox 15">
            <a:extLst>
              <a:ext uri="{FF2B5EF4-FFF2-40B4-BE49-F238E27FC236}">
                <a16:creationId xmlns="" xmlns:a16="http://schemas.microsoft.com/office/drawing/2014/main"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Times New Roman" pitchFamily="18" charset="0"/>
                <a:cs typeface="Times New Roman" pitchFamily="18" charset="0"/>
              </a:rPr>
              <a:t>VẬN DỤNG</a:t>
            </a:r>
          </a:p>
        </p:txBody>
      </p:sp>
      <p:sp>
        <p:nvSpPr>
          <p:cNvPr id="19" name="TextBox 18">
            <a:extLst>
              <a:ext uri="{FF2B5EF4-FFF2-40B4-BE49-F238E27FC236}">
                <a16:creationId xmlns="" xmlns:a16="http://schemas.microsoft.com/office/drawing/2014/main"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 xmlns:a16="http://schemas.microsoft.com/office/drawing/2014/main"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69FFD48-4586-4F86-B36E-6DAF159AD84D}"/>
              </a:ext>
            </a:extLst>
          </p:cNvPr>
          <p:cNvPicPr>
            <a:picLocks noChangeAspect="1"/>
          </p:cNvPicPr>
          <p:nvPr/>
        </p:nvPicPr>
        <p:blipFill rotWithShape="1">
          <a:blip r:embed="rId5"/>
          <a:srcRect l="23511" t="23071" r="8399" b="9930"/>
          <a:stretch/>
        </p:blipFill>
        <p:spPr>
          <a:xfrm>
            <a:off x="0" y="0"/>
            <a:ext cx="12269972" cy="6858000"/>
          </a:xfrm>
          <a:prstGeom prst="rect">
            <a:avLst/>
          </a:prstGeom>
        </p:spPr>
      </p:pic>
      <p:grpSp>
        <p:nvGrpSpPr>
          <p:cNvPr id="54" name="vong quay">
            <a:extLst>
              <a:ext uri="{FF2B5EF4-FFF2-40B4-BE49-F238E27FC236}">
                <a16:creationId xmlns="" xmlns:a16="http://schemas.microsoft.com/office/drawing/2014/main" id="{C3681784-B81E-4B3F-B9DB-47BACA12E47C}"/>
              </a:ext>
            </a:extLst>
          </p:cNvPr>
          <p:cNvGrpSpPr/>
          <p:nvPr/>
        </p:nvGrpSpPr>
        <p:grpSpPr>
          <a:xfrm>
            <a:off x="5825983" y="478508"/>
            <a:ext cx="5042125" cy="5036855"/>
            <a:chOff x="5425622" y="292790"/>
            <a:chExt cx="5834378" cy="5828280"/>
          </a:xfrm>
        </p:grpSpPr>
        <p:pic>
          <p:nvPicPr>
            <p:cNvPr id="55" name="Picture 54">
              <a:extLst>
                <a:ext uri="{FF2B5EF4-FFF2-40B4-BE49-F238E27FC236}">
                  <a16:creationId xmlns="" xmlns:a16="http://schemas.microsoft.com/office/drawing/2014/main" id="{1B653DD5-7BA0-4F85-9876-CAE74D8EE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 xmlns:a16="http://schemas.microsoft.com/office/drawing/2014/main" id="{C5C5D033-13BE-422A-A89B-46FD899CC47F}"/>
                </a:ext>
              </a:extLst>
            </p:cNvPr>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 xmlns:a16="http://schemas.microsoft.com/office/drawing/2014/main" id="{96659178-567E-4E74-9FBB-C36C12FA92F7}"/>
                </a:ext>
              </a:extLst>
            </p:cNvPr>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 xmlns:a16="http://schemas.microsoft.com/office/drawing/2014/main" id="{163C45EF-A3A2-4B72-9B34-F763F66EA123}"/>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 xmlns:a16="http://schemas.microsoft.com/office/drawing/2014/main" id="{2CE3DBF5-821F-44AD-B7F9-8453E3CEDACC}"/>
                </a:ext>
              </a:extLst>
            </p:cNvPr>
            <p:cNvSpPr txBox="1"/>
            <p:nvPr/>
          </p:nvSpPr>
          <p:spPr>
            <a:xfrm rot="20155085">
              <a:off x="8974088" y="3459154"/>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 xmlns:a16="http://schemas.microsoft.com/office/drawing/2014/main" id="{3F5C2A1C-2193-4212-859B-34C8A64FC2A7}"/>
                </a:ext>
              </a:extLst>
            </p:cNvPr>
            <p:cNvSpPr txBox="1"/>
            <p:nvPr/>
          </p:nvSpPr>
          <p:spPr>
            <a:xfrm rot="9501114">
              <a:off x="5698230" y="340948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Phần th</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28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A9ED525B-3C4D-46D9-9EE7-4B7ACC4A8E0F}"/>
                </a:ext>
              </a:extLst>
            </p:cNvPr>
            <p:cNvSpPr txBox="1"/>
            <p:nvPr/>
          </p:nvSpPr>
          <p:spPr>
            <a:xfrm rot="6703311">
              <a:off x="6660976" y="435054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điểm cộng</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 xmlns:a16="http://schemas.microsoft.com/office/drawing/2014/main" id="{452A5591-8FBD-49B9-A368-AD46140F8324}"/>
                </a:ext>
              </a:extLst>
            </p:cNvPr>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4B38757C-92F4-4F34-A806-95DE1648D48C}"/>
                </a:ext>
              </a:extLst>
            </p:cNvPr>
            <p:cNvSpPr txBox="1"/>
            <p:nvPr/>
          </p:nvSpPr>
          <p:spPr>
            <a:xfrm rot="20155085">
              <a:off x="9094326" y="236582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 xmlns:a16="http://schemas.microsoft.com/office/drawing/2014/main" id="{75421831-A5AB-45D8-8294-B3608FF364D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quay dung">
            <a:extLst>
              <a:ext uri="{FF2B5EF4-FFF2-40B4-BE49-F238E27FC236}">
                <a16:creationId xmlns="" xmlns:a16="http://schemas.microsoft.com/office/drawing/2014/main" id="{ABC2C2A4-321B-4778-AB8E-1CBC2063C5C6}"/>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7" action="ppaction://hlinksldjump"/>
            <a:extLst>
              <a:ext uri="{FF2B5EF4-FFF2-40B4-BE49-F238E27FC236}">
                <a16:creationId xmlns="" xmlns:a16="http://schemas.microsoft.com/office/drawing/2014/main" id="{02A6DAA4-D06D-41DA-B857-2E1497582A59}"/>
              </a:ext>
            </a:extLst>
          </p:cNvPr>
          <p:cNvSpPr/>
          <p:nvPr/>
        </p:nvSpPr>
        <p:spPr>
          <a:xfrm>
            <a:off x="697240"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8" action="ppaction://hlinksldjump"/>
            <a:extLst>
              <a:ext uri="{FF2B5EF4-FFF2-40B4-BE49-F238E27FC236}">
                <a16:creationId xmlns="" xmlns:a16="http://schemas.microsoft.com/office/drawing/2014/main" id="{CBD0C41C-F5DF-4094-A219-DDFDD6CE867B}"/>
              </a:ext>
            </a:extLst>
          </p:cNvPr>
          <p:cNvSpPr/>
          <p:nvPr/>
        </p:nvSpPr>
        <p:spPr>
          <a:xfrm>
            <a:off x="2379528"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9" action="ppaction://hlinksldjump"/>
            <a:extLst>
              <a:ext uri="{FF2B5EF4-FFF2-40B4-BE49-F238E27FC236}">
                <a16:creationId xmlns="" xmlns:a16="http://schemas.microsoft.com/office/drawing/2014/main" id="{BF489B1B-D27B-48EB-961E-5327BAA858B3}"/>
              </a:ext>
            </a:extLst>
          </p:cNvPr>
          <p:cNvSpPr/>
          <p:nvPr/>
        </p:nvSpPr>
        <p:spPr>
          <a:xfrm>
            <a:off x="625414"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10" action="ppaction://hlinksldjump"/>
            <a:extLst>
              <a:ext uri="{FF2B5EF4-FFF2-40B4-BE49-F238E27FC236}">
                <a16:creationId xmlns="" xmlns:a16="http://schemas.microsoft.com/office/drawing/2014/main" id="{6239B1F4-6159-488F-8218-45B6F7B039BC}"/>
              </a:ext>
            </a:extLst>
          </p:cNvPr>
          <p:cNvSpPr/>
          <p:nvPr/>
        </p:nvSpPr>
        <p:spPr>
          <a:xfrm>
            <a:off x="2379528"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 xmlns:a16="http://schemas.microsoft.com/office/drawing/2014/main" id="{664451FA-4CD2-4B13-B25A-D83FDD09CE5E}"/>
              </a:ext>
            </a:extLst>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 xmlns:a16="http://schemas.microsoft.com/office/drawing/2014/main" id="{B52EDF15-86C4-41D9-87D6-77C85A5F9B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7" name="Picture 76">
            <a:extLst>
              <a:ext uri="{FF2B5EF4-FFF2-40B4-BE49-F238E27FC236}">
                <a16:creationId xmlns="" xmlns:a16="http://schemas.microsoft.com/office/drawing/2014/main" id="{2395DEBA-868E-43C1-8FEF-702107BC7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78" name="Picture 77">
            <a:extLst>
              <a:ext uri="{FF2B5EF4-FFF2-40B4-BE49-F238E27FC236}">
                <a16:creationId xmlns="" xmlns:a16="http://schemas.microsoft.com/office/drawing/2014/main" id="{84792F8F-DDB0-4D5D-9ECF-74CA4985D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79" name="Picture 78">
            <a:hlinkClick r:id="" action="ppaction://noaction"/>
            <a:extLst>
              <a:ext uri="{FF2B5EF4-FFF2-40B4-BE49-F238E27FC236}">
                <a16:creationId xmlns="" xmlns:a16="http://schemas.microsoft.com/office/drawing/2014/main" id="{BCE860F3-2015-486C-8DDC-D31451935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0" name="Picture 79">
            <a:extLst>
              <a:ext uri="{FF2B5EF4-FFF2-40B4-BE49-F238E27FC236}">
                <a16:creationId xmlns="" xmlns:a16="http://schemas.microsoft.com/office/drawing/2014/main" id="{2F471819-4C4D-4046-8856-F54BE9940C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1" name="vongquay">
            <a:hlinkClick r:id="" action="ppaction://media"/>
            <a:extLst>
              <a:ext uri="{FF2B5EF4-FFF2-40B4-BE49-F238E27FC236}">
                <a16:creationId xmlns="" xmlns:a16="http://schemas.microsoft.com/office/drawing/2014/main" id="{2BA9BF9F-EE03-425B-900D-44A5A4893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82" name="Isosceles Triangle 81">
            <a:extLst>
              <a:ext uri="{FF2B5EF4-FFF2-40B4-BE49-F238E27FC236}">
                <a16:creationId xmlns="" xmlns:a16="http://schemas.microsoft.com/office/drawing/2014/main" id="{A3C50472-02CC-4056-9112-08AAC3F49D9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3" name="Isosceles Triangle 82">
            <a:extLst>
              <a:ext uri="{FF2B5EF4-FFF2-40B4-BE49-F238E27FC236}">
                <a16:creationId xmlns="" xmlns:a16="http://schemas.microsoft.com/office/drawing/2014/main" id="{5875BE44-BFE6-432C-B04A-1850A1BB22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4" name="Isosceles Triangle 83">
            <a:extLst>
              <a:ext uri="{FF2B5EF4-FFF2-40B4-BE49-F238E27FC236}">
                <a16:creationId xmlns="" xmlns:a16="http://schemas.microsoft.com/office/drawing/2014/main" id="{3175A65E-A1E7-4284-B43C-01711CE14F5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Isosceles Triangle 84">
            <a:extLst>
              <a:ext uri="{FF2B5EF4-FFF2-40B4-BE49-F238E27FC236}">
                <a16:creationId xmlns="" xmlns:a16="http://schemas.microsoft.com/office/drawing/2014/main" id="{2B8A835D-4512-41EE-B4FD-981E6EEFF1E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6" name="Isosceles Triangle 85">
            <a:extLst>
              <a:ext uri="{FF2B5EF4-FFF2-40B4-BE49-F238E27FC236}">
                <a16:creationId xmlns="" xmlns:a16="http://schemas.microsoft.com/office/drawing/2014/main" id="{4061ADDD-D7F7-453F-A2D1-AC446798187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7" name="Isosceles Triangle 86">
            <a:extLst>
              <a:ext uri="{FF2B5EF4-FFF2-40B4-BE49-F238E27FC236}">
                <a16:creationId xmlns="" xmlns:a16="http://schemas.microsoft.com/office/drawing/2014/main" id="{706EDEFF-22F8-4D4D-B27B-446DFFCE534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8" name="Isosceles Triangle 87">
            <a:extLst>
              <a:ext uri="{FF2B5EF4-FFF2-40B4-BE49-F238E27FC236}">
                <a16:creationId xmlns="" xmlns:a16="http://schemas.microsoft.com/office/drawing/2014/main" id="{ED801563-F8CD-4CA6-AB6F-BF99CA54D3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9" name="Isosceles Triangle 88">
            <a:extLst>
              <a:ext uri="{FF2B5EF4-FFF2-40B4-BE49-F238E27FC236}">
                <a16:creationId xmlns="" xmlns:a16="http://schemas.microsoft.com/office/drawing/2014/main" id="{6946D98D-AE9C-4398-97D7-191F395DE15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Isosceles Triangle 89">
            <a:extLst>
              <a:ext uri="{FF2B5EF4-FFF2-40B4-BE49-F238E27FC236}">
                <a16:creationId xmlns="" xmlns:a16="http://schemas.microsoft.com/office/drawing/2014/main" id="{8F266BA7-4BD8-4098-AD37-F3E61CCB1F7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1" name="Isosceles Triangle 90">
            <a:extLst>
              <a:ext uri="{FF2B5EF4-FFF2-40B4-BE49-F238E27FC236}">
                <a16:creationId xmlns="" xmlns:a16="http://schemas.microsoft.com/office/drawing/2014/main" id="{45582D79-0C0C-4398-9C53-F6191B08F0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Isosceles Triangle 91">
            <a:extLst>
              <a:ext uri="{FF2B5EF4-FFF2-40B4-BE49-F238E27FC236}">
                <a16:creationId xmlns="" xmlns:a16="http://schemas.microsoft.com/office/drawing/2014/main" id="{153236FA-8DF7-4E09-A56B-37B9BFE0526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Isosceles Triangle 92">
            <a:extLst>
              <a:ext uri="{FF2B5EF4-FFF2-40B4-BE49-F238E27FC236}">
                <a16:creationId xmlns="" xmlns:a16="http://schemas.microsoft.com/office/drawing/2014/main" id="{9B326026-DF44-4E0D-BE37-6F828E2C396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Isosceles Triangle 93">
            <a:extLst>
              <a:ext uri="{FF2B5EF4-FFF2-40B4-BE49-F238E27FC236}">
                <a16:creationId xmlns="" xmlns:a16="http://schemas.microsoft.com/office/drawing/2014/main" id="{C24B1367-B490-49CE-8DE0-E28BAA00F0C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Isosceles Triangle 94">
            <a:extLst>
              <a:ext uri="{FF2B5EF4-FFF2-40B4-BE49-F238E27FC236}">
                <a16:creationId xmlns="" xmlns:a16="http://schemas.microsoft.com/office/drawing/2014/main" id="{B3619E5B-C24A-483D-9B49-545D6D24600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Isosceles Triangle 95">
            <a:extLst>
              <a:ext uri="{FF2B5EF4-FFF2-40B4-BE49-F238E27FC236}">
                <a16:creationId xmlns="" xmlns:a16="http://schemas.microsoft.com/office/drawing/2014/main" id="{F327DDB0-D152-44E7-81CA-2D57E0C8CC0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Isosceles Triangle 96">
            <a:extLst>
              <a:ext uri="{FF2B5EF4-FFF2-40B4-BE49-F238E27FC236}">
                <a16:creationId xmlns="" xmlns:a16="http://schemas.microsoft.com/office/drawing/2014/main" id="{2353A4D8-A246-4424-AE40-27D46E87CB1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Isosceles Triangle 97">
            <a:extLst>
              <a:ext uri="{FF2B5EF4-FFF2-40B4-BE49-F238E27FC236}">
                <a16:creationId xmlns="" xmlns:a16="http://schemas.microsoft.com/office/drawing/2014/main" id="{A435AB01-2D72-4F2B-B692-EB43C477A8B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Isosceles Triangle 98">
            <a:extLst>
              <a:ext uri="{FF2B5EF4-FFF2-40B4-BE49-F238E27FC236}">
                <a16:creationId xmlns="" xmlns:a16="http://schemas.microsoft.com/office/drawing/2014/main" id="{B83CEFF6-65D2-4883-85B2-1B68EC764C3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Isosceles Triangle 99">
            <a:extLst>
              <a:ext uri="{FF2B5EF4-FFF2-40B4-BE49-F238E27FC236}">
                <a16:creationId xmlns="" xmlns:a16="http://schemas.microsoft.com/office/drawing/2014/main" id="{4CB8C84E-B8A4-4339-B7E3-BD128908E08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Isosceles Triangle 100">
            <a:extLst>
              <a:ext uri="{FF2B5EF4-FFF2-40B4-BE49-F238E27FC236}">
                <a16:creationId xmlns="" xmlns:a16="http://schemas.microsoft.com/office/drawing/2014/main" id="{9773FC63-3E12-419D-B408-EC5B3051C6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0" action="ppaction://hlinksldjump"/>
            <a:extLst>
              <a:ext uri="{FF2B5EF4-FFF2-40B4-BE49-F238E27FC236}">
                <a16:creationId xmlns="" xmlns:a16="http://schemas.microsoft.com/office/drawing/2014/main" id="{F180652A-056E-4FF8-BEBC-70A8F2D28D26}"/>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Rounded Rectangle 27">
            <a:hlinkClick r:id="rId8" action="ppaction://hlinksldjump"/>
            <a:extLst>
              <a:ext uri="{FF2B5EF4-FFF2-40B4-BE49-F238E27FC236}">
                <a16:creationId xmlns="" xmlns:a16="http://schemas.microsoft.com/office/drawing/2014/main" id="{5C9A306F-AABC-486D-944E-A6151BF407F1}"/>
              </a:ext>
            </a:extLst>
          </p:cNvPr>
          <p:cNvSpPr/>
          <p:nvPr/>
        </p:nvSpPr>
        <p:spPr>
          <a:xfrm>
            <a:off x="4159988" y="2760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5" action="ppaction://hlinksldjump"/>
            <a:extLst>
              <a:ext uri="{FF2B5EF4-FFF2-40B4-BE49-F238E27FC236}">
                <a16:creationId xmlns="" xmlns:a16="http://schemas.microsoft.com/office/drawing/2014/main" id="{21275851-166B-4AC6-A68C-7AD222CB5CFF}"/>
              </a:ext>
            </a:extLst>
          </p:cNvPr>
          <p:cNvSpPr/>
          <p:nvPr/>
        </p:nvSpPr>
        <p:spPr>
          <a:xfrm>
            <a:off x="4207286" y="48400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77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audio>
              <p:cMediaNode vol="80000">
                <p:cTn id="186" fill="hold" display="0">
                  <p:stCondLst>
                    <p:cond delay="indefinite"/>
                  </p:stCondLst>
                  <p:endCondLst>
                    <p:cond evt="onStopAudio" delay="0">
                      <p:tgtEl>
                        <p:sldTgt/>
                      </p:tgtEl>
                    </p:cond>
                  </p:endCondLst>
                </p:cTn>
                <p:tgtEl>
                  <p:spTgt spid="81"/>
                </p:tgtEl>
              </p:cMediaNode>
            </p:audi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itchFamily="18" charset="0"/>
                <a:ea typeface="Roboto" pitchFamily="2" charset="0"/>
                <a:cs typeface="Times New Roman" pitchFamily="18" charset="0"/>
              </a:rPr>
              <a:t>1. KHAI THÁC VÀ BẢO VỆ THIÊN NHIÊN Ở MÔI TRƯỜNG XÍCH ĐẠO</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Roboto" pitchFamily="2" charset="0"/>
              <a:cs typeface="Times New Roman" pitchFamily="18" charset="0"/>
            </a:endParaRPr>
          </a:p>
        </p:txBody>
      </p:sp>
      <p:sp>
        <p:nvSpPr>
          <p:cNvPr id="5" name="Rectangle 4"/>
          <p:cNvSpPr/>
          <p:nvPr/>
        </p:nvSpPr>
        <p:spPr>
          <a:xfrm>
            <a:off x="111350" y="1515849"/>
            <a:ext cx="11841163" cy="869469"/>
          </a:xfrm>
          <a:prstGeom prst="rect">
            <a:avLst/>
          </a:prstGeom>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Yêu</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cầu</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2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Dựa</a:t>
            </a:r>
            <a:r>
              <a:rPr kumimoji="0" lang="en-US" sz="22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vào nội dung SGK (</a:t>
            </a:r>
            <a:r>
              <a:rPr kumimoji="0" lang="en-US" sz="22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Mục</a:t>
            </a:r>
            <a:r>
              <a:rPr kumimoji="0" lang="en-US" sz="22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1 – trang 135), và </a:t>
            </a:r>
            <a:r>
              <a:rPr kumimoji="0" lang="en-US" sz="22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hình</a:t>
            </a:r>
            <a:r>
              <a:rPr kumimoji="0" lang="en-US" sz="22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4 (trang 131), </a:t>
            </a:r>
            <a:r>
              <a:rPr kumimoji="0" lang="en-US" sz="22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hãy</a:t>
            </a:r>
            <a:r>
              <a:rPr kumimoji="0" lang="en-US" sz="22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2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điền</a:t>
            </a:r>
            <a:r>
              <a:rPr kumimoji="0" lang="en-US" sz="22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từ khóa vào </a:t>
            </a:r>
            <a:r>
              <a:rPr kumimoji="0" lang="en-US" sz="22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dấu</a:t>
            </a:r>
            <a:r>
              <a:rPr kumimoji="0" lang="en-US" sz="22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 để hoàn thành </a:t>
            </a:r>
            <a:r>
              <a:rPr kumimoji="0" lang="en-US" sz="22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đoạn</a:t>
            </a:r>
            <a:r>
              <a:rPr kumimoji="0" lang="en-US" sz="22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2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sau</a:t>
            </a:r>
            <a:r>
              <a:rPr kumimoji="0" lang="en-US" sz="22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endParaRPr kumimoji="0" lang="en-US" sz="2200" b="0"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
        <p:nvSpPr>
          <p:cNvPr id="7" name="Google Shape;1554;p57"/>
          <p:cNvSpPr txBox="1">
            <a:spLocks/>
          </p:cNvSpPr>
          <p:nvPr/>
        </p:nvSpPr>
        <p:spPr>
          <a:xfrm>
            <a:off x="1660309" y="861718"/>
            <a:ext cx="8871382" cy="594271"/>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ctr" defTabSz="685800" rtl="0" eaLnBrk="1" fontAlgn="auto" latinLnBrk="0" hangingPunct="1">
              <a:lnSpc>
                <a:spcPct val="150000"/>
              </a:lnSpc>
              <a:spcBef>
                <a:spcPts val="0"/>
              </a:spcBef>
              <a:spcAft>
                <a:spcPts val="0"/>
              </a:spcAft>
              <a:buClr>
                <a:srgbClr val="E32747"/>
              </a:buClr>
              <a:buSzPts val="8000"/>
              <a:buFont typeface="Ranchers"/>
              <a:buNone/>
              <a:tabLst/>
              <a:defRPr/>
            </a:pPr>
            <a:r>
              <a:rPr kumimoji="0" lang="en-US" sz="35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Đi tìm từ khóa</a:t>
            </a:r>
            <a:endParaRPr kumimoji="0" lang="en-US" sz="3500" b="1" i="0" u="none" strike="noStrike" kern="0" cap="none" spc="0" normalizeH="0" baseline="0" noProof="0" dirty="0">
              <a:ln>
                <a:noFill/>
              </a:ln>
              <a:solidFill>
                <a:srgbClr val="865131"/>
              </a:solidFill>
              <a:effectLst/>
              <a:uLnTx/>
              <a:uFillTx/>
              <a:latin typeface="Times New Roman" pitchFamily="18" charset="0"/>
              <a:cs typeface="Times New Roman" pitchFamily="18" charset="0"/>
              <a:sym typeface="Ranchers"/>
            </a:endParaRPr>
          </a:p>
        </p:txBody>
      </p:sp>
      <p:sp>
        <p:nvSpPr>
          <p:cNvPr id="8" name="Rectangle 7"/>
          <p:cNvSpPr/>
          <p:nvPr/>
        </p:nvSpPr>
        <p:spPr>
          <a:xfrm>
            <a:off x="105590" y="2480572"/>
            <a:ext cx="11980820" cy="3885487"/>
          </a:xfrm>
          <a:prstGeom prst="rect">
            <a:avLst/>
          </a:prstGeom>
          <a:solidFill>
            <a:schemeClr val="accent4">
              <a:lumMod val="20000"/>
              <a:lumOff val="80000"/>
            </a:schemeClr>
          </a:solidFill>
          <a:ln w="9525">
            <a:solidFill>
              <a:schemeClr val="tx1"/>
            </a:solidFill>
          </a:ln>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(1)... và (2)…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cao</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ở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môi</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trường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xích</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đạo</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giúp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cho</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 (3)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phát</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triển</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quanh</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năm, tạo điều kiện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trồng</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gối</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vụ, ... (4) nhiều loại cây.</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Ở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đây</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đã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hình</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thành các ... (5)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theo</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quy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lớn</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nhằm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mục</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đích</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 (6)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hoặc</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cung</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cấp</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nguyên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liệu</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cho</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các ... (7).</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Tầng</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mùn</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trong</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đất</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ở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môi</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trường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xích</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đạo</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 (8), lớp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phủ</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thực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vật</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lại bị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tàn</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phá</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nên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mùn</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dễ</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bị nước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mưa</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 (9).</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Rừng</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mưa</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nhiệt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đới</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ở Trung Phi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cung</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cấp</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các loại … (10)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chất</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lượng tốt, là sản phẩm xuất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khẩu</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có </a:t>
            </a:r>
            <a:r>
              <a:rPr kumimoji="0" lang="en-US" sz="24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giá</a:t>
            </a:r>
            <a:r>
              <a:rPr kumimoji="0" lang="en-US" sz="24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trị.</a:t>
            </a:r>
            <a:endParaRPr kumimoji="0" lang="en-US" sz="2400" b="0"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
        <p:nvSpPr>
          <p:cNvPr id="9" name="Rectangle 8"/>
          <p:cNvSpPr/>
          <p:nvPr/>
        </p:nvSpPr>
        <p:spPr>
          <a:xfrm>
            <a:off x="111350" y="6282019"/>
            <a:ext cx="6744149" cy="498598"/>
          </a:xfrm>
          <a:prstGeom prst="rect">
            <a:avLst/>
          </a:prstGeom>
        </p:spPr>
        <p:txBody>
          <a:bodyPr wrap="square">
            <a:spAutoFit/>
          </a:bodyPr>
          <a:lstStyle/>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Lưu</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ý: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Mỗi</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ý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đúng</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được 1 điểm</a:t>
            </a:r>
            <a:endParaRPr kumimoji="0" lang="en-US" sz="22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pic>
        <p:nvPicPr>
          <p:cNvPr id="11" name="Picture 2" descr="Thanh Niên Vượt Chướng Ngại Vật Hình ảnh | Định dạng hình ảnh PSD  400765071|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2667" y1="83000" x2="54917" y2="63667"/>
                        <a14:foregroundMark x1="39083" y1="70583" x2="53917" y2="63167"/>
                        <a14:foregroundMark x1="29167" y1="61667" x2="29167" y2="61667"/>
                        <a14:foregroundMark x1="32583" y1="58167" x2="32583" y2="58167"/>
                        <a14:foregroundMark x1="35083" y1="57250" x2="35083" y2="57250"/>
                        <a14:foregroundMark x1="30667" y1="65167" x2="33083" y2="54750"/>
                        <a14:foregroundMark x1="33083" y1="66083" x2="33583" y2="53250"/>
                        <a14:foregroundMark x1="33583" y1="67583" x2="37583" y2="57667"/>
                      </a14:backgroundRemoval>
                    </a14:imgEffect>
                  </a14:imgLayer>
                </a14:imgProps>
              </a:ext>
              <a:ext uri="{28A0092B-C50C-407E-A947-70E740481C1C}">
                <a14:useLocalDpi xmlns:a14="http://schemas.microsoft.com/office/drawing/2010/main" val="0"/>
              </a:ext>
            </a:extLst>
          </a:blip>
          <a:srcRect/>
          <a:stretch>
            <a:fillRect/>
          </a:stretch>
        </p:blipFill>
        <p:spPr bwMode="auto">
          <a:xfrm>
            <a:off x="10175966" y="5491716"/>
            <a:ext cx="1580606" cy="15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9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15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itchFamily="18" charset="0"/>
                <a:ea typeface="#9Slide03 Roboto" panose="02000000000000000000" pitchFamily="2" charset="0"/>
                <a:cs typeface="Times New Roman" pitchFamily="18" charset="0"/>
              </a:rPr>
              <a:t>1. KHAI THÁC VÀ BẢO VỆ THIÊN NHIÊN Ở MÔI TRƯỜNG XÍCH ĐẠO</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9Slide03 Roboto" panose="02000000000000000000" pitchFamily="2" charset="0"/>
              <a:cs typeface="Times New Roman" pitchFamily="18" charset="0"/>
            </a:endParaRPr>
          </a:p>
        </p:txBody>
      </p:sp>
      <p:sp>
        <p:nvSpPr>
          <p:cNvPr id="7" name="Google Shape;1554;p57"/>
          <p:cNvSpPr txBox="1">
            <a:spLocks/>
          </p:cNvSpPr>
          <p:nvPr/>
        </p:nvSpPr>
        <p:spPr>
          <a:xfrm>
            <a:off x="1821143" y="702199"/>
            <a:ext cx="8871382" cy="830999"/>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ctr" defTabSz="685800" rtl="0" eaLnBrk="1" fontAlgn="auto" latinLnBrk="0" hangingPunct="1">
              <a:lnSpc>
                <a:spcPct val="150000"/>
              </a:lnSpc>
              <a:spcBef>
                <a:spcPts val="0"/>
              </a:spcBef>
              <a:spcAft>
                <a:spcPts val="0"/>
              </a:spcAft>
              <a:buClr>
                <a:srgbClr val="E32747"/>
              </a:buClr>
              <a:buSzPts val="8000"/>
              <a:buFont typeface="Ranchers"/>
              <a:buNone/>
              <a:tabLst/>
              <a:defRPr/>
            </a:pPr>
            <a:r>
              <a:rPr kumimoji="0" lang="en-US" sz="40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Thông tin </a:t>
            </a:r>
            <a:r>
              <a:rPr kumimoji="0" lang="en-US" sz="4000" b="1" i="0" u="none" strike="noStrike" kern="0" cap="none" spc="0" normalizeH="0" baseline="0" noProof="0" dirty="0" err="1" smtClean="0">
                <a:ln>
                  <a:noFill/>
                </a:ln>
                <a:solidFill>
                  <a:srgbClr val="865131"/>
                </a:solidFill>
                <a:effectLst/>
                <a:uLnTx/>
                <a:uFillTx/>
                <a:latin typeface="Times New Roman" pitchFamily="18" charset="0"/>
                <a:cs typeface="Times New Roman" pitchFamily="18" charset="0"/>
                <a:sym typeface="Ranchers"/>
              </a:rPr>
              <a:t>phản</a:t>
            </a:r>
            <a:r>
              <a:rPr kumimoji="0" lang="en-US" sz="40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 hồi</a:t>
            </a:r>
            <a:endParaRPr kumimoji="0" lang="en-US" sz="4000" b="1" i="0" u="none" strike="noStrike" kern="0" cap="none" spc="0" normalizeH="0" baseline="0" noProof="0" dirty="0">
              <a:ln>
                <a:noFill/>
              </a:ln>
              <a:solidFill>
                <a:srgbClr val="865131"/>
              </a:solidFill>
              <a:effectLst/>
              <a:uLnTx/>
              <a:uFillTx/>
              <a:latin typeface="Times New Roman" pitchFamily="18" charset="0"/>
              <a:cs typeface="Times New Roman" pitchFamily="18" charset="0"/>
              <a:sym typeface="Ranchers"/>
            </a:endParaRPr>
          </a:p>
        </p:txBody>
      </p:sp>
      <p:sp>
        <p:nvSpPr>
          <p:cNvPr id="8" name="Rectangle 7"/>
          <p:cNvSpPr/>
          <p:nvPr/>
        </p:nvSpPr>
        <p:spPr>
          <a:xfrm>
            <a:off x="159602" y="1549393"/>
            <a:ext cx="11872795" cy="5133713"/>
          </a:xfrm>
          <a:prstGeom prst="rect">
            <a:avLst/>
          </a:prstGeom>
          <a:solidFill>
            <a:schemeClr val="accent4">
              <a:lumMod val="20000"/>
              <a:lumOff val="80000"/>
            </a:schemeClr>
          </a:solidFill>
          <a:ln w="9525">
            <a:solidFill>
              <a:schemeClr val="tx1"/>
            </a:solidFill>
          </a:ln>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(1</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và </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(2</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cao </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ở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môi</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trường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xích</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đạo</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giúp </a:t>
            </a:r>
            <a:r>
              <a:rPr kumimoji="0" lang="en-US" sz="2800" b="0" i="0" u="none" strike="noStrike" kern="0" cap="none" spc="0" normalizeH="0" baseline="0" noProof="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cho</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3)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phát</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triển</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quanh</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năm, tạo điều kiện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trồng</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gối</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vụ</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(4</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nhiều loại cây.</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Ở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đây</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đã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hình</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thành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các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5)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theo</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quy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lớn</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nhằm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mục</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đích</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6)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hoặc</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cung</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cấp</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nguyên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liệu</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cho</a:t>
            </a:r>
            <a:r>
              <a:rPr kumimoji="0" lang="en-US" sz="2800" b="0" i="0" u="none" strike="noStrike" kern="0" cap="none" spc="0" normalizeH="0" baseline="0" noProof="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các</a:t>
            </a:r>
            <a:r>
              <a:rPr kumimoji="0" lang="en-US" sz="2800" b="0" i="0" u="none" strike="noStrike" kern="0" cap="none" spc="0" normalizeH="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(7</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Tầng</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mùn</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trong</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đất</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ở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môi</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trường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xích</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đạo</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8), lớp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phủ</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thực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vật</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lại bị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tàn</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phá</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nên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mùn</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dễ</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bị nước </a:t>
            </a:r>
            <a:r>
              <a:rPr kumimoji="0" lang="en-US" sz="2800" b="0" i="0" u="none" strike="noStrike" kern="0" cap="none" spc="0" normalizeH="0" baseline="0" noProof="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mưa</a:t>
            </a:r>
            <a:r>
              <a:rPr kumimoji="0" lang="en-US" sz="2800" b="0" i="0" u="none" strike="noStrike" kern="0" cap="none" spc="0" normalizeH="0" baseline="0" noProof="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9).</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Rừng</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mưa</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nhiệt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đới</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ở Trung Phi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cung</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cấp</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các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loại </a:t>
            </a:r>
            <a:r>
              <a:rPr kumimoji="0" lang="en-US" sz="2800" b="0" i="0" u="none" strike="noStrike" kern="0" cap="none" spc="0" normalizeH="0" baseline="0" noProof="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10)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chất</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lượng tốt, là sản phẩm xuất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khẩu</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có </a:t>
            </a:r>
            <a:r>
              <a:rPr kumimoji="0" lang="en-US" sz="2800" b="0"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giá</a:t>
            </a:r>
            <a:r>
              <a:rPr kumimoji="0" lang="en-US" sz="2800" b="0"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trị.</a:t>
            </a:r>
            <a:endParaRPr kumimoji="0" lang="en-US" sz="2800" b="0"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
        <p:nvSpPr>
          <p:cNvPr id="9" name="TextBox 8"/>
          <p:cNvSpPr txBox="1"/>
          <p:nvPr/>
        </p:nvSpPr>
        <p:spPr>
          <a:xfrm>
            <a:off x="538162" y="1597109"/>
            <a:ext cx="2200275" cy="523220"/>
          </a:xfrm>
          <a:prstGeom prst="rect">
            <a:avLst/>
          </a:prstGeom>
          <a:noFill/>
        </p:spPr>
        <p:txBody>
          <a:bodyPr wrap="square" rtlCol="0">
            <a:spAutoFit/>
          </a:bodyPr>
          <a:lstStyle/>
          <a:p>
            <a:r>
              <a:rPr lang="en-US" sz="2800" b="1" kern="0">
                <a:solidFill>
                  <a:srgbClr val="C00000"/>
                </a:solidFill>
                <a:latin typeface="Times New Roman" pitchFamily="18" charset="0"/>
                <a:ea typeface="#9Slide03 Roboto" panose="02000000000000000000" pitchFamily="2" charset="0"/>
                <a:cs typeface="Times New Roman" pitchFamily="18" charset="0"/>
              </a:rPr>
              <a:t>nhiệt độ </a:t>
            </a:r>
            <a:endParaRPr lang="en-US" sz="2800"/>
          </a:p>
        </p:txBody>
      </p:sp>
      <p:sp>
        <p:nvSpPr>
          <p:cNvPr id="10" name="TextBox 9"/>
          <p:cNvSpPr txBox="1"/>
          <p:nvPr/>
        </p:nvSpPr>
        <p:spPr>
          <a:xfrm>
            <a:off x="2552698" y="1672766"/>
            <a:ext cx="2200275" cy="523220"/>
          </a:xfrm>
          <a:prstGeom prst="rect">
            <a:avLst/>
          </a:prstGeom>
          <a:noFill/>
        </p:spPr>
        <p:txBody>
          <a:bodyPr wrap="square" rtlCol="0">
            <a:spAutoFit/>
          </a:bodyPr>
          <a:lstStyle/>
          <a:p>
            <a:r>
              <a:rPr lang="en-US" sz="2800" b="1" kern="0">
                <a:solidFill>
                  <a:srgbClr val="C00000"/>
                </a:solidFill>
                <a:latin typeface="Times New Roman" pitchFamily="18" charset="0"/>
                <a:ea typeface="#9Slide03 Roboto" panose="02000000000000000000" pitchFamily="2" charset="0"/>
                <a:cs typeface="Times New Roman" pitchFamily="18" charset="0"/>
              </a:rPr>
              <a:t>độ ẩm</a:t>
            </a:r>
            <a:endParaRPr lang="en-US" sz="2800"/>
          </a:p>
        </p:txBody>
      </p:sp>
      <p:sp>
        <p:nvSpPr>
          <p:cNvPr id="11" name="TextBox 10"/>
          <p:cNvSpPr txBox="1"/>
          <p:nvPr/>
        </p:nvSpPr>
        <p:spPr>
          <a:xfrm>
            <a:off x="9110663" y="1597109"/>
            <a:ext cx="2200275" cy="523220"/>
          </a:xfrm>
          <a:prstGeom prst="rect">
            <a:avLst/>
          </a:prstGeom>
          <a:noFill/>
        </p:spPr>
        <p:txBody>
          <a:bodyPr wrap="square" rtlCol="0">
            <a:spAutoFit/>
          </a:bodyPr>
          <a:lstStyle/>
          <a:p>
            <a:r>
              <a:rPr lang="en-US" sz="2800" b="1" kern="0">
                <a:solidFill>
                  <a:srgbClr val="C00000"/>
                </a:solidFill>
                <a:latin typeface="Times New Roman" pitchFamily="18" charset="0"/>
                <a:ea typeface="#9Slide03 Roboto" panose="02000000000000000000" pitchFamily="2" charset="0"/>
                <a:cs typeface="Times New Roman" pitchFamily="18" charset="0"/>
              </a:rPr>
              <a:t>cây trồng</a:t>
            </a:r>
            <a:endParaRPr lang="en-US" sz="2800"/>
          </a:p>
        </p:txBody>
      </p:sp>
      <p:sp>
        <p:nvSpPr>
          <p:cNvPr id="12" name="TextBox 11"/>
          <p:cNvSpPr txBox="1"/>
          <p:nvPr/>
        </p:nvSpPr>
        <p:spPr>
          <a:xfrm>
            <a:off x="6538912" y="2195986"/>
            <a:ext cx="2200275" cy="523220"/>
          </a:xfrm>
          <a:prstGeom prst="rect">
            <a:avLst/>
          </a:prstGeom>
          <a:noFill/>
        </p:spPr>
        <p:txBody>
          <a:bodyPr wrap="square" rtlCol="0">
            <a:spAutoFit/>
          </a:bodyPr>
          <a:lstStyle/>
          <a:p>
            <a:r>
              <a:rPr lang="en-US" sz="2800" b="1" kern="0">
                <a:solidFill>
                  <a:srgbClr val="C00000"/>
                </a:solidFill>
                <a:latin typeface="Times New Roman" pitchFamily="18" charset="0"/>
                <a:ea typeface="#9Slide03 Roboto" panose="02000000000000000000" pitchFamily="2" charset="0"/>
                <a:cs typeface="Times New Roman" pitchFamily="18" charset="0"/>
              </a:rPr>
              <a:t>xen canh</a:t>
            </a:r>
            <a:endParaRPr lang="en-US" sz="2800"/>
          </a:p>
        </p:txBody>
      </p:sp>
      <p:sp>
        <p:nvSpPr>
          <p:cNvPr id="13" name="TextBox 12"/>
          <p:cNvSpPr txBox="1"/>
          <p:nvPr/>
        </p:nvSpPr>
        <p:spPr>
          <a:xfrm>
            <a:off x="4524372" y="2766649"/>
            <a:ext cx="5535829" cy="523220"/>
          </a:xfrm>
          <a:prstGeom prst="rect">
            <a:avLst/>
          </a:prstGeom>
          <a:noFill/>
        </p:spPr>
        <p:txBody>
          <a:bodyPr wrap="square" rtlCol="0">
            <a:spAutoFit/>
          </a:bodyPr>
          <a:lstStyle/>
          <a:p>
            <a:r>
              <a:rPr lang="en-US" sz="2800" b="1" kern="0">
                <a:solidFill>
                  <a:srgbClr val="C00000"/>
                </a:solidFill>
                <a:latin typeface="Times New Roman" pitchFamily="18" charset="0"/>
                <a:ea typeface="#9Slide03 Roboto" panose="02000000000000000000" pitchFamily="2" charset="0"/>
                <a:cs typeface="Times New Roman" pitchFamily="18" charset="0"/>
              </a:rPr>
              <a:t>vùng chuyên canh cây công nghiệp</a:t>
            </a:r>
            <a:endParaRPr lang="en-US" sz="2800"/>
          </a:p>
        </p:txBody>
      </p:sp>
      <p:sp>
        <p:nvSpPr>
          <p:cNvPr id="14" name="TextBox 13"/>
          <p:cNvSpPr txBox="1"/>
          <p:nvPr/>
        </p:nvSpPr>
        <p:spPr>
          <a:xfrm>
            <a:off x="4524371" y="3289869"/>
            <a:ext cx="5535829" cy="523220"/>
          </a:xfrm>
          <a:prstGeom prst="rect">
            <a:avLst/>
          </a:prstGeom>
          <a:noFill/>
        </p:spPr>
        <p:txBody>
          <a:bodyPr wrap="square" rtlCol="0">
            <a:spAutoFit/>
          </a:bodyPr>
          <a:lstStyle/>
          <a:p>
            <a:r>
              <a:rPr lang="en-US" sz="2800" b="1" kern="0">
                <a:solidFill>
                  <a:srgbClr val="C00000"/>
                </a:solidFill>
                <a:latin typeface="Times New Roman" pitchFamily="18" charset="0"/>
                <a:ea typeface="#9Slide03 Roboto" panose="02000000000000000000" pitchFamily="2" charset="0"/>
                <a:cs typeface="Times New Roman" pitchFamily="18" charset="0"/>
              </a:rPr>
              <a:t>xuất khẩu</a:t>
            </a:r>
            <a:endParaRPr lang="en-US" sz="2800"/>
          </a:p>
        </p:txBody>
      </p:sp>
      <p:sp>
        <p:nvSpPr>
          <p:cNvPr id="15" name="TextBox 14"/>
          <p:cNvSpPr txBox="1"/>
          <p:nvPr/>
        </p:nvSpPr>
        <p:spPr>
          <a:xfrm>
            <a:off x="413434" y="3854639"/>
            <a:ext cx="3239401" cy="523220"/>
          </a:xfrm>
          <a:prstGeom prst="rect">
            <a:avLst/>
          </a:prstGeom>
          <a:noFill/>
        </p:spPr>
        <p:txBody>
          <a:bodyPr wrap="square" rtlCol="0">
            <a:spAutoFit/>
          </a:bodyPr>
          <a:lstStyle/>
          <a:p>
            <a:r>
              <a:rPr lang="en-US" sz="2800" b="1" kern="0">
                <a:solidFill>
                  <a:srgbClr val="C00000"/>
                </a:solidFill>
                <a:latin typeface="Times New Roman" pitchFamily="18" charset="0"/>
                <a:ea typeface="#9Slide03 Roboto" panose="02000000000000000000" pitchFamily="2" charset="0"/>
                <a:cs typeface="Times New Roman" pitchFamily="18" charset="0"/>
              </a:rPr>
              <a:t>nhà </a:t>
            </a:r>
            <a:r>
              <a:rPr lang="en-US" sz="2800" b="1" kern="0" smtClean="0">
                <a:solidFill>
                  <a:srgbClr val="C00000"/>
                </a:solidFill>
                <a:latin typeface="Times New Roman" pitchFamily="18" charset="0"/>
                <a:ea typeface="#9Slide03 Roboto" panose="02000000000000000000" pitchFamily="2" charset="0"/>
                <a:cs typeface="Times New Roman" pitchFamily="18" charset="0"/>
              </a:rPr>
              <a:t>máy </a:t>
            </a:r>
            <a:r>
              <a:rPr lang="en-US" sz="2800" b="1" kern="0">
                <a:solidFill>
                  <a:srgbClr val="C00000"/>
                </a:solidFill>
                <a:latin typeface="Times New Roman" pitchFamily="18" charset="0"/>
                <a:ea typeface="#9Slide03 Roboto" panose="02000000000000000000" pitchFamily="2" charset="0"/>
                <a:cs typeface="Times New Roman" pitchFamily="18" charset="0"/>
              </a:rPr>
              <a:t>chế biến</a:t>
            </a:r>
            <a:endParaRPr lang="en-US" sz="2800"/>
          </a:p>
        </p:txBody>
      </p:sp>
      <p:sp>
        <p:nvSpPr>
          <p:cNvPr id="16" name="TextBox 15"/>
          <p:cNvSpPr txBox="1"/>
          <p:nvPr/>
        </p:nvSpPr>
        <p:spPr>
          <a:xfrm>
            <a:off x="6796087" y="4377859"/>
            <a:ext cx="5535829" cy="523220"/>
          </a:xfrm>
          <a:prstGeom prst="rect">
            <a:avLst/>
          </a:prstGeom>
          <a:noFill/>
        </p:spPr>
        <p:txBody>
          <a:bodyPr wrap="square" rtlCol="0">
            <a:spAutoFit/>
          </a:bodyPr>
          <a:lstStyle/>
          <a:p>
            <a:r>
              <a:rPr lang="en-US" sz="2800" b="1" kern="0">
                <a:solidFill>
                  <a:srgbClr val="C00000"/>
                </a:solidFill>
                <a:latin typeface="Times New Roman" pitchFamily="18" charset="0"/>
                <a:ea typeface="#9Slide03 Roboto" panose="02000000000000000000" pitchFamily="2" charset="0"/>
                <a:cs typeface="Times New Roman" pitchFamily="18" charset="0"/>
              </a:rPr>
              <a:t>rửa trôi</a:t>
            </a:r>
            <a:endParaRPr lang="en-US" sz="2800"/>
          </a:p>
        </p:txBody>
      </p:sp>
      <p:sp>
        <p:nvSpPr>
          <p:cNvPr id="17" name="TextBox 16"/>
          <p:cNvSpPr txBox="1"/>
          <p:nvPr/>
        </p:nvSpPr>
        <p:spPr>
          <a:xfrm>
            <a:off x="5362574" y="4901079"/>
            <a:ext cx="5535829" cy="523220"/>
          </a:xfrm>
          <a:prstGeom prst="rect">
            <a:avLst/>
          </a:prstGeom>
          <a:noFill/>
        </p:spPr>
        <p:txBody>
          <a:bodyPr wrap="square" rtlCol="0">
            <a:spAutoFit/>
          </a:bodyPr>
          <a:lstStyle/>
          <a:p>
            <a:r>
              <a:rPr lang="en-US" sz="2800" b="1" kern="0">
                <a:solidFill>
                  <a:srgbClr val="C00000"/>
                </a:solidFill>
                <a:latin typeface="Times New Roman" pitchFamily="18" charset="0"/>
                <a:ea typeface="#9Slide03 Roboto" panose="02000000000000000000" pitchFamily="2" charset="0"/>
                <a:cs typeface="Times New Roman" pitchFamily="18" charset="0"/>
              </a:rPr>
              <a:t>rửa trôi</a:t>
            </a:r>
            <a:endParaRPr lang="en-US" sz="2800"/>
          </a:p>
        </p:txBody>
      </p:sp>
      <p:sp>
        <p:nvSpPr>
          <p:cNvPr id="18" name="TextBox 17"/>
          <p:cNvSpPr txBox="1"/>
          <p:nvPr/>
        </p:nvSpPr>
        <p:spPr>
          <a:xfrm>
            <a:off x="7924610" y="5437057"/>
            <a:ext cx="5535829" cy="523220"/>
          </a:xfrm>
          <a:prstGeom prst="rect">
            <a:avLst/>
          </a:prstGeom>
          <a:noFill/>
        </p:spPr>
        <p:txBody>
          <a:bodyPr wrap="square" rtlCol="0">
            <a:spAutoFit/>
          </a:bodyPr>
          <a:lstStyle/>
          <a:p>
            <a:r>
              <a:rPr lang="en-US" sz="2800" b="1" kern="0">
                <a:solidFill>
                  <a:srgbClr val="C00000"/>
                </a:solidFill>
                <a:latin typeface="Times New Roman" pitchFamily="18" charset="0"/>
                <a:ea typeface="#9Slide03 Roboto" panose="02000000000000000000" pitchFamily="2" charset="0"/>
                <a:cs typeface="Times New Roman" pitchFamily="18" charset="0"/>
              </a:rPr>
              <a:t>gỗ</a:t>
            </a:r>
            <a:endParaRPr lang="en-US" sz="2800"/>
          </a:p>
        </p:txBody>
      </p:sp>
    </p:spTree>
    <p:extLst>
      <p:ext uri="{BB962C8B-B14F-4D97-AF65-F5344CB8AC3E}">
        <p14:creationId xmlns:p14="http://schemas.microsoft.com/office/powerpoint/2010/main" val="29179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4F55A9F7-5782-45F9-97C2-EA853B7E8A01}"/>
              </a:ext>
            </a:extLst>
          </p:cNvPr>
          <p:cNvGrpSpPr/>
          <p:nvPr/>
        </p:nvGrpSpPr>
        <p:grpSpPr>
          <a:xfrm>
            <a:off x="455488" y="774684"/>
            <a:ext cx="10904713" cy="5859682"/>
            <a:chOff x="514865" y="537177"/>
            <a:chExt cx="10904713" cy="5859682"/>
          </a:xfrm>
        </p:grpSpPr>
        <p:pic>
          <p:nvPicPr>
            <p:cNvPr id="11" name="Picture 2">
              <a:extLst>
                <a:ext uri="{FF2B5EF4-FFF2-40B4-BE49-F238E27FC236}">
                  <a16:creationId xmlns="" xmlns:a16="http://schemas.microsoft.com/office/drawing/2014/main" id="{A64EFBB8-34C6-40A2-8071-7A1DB9DB7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19" y="594292"/>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169FDAD5-BFCD-4550-9AEA-C0CC698F37B5}"/>
                </a:ext>
              </a:extLst>
            </p:cNvPr>
            <p:cNvSpPr txBox="1"/>
            <p:nvPr/>
          </p:nvSpPr>
          <p:spPr>
            <a:xfrm>
              <a:off x="514865" y="6003283"/>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pic>
          <p:nvPicPr>
            <p:cNvPr id="21" name="image509.jpg" descr="Image result for lÆ°á»£c Äá» kinh táº¿ chÃ¢u Phi">
              <a:extLst>
                <a:ext uri="{FF2B5EF4-FFF2-40B4-BE49-F238E27FC236}">
                  <a16:creationId xmlns="" xmlns:a16="http://schemas.microsoft.com/office/drawing/2014/main" id="{78082E78-D0B2-4245-A02D-32A6BE01650E}"/>
                </a:ext>
              </a:extLst>
            </p:cNvPr>
            <p:cNvPicPr/>
            <p:nvPr/>
          </p:nvPicPr>
          <p:blipFill>
            <a:blip r:embed="rId4"/>
            <a:srcRect/>
            <a:stretch>
              <a:fillRect/>
            </a:stretch>
          </p:blipFill>
          <p:spPr>
            <a:xfrm>
              <a:off x="6190823" y="537177"/>
              <a:ext cx="5228755" cy="5835438"/>
            </a:xfrm>
            <a:prstGeom prst="rect">
              <a:avLst/>
            </a:prstGeom>
            <a:ln/>
          </p:spPr>
        </p:pic>
        <p:sp>
          <p:nvSpPr>
            <p:cNvPr id="23" name="TextBox 22">
              <a:extLst>
                <a:ext uri="{FF2B5EF4-FFF2-40B4-BE49-F238E27FC236}">
                  <a16:creationId xmlns="" xmlns:a16="http://schemas.microsoft.com/office/drawing/2014/main" id="{2BD92BB8-B645-4620-993A-E776CDB3C4B5}"/>
                </a:ext>
              </a:extLst>
            </p:cNvPr>
            <p:cNvSpPr txBox="1"/>
            <p:nvPr/>
          </p:nvSpPr>
          <p:spPr>
            <a:xfrm>
              <a:off x="7058172" y="5951491"/>
              <a:ext cx="4140260" cy="369332"/>
            </a:xfrm>
            <a:prstGeom prst="rect">
              <a:avLst/>
            </a:prstGeom>
            <a:solidFill>
              <a:schemeClr val="bg1"/>
            </a:solidFill>
          </p:spPr>
          <p:txBody>
            <a:bodyPr wrap="square" rtlCol="0">
              <a:spAutoFit/>
            </a:bodyPr>
            <a:lstStyle/>
            <a:p>
              <a:r>
                <a:rPr lang="vi-VN">
                  <a:solidFill>
                    <a:srgbClr val="1B04FA"/>
                  </a:solidFill>
                  <a:latin typeface="Arial" panose="020B0604020202020204" pitchFamily="34" charset="0"/>
                  <a:cs typeface="Arial" panose="020B0604020202020204" pitchFamily="34" charset="0"/>
                </a:rPr>
                <a:t>Lược đồ nông nghiệp</a:t>
              </a:r>
              <a:r>
                <a:rPr lang="en-US">
                  <a:solidFill>
                    <a:srgbClr val="1B04FA"/>
                  </a:solidFill>
                  <a:latin typeface="Arial" panose="020B0604020202020204" pitchFamily="34" charset="0"/>
                  <a:cs typeface="Arial" panose="020B0604020202020204" pitchFamily="34" charset="0"/>
                </a:rPr>
                <a:t> châu Phi</a:t>
              </a:r>
            </a:p>
          </p:txBody>
        </p:sp>
      </p:grpSp>
    </p:spTree>
    <p:extLst>
      <p:ext uri="{BB962C8B-B14F-4D97-AF65-F5344CB8AC3E}">
        <p14:creationId xmlns:p14="http://schemas.microsoft.com/office/powerpoint/2010/main" val="2153714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6494A355-B4E4-42AE-8B32-A7347414A560}"/>
              </a:ext>
            </a:extLst>
          </p:cNvPr>
          <p:cNvGrpSpPr/>
          <p:nvPr/>
        </p:nvGrpSpPr>
        <p:grpSpPr>
          <a:xfrm>
            <a:off x="100048" y="46661"/>
            <a:ext cx="9813603" cy="875873"/>
            <a:chOff x="1836080" y="1623667"/>
            <a:chExt cx="9813603" cy="875873"/>
          </a:xfrm>
        </p:grpSpPr>
        <p:grpSp>
          <p:nvGrpSpPr>
            <p:cNvPr id="9" name="Group 8">
              <a:extLst>
                <a:ext uri="{FF2B5EF4-FFF2-40B4-BE49-F238E27FC236}">
                  <a16:creationId xmlns="" xmlns:a16="http://schemas.microsoft.com/office/drawing/2014/main" id="{D944119F-E2A1-4D92-8911-5D0461700A27}"/>
                </a:ext>
              </a:extLst>
            </p:cNvPr>
            <p:cNvGrpSpPr/>
            <p:nvPr/>
          </p:nvGrpSpPr>
          <p:grpSpPr>
            <a:xfrm>
              <a:off x="1884576" y="1626591"/>
              <a:ext cx="9765107" cy="872949"/>
              <a:chOff x="1133366" y="2220084"/>
              <a:chExt cx="6093180" cy="914400"/>
            </a:xfrm>
            <a:solidFill>
              <a:srgbClr val="FCFEB0"/>
            </a:solidFill>
          </p:grpSpPr>
          <p:sp>
            <p:nvSpPr>
              <p:cNvPr id="13" name="Arrow: Pentagon 12">
                <a:extLst>
                  <a:ext uri="{FF2B5EF4-FFF2-40B4-BE49-F238E27FC236}">
                    <a16:creationId xmlns="" xmlns:a16="http://schemas.microsoft.com/office/drawing/2014/main" id="{3BC27303-34B0-46E6-9EFD-89D2A11495D6}"/>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 xmlns:a16="http://schemas.microsoft.com/office/drawing/2014/main" id="{EAD6E524-00FE-41E2-B0C1-B45CF48C0D0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TextBox 9">
              <a:extLst>
                <a:ext uri="{FF2B5EF4-FFF2-40B4-BE49-F238E27FC236}">
                  <a16:creationId xmlns="" xmlns:a16="http://schemas.microsoft.com/office/drawing/2014/main" id="{4BF44CC9-44A8-4E64-A3BE-3E930533FA7E}"/>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 xmlns:a16="http://schemas.microsoft.com/office/drawing/2014/main" id="{51CC01BA-9D46-466A-94FA-D44692129BA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 xmlns:a16="http://schemas.microsoft.com/office/drawing/2014/main" id="{A51C699F-C4AC-405E-9E13-2785EADA3702}"/>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 xmlns:a16="http://schemas.microsoft.com/office/drawing/2014/main" id="{EEB84F83-3B99-4D7B-8787-91AD61765A89}"/>
              </a:ext>
            </a:extLst>
          </p:cNvPr>
          <p:cNvGrpSpPr/>
          <p:nvPr/>
        </p:nvGrpSpPr>
        <p:grpSpPr>
          <a:xfrm>
            <a:off x="6773161" y="1055433"/>
            <a:ext cx="5418839" cy="5802567"/>
            <a:chOff x="6773161" y="1055433"/>
            <a:chExt cx="5418839" cy="5802567"/>
          </a:xfrm>
        </p:grpSpPr>
        <p:pic>
          <p:nvPicPr>
            <p:cNvPr id="16" name="Picture 2">
              <a:extLst>
                <a:ext uri="{FF2B5EF4-FFF2-40B4-BE49-F238E27FC236}">
                  <a16:creationId xmlns="" xmlns:a16="http://schemas.microsoft.com/office/drawing/2014/main" id="{A1FD3079-DE79-4D29-A703-99E18208A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B1BB2171-EDCF-4F39-A33B-C0141E9833B7}"/>
                </a:ext>
              </a:extLst>
            </p:cNvPr>
            <p:cNvSpPr txBox="1"/>
            <p:nvPr/>
          </p:nvSpPr>
          <p:spPr>
            <a:xfrm>
              <a:off x="6773161" y="6428799"/>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8" name="Freeform 7">
            <a:extLst>
              <a:ext uri="{FF2B5EF4-FFF2-40B4-BE49-F238E27FC236}">
                <a16:creationId xmlns="" xmlns:a16="http://schemas.microsoft.com/office/drawing/2014/main" id="{FB14172F-8777-42F5-81A6-46DE83E1E39A}"/>
              </a:ext>
            </a:extLst>
          </p:cNvPr>
          <p:cNvSpPr>
            <a:spLocks/>
          </p:cNvSpPr>
          <p:nvPr/>
        </p:nvSpPr>
        <p:spPr bwMode="auto">
          <a:xfrm>
            <a:off x="7730836" y="3135086"/>
            <a:ext cx="2743200" cy="881943"/>
          </a:xfrm>
          <a:custGeom>
            <a:avLst/>
            <a:gdLst>
              <a:gd name="T0" fmla="*/ 2147483646 w 1740"/>
              <a:gd name="T1" fmla="*/ 2147483646 h 579"/>
              <a:gd name="T2" fmla="*/ 2147483646 w 1740"/>
              <a:gd name="T3" fmla="*/ 2147483646 h 579"/>
              <a:gd name="T4" fmla="*/ 2147483646 w 1740"/>
              <a:gd name="T5" fmla="*/ 2147483646 h 579"/>
              <a:gd name="T6" fmla="*/ 2147483646 w 1740"/>
              <a:gd name="T7" fmla="*/ 2147483646 h 579"/>
              <a:gd name="T8" fmla="*/ 2147483646 w 1740"/>
              <a:gd name="T9" fmla="*/ 2147483646 h 579"/>
              <a:gd name="T10" fmla="*/ 2147483646 w 1740"/>
              <a:gd name="T11" fmla="*/ 2147483646 h 579"/>
              <a:gd name="T12" fmla="*/ 2147483646 w 1740"/>
              <a:gd name="T13" fmla="*/ 2147483646 h 579"/>
              <a:gd name="T14" fmla="*/ 2147483646 w 1740"/>
              <a:gd name="T15" fmla="*/ 2147483646 h 579"/>
              <a:gd name="T16" fmla="*/ 2147483646 w 1740"/>
              <a:gd name="T17" fmla="*/ 2147483646 h 579"/>
              <a:gd name="T18" fmla="*/ 2147483646 w 1740"/>
              <a:gd name="T19" fmla="*/ 2147483646 h 579"/>
              <a:gd name="T20" fmla="*/ 2147483646 w 1740"/>
              <a:gd name="T21" fmla="*/ 2147483646 h 579"/>
              <a:gd name="T22" fmla="*/ 2147483646 w 1740"/>
              <a:gd name="T23" fmla="*/ 2147483646 h 579"/>
              <a:gd name="T24" fmla="*/ 2147483646 w 1740"/>
              <a:gd name="T25" fmla="*/ 2147483646 h 579"/>
              <a:gd name="T26" fmla="*/ 2147483646 w 1740"/>
              <a:gd name="T27" fmla="*/ 2147483646 h 579"/>
              <a:gd name="T28" fmla="*/ 2147483646 w 1740"/>
              <a:gd name="T29" fmla="*/ 2147483646 h 579"/>
              <a:gd name="T30" fmla="*/ 2147483646 w 1740"/>
              <a:gd name="T31" fmla="*/ 2147483646 h 579"/>
              <a:gd name="T32" fmla="*/ 2147483646 w 1740"/>
              <a:gd name="T33" fmla="*/ 2147483646 h 579"/>
              <a:gd name="T34" fmla="*/ 2147483646 w 1740"/>
              <a:gd name="T35" fmla="*/ 2147483646 h 579"/>
              <a:gd name="T36" fmla="*/ 2147483646 w 1740"/>
              <a:gd name="T37" fmla="*/ 2147483646 h 579"/>
              <a:gd name="T38" fmla="*/ 2147483646 w 1740"/>
              <a:gd name="T39" fmla="*/ 2147483646 h 579"/>
              <a:gd name="T40" fmla="*/ 2147483646 w 1740"/>
              <a:gd name="T41" fmla="*/ 2147483646 h 579"/>
              <a:gd name="T42" fmla="*/ 2147483646 w 1740"/>
              <a:gd name="T43" fmla="*/ 2147483646 h 579"/>
              <a:gd name="T44" fmla="*/ 2147483646 w 1740"/>
              <a:gd name="T45" fmla="*/ 2147483646 h 579"/>
              <a:gd name="T46" fmla="*/ 2147483646 w 1740"/>
              <a:gd name="T47" fmla="*/ 2147483646 h 579"/>
              <a:gd name="T48" fmla="*/ 2147483646 w 1740"/>
              <a:gd name="T49" fmla="*/ 2147483646 h 579"/>
              <a:gd name="T50" fmla="*/ 2147483646 w 1740"/>
              <a:gd name="T51" fmla="*/ 2147483646 h 579"/>
              <a:gd name="T52" fmla="*/ 2147483646 w 1740"/>
              <a:gd name="T53" fmla="*/ 2147483646 h 579"/>
              <a:gd name="T54" fmla="*/ 2147483646 w 1740"/>
              <a:gd name="T55" fmla="*/ 2147483646 h 579"/>
              <a:gd name="T56" fmla="*/ 2147483646 w 1740"/>
              <a:gd name="T57" fmla="*/ 2147483646 h 579"/>
              <a:gd name="T58" fmla="*/ 2147483646 w 1740"/>
              <a:gd name="T59" fmla="*/ 2147483646 h 579"/>
              <a:gd name="T60" fmla="*/ 2147483646 w 1740"/>
              <a:gd name="T61" fmla="*/ 2147483646 h 579"/>
              <a:gd name="T62" fmla="*/ 2147483646 w 1740"/>
              <a:gd name="T63" fmla="*/ 2147483646 h 579"/>
              <a:gd name="T64" fmla="*/ 2147483646 w 1740"/>
              <a:gd name="T65" fmla="*/ 2147483646 h 579"/>
              <a:gd name="T66" fmla="*/ 2147483646 w 1740"/>
              <a:gd name="T67" fmla="*/ 2147483646 h 5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0" h="579">
                <a:moveTo>
                  <a:pt x="840" y="425"/>
                </a:moveTo>
                <a:cubicBezTo>
                  <a:pt x="848" y="428"/>
                  <a:pt x="857" y="427"/>
                  <a:pt x="864" y="431"/>
                </a:cubicBezTo>
                <a:cubicBezTo>
                  <a:pt x="870" y="435"/>
                  <a:pt x="873" y="442"/>
                  <a:pt x="879" y="446"/>
                </a:cubicBezTo>
                <a:cubicBezTo>
                  <a:pt x="897" y="500"/>
                  <a:pt x="919" y="503"/>
                  <a:pt x="975" y="506"/>
                </a:cubicBezTo>
                <a:cubicBezTo>
                  <a:pt x="992" y="512"/>
                  <a:pt x="1003" y="524"/>
                  <a:pt x="1020" y="530"/>
                </a:cubicBezTo>
                <a:cubicBezTo>
                  <a:pt x="1060" y="527"/>
                  <a:pt x="1059" y="525"/>
                  <a:pt x="1089" y="515"/>
                </a:cubicBezTo>
                <a:cubicBezTo>
                  <a:pt x="1109" y="516"/>
                  <a:pt x="1129" y="516"/>
                  <a:pt x="1149" y="518"/>
                </a:cubicBezTo>
                <a:cubicBezTo>
                  <a:pt x="1161" y="519"/>
                  <a:pt x="1164" y="529"/>
                  <a:pt x="1176" y="533"/>
                </a:cubicBezTo>
                <a:cubicBezTo>
                  <a:pt x="1189" y="537"/>
                  <a:pt x="1202" y="542"/>
                  <a:pt x="1215" y="545"/>
                </a:cubicBezTo>
                <a:cubicBezTo>
                  <a:pt x="1266" y="579"/>
                  <a:pt x="1311" y="536"/>
                  <a:pt x="1359" y="530"/>
                </a:cubicBezTo>
                <a:cubicBezTo>
                  <a:pt x="1433" y="521"/>
                  <a:pt x="1509" y="525"/>
                  <a:pt x="1584" y="524"/>
                </a:cubicBezTo>
                <a:cubicBezTo>
                  <a:pt x="1616" y="503"/>
                  <a:pt x="1567" y="536"/>
                  <a:pt x="1602" y="509"/>
                </a:cubicBezTo>
                <a:cubicBezTo>
                  <a:pt x="1608" y="505"/>
                  <a:pt x="1620" y="497"/>
                  <a:pt x="1620" y="497"/>
                </a:cubicBezTo>
                <a:cubicBezTo>
                  <a:pt x="1631" y="481"/>
                  <a:pt x="1642" y="466"/>
                  <a:pt x="1656" y="452"/>
                </a:cubicBezTo>
                <a:cubicBezTo>
                  <a:pt x="1665" y="424"/>
                  <a:pt x="1678" y="397"/>
                  <a:pt x="1692" y="371"/>
                </a:cubicBezTo>
                <a:cubicBezTo>
                  <a:pt x="1697" y="362"/>
                  <a:pt x="1704" y="353"/>
                  <a:pt x="1710" y="344"/>
                </a:cubicBezTo>
                <a:cubicBezTo>
                  <a:pt x="1714" y="339"/>
                  <a:pt x="1716" y="326"/>
                  <a:pt x="1716" y="326"/>
                </a:cubicBezTo>
                <a:cubicBezTo>
                  <a:pt x="1721" y="272"/>
                  <a:pt x="1740" y="173"/>
                  <a:pt x="1668" y="155"/>
                </a:cubicBezTo>
                <a:cubicBezTo>
                  <a:pt x="1658" y="140"/>
                  <a:pt x="1665" y="148"/>
                  <a:pt x="1644" y="134"/>
                </a:cubicBezTo>
                <a:cubicBezTo>
                  <a:pt x="1641" y="132"/>
                  <a:pt x="1635" y="128"/>
                  <a:pt x="1635" y="128"/>
                </a:cubicBezTo>
                <a:cubicBezTo>
                  <a:pt x="1618" y="102"/>
                  <a:pt x="1630" y="115"/>
                  <a:pt x="1566" y="122"/>
                </a:cubicBezTo>
                <a:cubicBezTo>
                  <a:pt x="1548" y="124"/>
                  <a:pt x="1537" y="138"/>
                  <a:pt x="1521" y="143"/>
                </a:cubicBezTo>
                <a:cubicBezTo>
                  <a:pt x="1490" y="141"/>
                  <a:pt x="1475" y="141"/>
                  <a:pt x="1449" y="134"/>
                </a:cubicBezTo>
                <a:cubicBezTo>
                  <a:pt x="1436" y="131"/>
                  <a:pt x="1410" y="125"/>
                  <a:pt x="1410" y="125"/>
                </a:cubicBezTo>
                <a:cubicBezTo>
                  <a:pt x="1343" y="127"/>
                  <a:pt x="1281" y="130"/>
                  <a:pt x="1215" y="137"/>
                </a:cubicBezTo>
                <a:cubicBezTo>
                  <a:pt x="1204" y="141"/>
                  <a:pt x="1199" y="148"/>
                  <a:pt x="1188" y="152"/>
                </a:cubicBezTo>
                <a:cubicBezTo>
                  <a:pt x="1122" y="150"/>
                  <a:pt x="1102" y="147"/>
                  <a:pt x="1050" y="140"/>
                </a:cubicBezTo>
                <a:cubicBezTo>
                  <a:pt x="1040" y="133"/>
                  <a:pt x="1032" y="131"/>
                  <a:pt x="1020" y="128"/>
                </a:cubicBezTo>
                <a:cubicBezTo>
                  <a:pt x="1002" y="116"/>
                  <a:pt x="980" y="114"/>
                  <a:pt x="960" y="107"/>
                </a:cubicBezTo>
                <a:cubicBezTo>
                  <a:pt x="875" y="109"/>
                  <a:pt x="885" y="104"/>
                  <a:pt x="837" y="116"/>
                </a:cubicBezTo>
                <a:cubicBezTo>
                  <a:pt x="821" y="115"/>
                  <a:pt x="805" y="117"/>
                  <a:pt x="789" y="113"/>
                </a:cubicBezTo>
                <a:cubicBezTo>
                  <a:pt x="781" y="111"/>
                  <a:pt x="762" y="96"/>
                  <a:pt x="753" y="92"/>
                </a:cubicBezTo>
                <a:cubicBezTo>
                  <a:pt x="737" y="85"/>
                  <a:pt x="719" y="83"/>
                  <a:pt x="702" y="77"/>
                </a:cubicBezTo>
                <a:cubicBezTo>
                  <a:pt x="683" y="71"/>
                  <a:pt x="642" y="65"/>
                  <a:pt x="642" y="65"/>
                </a:cubicBezTo>
                <a:cubicBezTo>
                  <a:pt x="605" y="66"/>
                  <a:pt x="568" y="68"/>
                  <a:pt x="531" y="68"/>
                </a:cubicBezTo>
                <a:cubicBezTo>
                  <a:pt x="525" y="68"/>
                  <a:pt x="544" y="62"/>
                  <a:pt x="549" y="65"/>
                </a:cubicBezTo>
                <a:cubicBezTo>
                  <a:pt x="561" y="72"/>
                  <a:pt x="519" y="95"/>
                  <a:pt x="519" y="95"/>
                </a:cubicBezTo>
                <a:cubicBezTo>
                  <a:pt x="512" y="105"/>
                  <a:pt x="507" y="109"/>
                  <a:pt x="495" y="113"/>
                </a:cubicBezTo>
                <a:cubicBezTo>
                  <a:pt x="484" y="124"/>
                  <a:pt x="470" y="132"/>
                  <a:pt x="459" y="143"/>
                </a:cubicBezTo>
                <a:cubicBezTo>
                  <a:pt x="441" y="142"/>
                  <a:pt x="423" y="144"/>
                  <a:pt x="405" y="140"/>
                </a:cubicBezTo>
                <a:cubicBezTo>
                  <a:pt x="394" y="138"/>
                  <a:pt x="387" y="128"/>
                  <a:pt x="378" y="122"/>
                </a:cubicBezTo>
                <a:cubicBezTo>
                  <a:pt x="375" y="120"/>
                  <a:pt x="369" y="116"/>
                  <a:pt x="369" y="116"/>
                </a:cubicBezTo>
                <a:cubicBezTo>
                  <a:pt x="355" y="96"/>
                  <a:pt x="333" y="76"/>
                  <a:pt x="312" y="62"/>
                </a:cubicBezTo>
                <a:cubicBezTo>
                  <a:pt x="303" y="36"/>
                  <a:pt x="273" y="31"/>
                  <a:pt x="249" y="23"/>
                </a:cubicBezTo>
                <a:cubicBezTo>
                  <a:pt x="240" y="20"/>
                  <a:pt x="231" y="14"/>
                  <a:pt x="222" y="11"/>
                </a:cubicBezTo>
                <a:cubicBezTo>
                  <a:pt x="219" y="10"/>
                  <a:pt x="213" y="8"/>
                  <a:pt x="213" y="8"/>
                </a:cubicBezTo>
                <a:cubicBezTo>
                  <a:pt x="165" y="9"/>
                  <a:pt x="98" y="22"/>
                  <a:pt x="48" y="5"/>
                </a:cubicBezTo>
                <a:cubicBezTo>
                  <a:pt x="38" y="6"/>
                  <a:pt x="23" y="0"/>
                  <a:pt x="18" y="8"/>
                </a:cubicBezTo>
                <a:cubicBezTo>
                  <a:pt x="0" y="37"/>
                  <a:pt x="23" y="55"/>
                  <a:pt x="42" y="59"/>
                </a:cubicBezTo>
                <a:cubicBezTo>
                  <a:pt x="48" y="104"/>
                  <a:pt x="38" y="66"/>
                  <a:pt x="54" y="86"/>
                </a:cubicBezTo>
                <a:cubicBezTo>
                  <a:pt x="56" y="88"/>
                  <a:pt x="54" y="93"/>
                  <a:pt x="57" y="95"/>
                </a:cubicBezTo>
                <a:cubicBezTo>
                  <a:pt x="62" y="99"/>
                  <a:pt x="75" y="101"/>
                  <a:pt x="75" y="101"/>
                </a:cubicBezTo>
                <a:cubicBezTo>
                  <a:pt x="89" y="122"/>
                  <a:pt x="86" y="119"/>
                  <a:pt x="108" y="125"/>
                </a:cubicBezTo>
                <a:cubicBezTo>
                  <a:pt x="117" y="162"/>
                  <a:pt x="142" y="170"/>
                  <a:pt x="177" y="179"/>
                </a:cubicBezTo>
                <a:cubicBezTo>
                  <a:pt x="229" y="214"/>
                  <a:pt x="188" y="191"/>
                  <a:pt x="318" y="188"/>
                </a:cubicBezTo>
                <a:cubicBezTo>
                  <a:pt x="360" y="160"/>
                  <a:pt x="411" y="177"/>
                  <a:pt x="462" y="176"/>
                </a:cubicBezTo>
                <a:cubicBezTo>
                  <a:pt x="485" y="168"/>
                  <a:pt x="508" y="166"/>
                  <a:pt x="531" y="158"/>
                </a:cubicBezTo>
                <a:cubicBezTo>
                  <a:pt x="538" y="156"/>
                  <a:pt x="542" y="148"/>
                  <a:pt x="549" y="146"/>
                </a:cubicBezTo>
                <a:cubicBezTo>
                  <a:pt x="552" y="145"/>
                  <a:pt x="555" y="144"/>
                  <a:pt x="558" y="143"/>
                </a:cubicBezTo>
                <a:cubicBezTo>
                  <a:pt x="576" y="138"/>
                  <a:pt x="593" y="136"/>
                  <a:pt x="609" y="125"/>
                </a:cubicBezTo>
                <a:cubicBezTo>
                  <a:pt x="629" y="127"/>
                  <a:pt x="652" y="120"/>
                  <a:pt x="669" y="131"/>
                </a:cubicBezTo>
                <a:cubicBezTo>
                  <a:pt x="679" y="137"/>
                  <a:pt x="676" y="167"/>
                  <a:pt x="681" y="176"/>
                </a:cubicBezTo>
                <a:cubicBezTo>
                  <a:pt x="684" y="182"/>
                  <a:pt x="693" y="181"/>
                  <a:pt x="699" y="185"/>
                </a:cubicBezTo>
                <a:cubicBezTo>
                  <a:pt x="710" y="218"/>
                  <a:pt x="795" y="200"/>
                  <a:pt x="801" y="200"/>
                </a:cubicBezTo>
                <a:cubicBezTo>
                  <a:pt x="821" y="207"/>
                  <a:pt x="810" y="221"/>
                  <a:pt x="822" y="233"/>
                </a:cubicBezTo>
                <a:cubicBezTo>
                  <a:pt x="829" y="240"/>
                  <a:pt x="842" y="238"/>
                  <a:pt x="852" y="239"/>
                </a:cubicBezTo>
                <a:cubicBezTo>
                  <a:pt x="850" y="297"/>
                  <a:pt x="860" y="318"/>
                  <a:pt x="834" y="356"/>
                </a:cubicBezTo>
                <a:cubicBezTo>
                  <a:pt x="830" y="381"/>
                  <a:pt x="820" y="422"/>
                  <a:pt x="831" y="446"/>
                </a:cubicBezTo>
                <a:cubicBezTo>
                  <a:pt x="832" y="448"/>
                  <a:pt x="875" y="461"/>
                  <a:pt x="882" y="461"/>
                </a:cubicBezTo>
              </a:path>
            </a:pathLst>
          </a:custGeom>
          <a:noFill/>
          <a:ln w="28575" cmpd="sng">
            <a:solidFill>
              <a:srgbClr val="000099"/>
            </a:solidFill>
            <a:round/>
            <a:headEnd/>
            <a:tailEnd/>
          </a:ln>
          <a:effectLst/>
        </p:spPr>
        <p:txBody>
          <a:bodyPr/>
          <a:lstStyle/>
          <a:p>
            <a:endParaRPr lang="en-US"/>
          </a:p>
        </p:txBody>
      </p:sp>
      <p:sp>
        <p:nvSpPr>
          <p:cNvPr id="19" name="Rectangle 1">
            <a:extLst>
              <a:ext uri="{FF2B5EF4-FFF2-40B4-BE49-F238E27FC236}">
                <a16:creationId xmlns="" xmlns:a16="http://schemas.microsoft.com/office/drawing/2014/main" id="{0D94D377-CDB1-4141-BA0B-298891E203E5}"/>
              </a:ext>
            </a:extLst>
          </p:cNvPr>
          <p:cNvSpPr>
            <a:spLocks noChangeArrowheads="1"/>
          </p:cNvSpPr>
          <p:nvPr/>
        </p:nvSpPr>
        <p:spPr bwMode="auto">
          <a:xfrm>
            <a:off x="133251" y="903257"/>
            <a:ext cx="6758831"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l"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en-US" sz="3200" b="1" i="0" u="none" strike="noStrike" cap="none" normalizeH="0" baseline="0" dirty="0">
                <a:ln>
                  <a:noFill/>
                </a:ln>
                <a:solidFill>
                  <a:srgbClr val="FF0066"/>
                </a:solidFill>
                <a:effectLst/>
                <a:latin typeface="Arial" pitchFamily="34" charset="0"/>
                <a:ea typeface="Cambria" pitchFamily="18" charset="0"/>
                <a:cs typeface="Cambria" pitchFamily="18" charset="0"/>
              </a:rPr>
              <a:t> </a:t>
            </a:r>
            <a:r>
              <a:rPr kumimoji="0" lang="en-US" sz="3200" b="1" i="0" u="none" strike="noStrike" cap="none" normalizeH="0" baseline="0" dirty="0" err="1">
                <a:ln>
                  <a:noFill/>
                </a:ln>
                <a:solidFill>
                  <a:srgbClr val="FF0066"/>
                </a:solidFill>
                <a:effectLst/>
                <a:latin typeface="Arial" pitchFamily="34" charset="0"/>
                <a:ea typeface="Cambria" pitchFamily="18" charset="0"/>
                <a:cs typeface="Cambria" pitchFamily="18" charset="0"/>
              </a:rPr>
              <a:t>Phân</a:t>
            </a:r>
            <a:r>
              <a:rPr kumimoji="0" lang="en-US" sz="3200" b="1"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3200" b="1" i="0" u="none" strike="noStrike" cap="none" normalizeH="0" dirty="0" err="1">
                <a:ln>
                  <a:noFill/>
                </a:ln>
                <a:solidFill>
                  <a:srgbClr val="FF0066"/>
                </a:solidFill>
                <a:effectLst/>
                <a:latin typeface="Arial" pitchFamily="34" charset="0"/>
                <a:ea typeface="Cambria" pitchFamily="18" charset="0"/>
                <a:cs typeface="Cambria" pitchFamily="18" charset="0"/>
              </a:rPr>
              <a:t>bố</a:t>
            </a:r>
            <a:r>
              <a:rPr kumimoji="0" lang="en-US" sz="3200" b="1"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vi-VN" sz="3200" b="0" i="0" u="none" strike="noStrike" cap="none" normalizeH="0" baseline="0" dirty="0" err="1">
                <a:ln>
                  <a:noFill/>
                </a:ln>
                <a:solidFill>
                  <a:srgbClr val="00B050"/>
                </a:solidFill>
                <a:effectLst/>
                <a:latin typeface="Arial" pitchFamily="34" charset="0"/>
                <a:ea typeface="Cambria" pitchFamily="18" charset="0"/>
                <a:cs typeface="Cambria" pitchFamily="18" charset="0"/>
              </a:rPr>
              <a:t>Bồn</a:t>
            </a:r>
            <a:r>
              <a:rPr kumimoji="0" lang="vi-VN" sz="3200" b="0" i="0" u="none" strike="noStrike" cap="none" normalizeH="0" baseline="0" dirty="0">
                <a:ln>
                  <a:noFill/>
                </a:ln>
                <a:solidFill>
                  <a:srgbClr val="00B050"/>
                </a:solidFill>
                <a:effectLst/>
                <a:latin typeface="Arial" pitchFamily="34" charset="0"/>
                <a:ea typeface="Cambria" pitchFamily="18" charset="0"/>
                <a:cs typeface="Cambria" pitchFamily="18" charset="0"/>
              </a:rPr>
              <a:t> </a:t>
            </a:r>
            <a:r>
              <a:rPr kumimoji="0" lang="vi-VN" sz="3200" b="0" i="0" u="none" strike="noStrike" cap="none" normalizeH="0" baseline="0" dirty="0" err="1">
                <a:ln>
                  <a:noFill/>
                </a:ln>
                <a:solidFill>
                  <a:srgbClr val="00B050"/>
                </a:solidFill>
                <a:effectLst/>
                <a:latin typeface="Arial" pitchFamily="34" charset="0"/>
                <a:ea typeface="Cambria" pitchFamily="18" charset="0"/>
                <a:cs typeface="Cambria" pitchFamily="18" charset="0"/>
              </a:rPr>
              <a:t>Địa</a:t>
            </a:r>
            <a:r>
              <a:rPr kumimoji="0" lang="vi-VN" sz="3200" b="0" i="0" u="none" strike="noStrike" cap="none" normalizeH="0" baseline="0" dirty="0">
                <a:ln>
                  <a:noFill/>
                </a:ln>
                <a:solidFill>
                  <a:srgbClr val="00B050"/>
                </a:solidFill>
                <a:effectLst/>
                <a:latin typeface="Arial" pitchFamily="34" charset="0"/>
                <a:ea typeface="Cambria" pitchFamily="18" charset="0"/>
                <a:cs typeface="Cambria" pitchFamily="18" charset="0"/>
              </a:rPr>
              <a:t> Công Gô, </a:t>
            </a:r>
            <a:r>
              <a:rPr kumimoji="0" lang="vi-VN" sz="3200" b="0" i="0" u="none" strike="noStrike" cap="none" normalizeH="0" baseline="0">
                <a:ln>
                  <a:noFill/>
                </a:ln>
                <a:solidFill>
                  <a:srgbClr val="00B050"/>
                </a:solidFill>
                <a:effectLst/>
                <a:latin typeface="Arial" pitchFamily="34" charset="0"/>
                <a:ea typeface="Cambria" pitchFamily="18" charset="0"/>
                <a:cs typeface="Cambria" pitchFamily="18" charset="0"/>
              </a:rPr>
              <a:t> </a:t>
            </a:r>
            <a:r>
              <a:rPr kumimoji="0" lang="en-US" sz="3200" b="0" i="0" u="none" strike="noStrike" cap="none" normalizeH="0" baseline="0">
                <a:ln>
                  <a:noFill/>
                </a:ln>
                <a:solidFill>
                  <a:srgbClr val="00B050"/>
                </a:solidFill>
                <a:effectLst/>
                <a:latin typeface="Arial" pitchFamily="34" charset="0"/>
                <a:ea typeface="Cambria" pitchFamily="18" charset="0"/>
                <a:cs typeface="Cambria" pitchFamily="18" charset="0"/>
              </a:rPr>
              <a:t>duyên</a:t>
            </a:r>
            <a:r>
              <a:rPr kumimoji="0" lang="en-US" sz="3200" b="0" i="0" u="none" strike="noStrike" cap="none" normalizeH="0">
                <a:ln>
                  <a:noFill/>
                </a:ln>
                <a:solidFill>
                  <a:srgbClr val="00B050"/>
                </a:solidFill>
                <a:effectLst/>
                <a:latin typeface="Arial" pitchFamily="34" charset="0"/>
                <a:ea typeface="Cambria" pitchFamily="18" charset="0"/>
                <a:cs typeface="Cambria" pitchFamily="18" charset="0"/>
              </a:rPr>
              <a:t> hải phía bắc ven v</a:t>
            </a:r>
            <a:r>
              <a:rPr kumimoji="0" lang="vi-VN" sz="3200" b="0" i="0" u="none" strike="noStrike" cap="none" normalizeH="0" baseline="0">
                <a:ln>
                  <a:noFill/>
                </a:ln>
                <a:solidFill>
                  <a:srgbClr val="00B050"/>
                </a:solidFill>
                <a:effectLst/>
                <a:latin typeface="Arial" pitchFamily="34" charset="0"/>
                <a:ea typeface="Cambria" pitchFamily="18" charset="0"/>
                <a:cs typeface="Cambria" pitchFamily="18" charset="0"/>
              </a:rPr>
              <a:t>ịnh </a:t>
            </a:r>
            <a:r>
              <a:rPr kumimoji="0" lang="vi-VN" sz="3200" b="0" i="0" u="none" strike="noStrike" cap="none" normalizeH="0" baseline="0" dirty="0" err="1">
                <a:ln>
                  <a:noFill/>
                </a:ln>
                <a:solidFill>
                  <a:srgbClr val="00B050"/>
                </a:solidFill>
                <a:effectLst/>
                <a:latin typeface="Arial" pitchFamily="34" charset="0"/>
                <a:ea typeface="Cambria" pitchFamily="18" charset="0"/>
                <a:cs typeface="Cambria" pitchFamily="18" charset="0"/>
              </a:rPr>
              <a:t>Ghinê</a:t>
            </a:r>
            <a:r>
              <a:rPr kumimoji="0" lang="en-US" sz="3200" b="0" i="0" u="none" strike="noStrike" cap="none" normalizeH="0" baseline="0" dirty="0">
                <a:ln>
                  <a:noFill/>
                </a:ln>
                <a:solidFill>
                  <a:srgbClr val="00B050"/>
                </a:solidFill>
                <a:effectLst/>
                <a:latin typeface="Arial" pitchFamily="34" charset="0"/>
                <a:cs typeface="Arial" pitchFamily="34" charset="0"/>
              </a:rPr>
              <a:t> </a:t>
            </a:r>
          </a:p>
        </p:txBody>
      </p:sp>
      <p:pic>
        <p:nvPicPr>
          <p:cNvPr id="20" name="image509.jpg" descr="Image result for lÆ°á»£c Äá» kinh táº¿ chÃ¢u Phi">
            <a:extLst>
              <a:ext uri="{FF2B5EF4-FFF2-40B4-BE49-F238E27FC236}">
                <a16:creationId xmlns="" xmlns:a16="http://schemas.microsoft.com/office/drawing/2014/main" id="{9A67B4C6-A5B5-473C-A0C6-9466F911032C}"/>
              </a:ext>
            </a:extLst>
          </p:cNvPr>
          <p:cNvPicPr/>
          <p:nvPr/>
        </p:nvPicPr>
        <p:blipFill>
          <a:blip r:embed="rId4"/>
          <a:srcRect/>
          <a:stretch>
            <a:fillRect/>
          </a:stretch>
        </p:blipFill>
        <p:spPr>
          <a:xfrm>
            <a:off x="6858879" y="1022562"/>
            <a:ext cx="5228755" cy="5835438"/>
          </a:xfrm>
          <a:prstGeom prst="rect">
            <a:avLst/>
          </a:prstGeom>
          <a:ln/>
        </p:spPr>
      </p:pic>
      <p:sp>
        <p:nvSpPr>
          <p:cNvPr id="3" name="Rectangle 2">
            <a:extLst>
              <a:ext uri="{FF2B5EF4-FFF2-40B4-BE49-F238E27FC236}">
                <a16:creationId xmlns="" xmlns:a16="http://schemas.microsoft.com/office/drawing/2014/main" id="{4476F718-0F35-41AA-9635-CA24CC0D03CB}"/>
              </a:ext>
            </a:extLst>
          </p:cNvPr>
          <p:cNvSpPr/>
          <p:nvPr/>
        </p:nvSpPr>
        <p:spPr>
          <a:xfrm>
            <a:off x="19801" y="2711180"/>
            <a:ext cx="6773161" cy="3416320"/>
          </a:xfrm>
          <a:prstGeom prst="rect">
            <a:avLst/>
          </a:prstGeom>
        </p:spPr>
        <p:txBody>
          <a:bodyPr wrap="square">
            <a:spAutoFit/>
          </a:bodyPr>
          <a:lstStyle/>
          <a:p>
            <a:pPr marL="285750" indent="-285750" algn="just">
              <a:buFont typeface="Wingdings" panose="05000000000000000000" pitchFamily="2" charset="2"/>
              <a:buChar char="ü"/>
            </a:pP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Hình</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thành</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các</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khu</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vực</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chuyên</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canh</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cây</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công</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nghiệp</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cọ</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dầu</a:t>
            </a:r>
            <a:r>
              <a:rPr lang="en-US" sz="3600" dirty="0">
                <a:solidFill>
                  <a:srgbClr val="3333CC"/>
                </a:solidFill>
                <a:latin typeface="Arial" panose="020B0604020202020204" pitchFamily="34" charset="0"/>
                <a:cs typeface="Arial" panose="020B0604020202020204" pitchFamily="34" charset="0"/>
              </a:rPr>
              <a:t>, ca </a:t>
            </a:r>
            <a:r>
              <a:rPr lang="en-US" sz="3600" dirty="0" err="1">
                <a:solidFill>
                  <a:srgbClr val="3333CC"/>
                </a:solidFill>
                <a:latin typeface="Arial" panose="020B0604020202020204" pitchFamily="34" charset="0"/>
                <a:cs typeface="Arial" panose="020B0604020202020204" pitchFamily="34" charset="0"/>
              </a:rPr>
              <a:t>cao</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theo</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quy</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mô</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lớn</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để</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xuất</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khẩu</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hoặc</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cung</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cấp</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nguyên</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liệu</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cho</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các</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nhà</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máy</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chế</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biến</a:t>
            </a:r>
            <a:r>
              <a:rPr lang="en-US" sz="3600" dirty="0">
                <a:solidFill>
                  <a:srgbClr val="3333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39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par>
                                <p:cTn id="8" presetID="35" presetClass="emph" presetSubtype="0" repeatCount="4000" fill="hold" grpId="1" nodeType="withEffect">
                                  <p:stCondLst>
                                    <p:cond delay="0"/>
                                  </p:stCondLst>
                                  <p:childTnLst>
                                    <p:anim calcmode="discrete" valueType="str">
                                      <p:cBhvr>
                                        <p:cTn id="9"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87.jpg" descr="Image result for agriculture in africa"/>
          <p:cNvPicPr/>
          <p:nvPr/>
        </p:nvPicPr>
        <p:blipFill>
          <a:blip r:embed="rId2"/>
          <a:srcRect/>
          <a:stretch>
            <a:fillRect/>
          </a:stretch>
        </p:blipFill>
        <p:spPr>
          <a:xfrm>
            <a:off x="6760008" y="361158"/>
            <a:ext cx="4610998" cy="2839242"/>
          </a:xfrm>
          <a:prstGeom prst="rect">
            <a:avLst/>
          </a:prstGeom>
          <a:ln/>
        </p:spPr>
      </p:pic>
      <p:sp>
        <p:nvSpPr>
          <p:cNvPr id="6" name="Hình Chữ nhật 5"/>
          <p:cNvSpPr/>
          <p:nvPr/>
        </p:nvSpPr>
        <p:spPr>
          <a:xfrm>
            <a:off x="7920043" y="3214837"/>
            <a:ext cx="2133918" cy="400110"/>
          </a:xfrm>
          <a:prstGeom prst="rect">
            <a:avLst/>
          </a:prstGeom>
        </p:spPr>
        <p:txBody>
          <a:bodyPr wrap="none">
            <a:spAutoFit/>
          </a:bodyPr>
          <a:lstStyle/>
          <a:p>
            <a:r>
              <a:rPr lang="vi-VN" sz="2000" dirty="0" err="1">
                <a:solidFill>
                  <a:srgbClr val="0070C0"/>
                </a:solidFill>
              </a:rPr>
              <a:t>Hái</a:t>
            </a:r>
            <a:r>
              <a:rPr lang="vi-VN" sz="2000" dirty="0">
                <a:solidFill>
                  <a:srgbClr val="0070C0"/>
                </a:solidFill>
              </a:rPr>
              <a:t> </a:t>
            </a:r>
            <a:r>
              <a:rPr lang="vi-VN" sz="2000" dirty="0" err="1">
                <a:solidFill>
                  <a:srgbClr val="0070C0"/>
                </a:solidFill>
              </a:rPr>
              <a:t>chè</a:t>
            </a:r>
            <a:r>
              <a:rPr lang="vi-VN" sz="2000" dirty="0">
                <a:solidFill>
                  <a:srgbClr val="0070C0"/>
                </a:solidFill>
              </a:rPr>
              <a:t> ơ Ghana</a:t>
            </a:r>
            <a:endParaRPr lang="en-US" sz="2000" dirty="0">
              <a:solidFill>
                <a:srgbClr val="0070C0"/>
              </a:solidFill>
            </a:endParaRPr>
          </a:p>
        </p:txBody>
      </p:sp>
      <p:pic>
        <p:nvPicPr>
          <p:cNvPr id="8" name="image421.jpg"/>
          <p:cNvPicPr/>
          <p:nvPr/>
        </p:nvPicPr>
        <p:blipFill>
          <a:blip r:embed="rId3"/>
          <a:srcRect/>
          <a:stretch>
            <a:fillRect/>
          </a:stretch>
        </p:blipFill>
        <p:spPr>
          <a:xfrm>
            <a:off x="840658" y="781664"/>
            <a:ext cx="5648632" cy="4940711"/>
          </a:xfrm>
          <a:prstGeom prst="rect">
            <a:avLst/>
          </a:prstGeom>
          <a:ln/>
        </p:spPr>
      </p:pic>
      <p:sp>
        <p:nvSpPr>
          <p:cNvPr id="9" name="Hình Chữ nhật 8"/>
          <p:cNvSpPr/>
          <p:nvPr/>
        </p:nvSpPr>
        <p:spPr>
          <a:xfrm>
            <a:off x="1759432" y="5840051"/>
            <a:ext cx="3956532" cy="400110"/>
          </a:xfrm>
          <a:prstGeom prst="rect">
            <a:avLst/>
          </a:prstGeom>
        </p:spPr>
        <p:txBody>
          <a:bodyPr wrap="none">
            <a:spAutoFit/>
          </a:bodyPr>
          <a:lstStyle/>
          <a:p>
            <a:r>
              <a:rPr lang="vi-VN" sz="2000" dirty="0">
                <a:solidFill>
                  <a:srgbClr val="0070C0"/>
                </a:solidFill>
              </a:rPr>
              <a:t>Thu </a:t>
            </a:r>
            <a:r>
              <a:rPr lang="vi-VN" sz="2000" dirty="0" err="1">
                <a:solidFill>
                  <a:srgbClr val="0070C0"/>
                </a:solidFill>
              </a:rPr>
              <a:t>hoạch</a:t>
            </a:r>
            <a:r>
              <a:rPr lang="vi-VN" sz="2000" dirty="0">
                <a:solidFill>
                  <a:srgbClr val="0070C0"/>
                </a:solidFill>
              </a:rPr>
              <a:t> cao su trong trang </a:t>
            </a:r>
            <a:r>
              <a:rPr lang="vi-VN" sz="2000" dirty="0" err="1">
                <a:solidFill>
                  <a:srgbClr val="0070C0"/>
                </a:solidFill>
              </a:rPr>
              <a:t>trại</a:t>
            </a:r>
            <a:endParaRPr lang="en-US" sz="2000" dirty="0">
              <a:solidFill>
                <a:srgbClr val="0070C0"/>
              </a:solidFill>
            </a:endParaRPr>
          </a:p>
        </p:txBody>
      </p:sp>
      <p:pic>
        <p:nvPicPr>
          <p:cNvPr id="10" name="image417.jpg" descr="Image result for coffee tree in africa"/>
          <p:cNvPicPr/>
          <p:nvPr/>
        </p:nvPicPr>
        <p:blipFill>
          <a:blip r:embed="rId4" cstate="print"/>
          <a:srcRect/>
          <a:stretch>
            <a:fillRect/>
          </a:stretch>
        </p:blipFill>
        <p:spPr>
          <a:xfrm>
            <a:off x="6714853" y="3629273"/>
            <a:ext cx="4670902" cy="2697785"/>
          </a:xfrm>
          <a:prstGeom prst="rect">
            <a:avLst/>
          </a:prstGeom>
          <a:ln/>
        </p:spPr>
      </p:pic>
      <p:sp>
        <p:nvSpPr>
          <p:cNvPr id="11" name="Hình Chữ nhật 10"/>
          <p:cNvSpPr/>
          <p:nvPr/>
        </p:nvSpPr>
        <p:spPr>
          <a:xfrm>
            <a:off x="7083600" y="6341493"/>
            <a:ext cx="3970959" cy="400110"/>
          </a:xfrm>
          <a:prstGeom prst="rect">
            <a:avLst/>
          </a:prstGeom>
        </p:spPr>
        <p:txBody>
          <a:bodyPr wrap="none">
            <a:spAutoFit/>
          </a:bodyPr>
          <a:lstStyle/>
          <a:p>
            <a:r>
              <a:rPr lang="vi-VN" sz="2000" dirty="0">
                <a:solidFill>
                  <a:srgbClr val="0070C0"/>
                </a:solidFill>
              </a:rPr>
              <a:t>Thu </a:t>
            </a:r>
            <a:r>
              <a:rPr lang="vi-VN" sz="2000" dirty="0" err="1">
                <a:solidFill>
                  <a:srgbClr val="0070C0"/>
                </a:solidFill>
              </a:rPr>
              <a:t>hoạch</a:t>
            </a:r>
            <a:r>
              <a:rPr lang="vi-VN" sz="2000" dirty="0">
                <a:solidFill>
                  <a:srgbClr val="0070C0"/>
                </a:solidFill>
              </a:rPr>
              <a:t> </a:t>
            </a:r>
            <a:r>
              <a:rPr lang="vi-VN" sz="2000" dirty="0" err="1">
                <a:solidFill>
                  <a:srgbClr val="0070C0"/>
                </a:solidFill>
              </a:rPr>
              <a:t>cà</a:t>
            </a:r>
            <a:r>
              <a:rPr lang="vi-VN" sz="2000" dirty="0">
                <a:solidFill>
                  <a:srgbClr val="0070C0"/>
                </a:solidFill>
              </a:rPr>
              <a:t> phê trong trang </a:t>
            </a:r>
            <a:r>
              <a:rPr lang="vi-VN" sz="2000" dirty="0" err="1">
                <a:solidFill>
                  <a:srgbClr val="0070C0"/>
                </a:solidFill>
              </a:rPr>
              <a:t>trại</a:t>
            </a:r>
            <a:endParaRPr lang="en-US" sz="2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6494A355-B4E4-42AE-8B32-A7347414A560}"/>
              </a:ext>
            </a:extLst>
          </p:cNvPr>
          <p:cNvGrpSpPr/>
          <p:nvPr/>
        </p:nvGrpSpPr>
        <p:grpSpPr>
          <a:xfrm>
            <a:off x="100048" y="46661"/>
            <a:ext cx="9813603" cy="875873"/>
            <a:chOff x="1836080" y="1623667"/>
            <a:chExt cx="9813603" cy="875873"/>
          </a:xfrm>
        </p:grpSpPr>
        <p:grpSp>
          <p:nvGrpSpPr>
            <p:cNvPr id="9" name="Group 8">
              <a:extLst>
                <a:ext uri="{FF2B5EF4-FFF2-40B4-BE49-F238E27FC236}">
                  <a16:creationId xmlns="" xmlns:a16="http://schemas.microsoft.com/office/drawing/2014/main" id="{D944119F-E2A1-4D92-8911-5D0461700A27}"/>
                </a:ext>
              </a:extLst>
            </p:cNvPr>
            <p:cNvGrpSpPr/>
            <p:nvPr/>
          </p:nvGrpSpPr>
          <p:grpSpPr>
            <a:xfrm>
              <a:off x="1884576" y="1626591"/>
              <a:ext cx="9765107" cy="872949"/>
              <a:chOff x="1133366" y="2220084"/>
              <a:chExt cx="6093180" cy="914400"/>
            </a:xfrm>
            <a:solidFill>
              <a:srgbClr val="FCFEB0"/>
            </a:solidFill>
          </p:grpSpPr>
          <p:sp>
            <p:nvSpPr>
              <p:cNvPr id="13" name="Arrow: Pentagon 12">
                <a:extLst>
                  <a:ext uri="{FF2B5EF4-FFF2-40B4-BE49-F238E27FC236}">
                    <a16:creationId xmlns="" xmlns:a16="http://schemas.microsoft.com/office/drawing/2014/main" id="{3BC27303-34B0-46E6-9EFD-89D2A11495D6}"/>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 xmlns:a16="http://schemas.microsoft.com/office/drawing/2014/main" id="{EAD6E524-00FE-41E2-B0C1-B45CF48C0D0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TextBox 9">
              <a:extLst>
                <a:ext uri="{FF2B5EF4-FFF2-40B4-BE49-F238E27FC236}">
                  <a16:creationId xmlns="" xmlns:a16="http://schemas.microsoft.com/office/drawing/2014/main" id="{4BF44CC9-44A8-4E64-A3BE-3E930533FA7E}"/>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 xmlns:a16="http://schemas.microsoft.com/office/drawing/2014/main" id="{51CC01BA-9D46-466A-94FA-D44692129BA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 xmlns:a16="http://schemas.microsoft.com/office/drawing/2014/main" id="{A51C699F-C4AC-405E-9E13-2785EADA3702}"/>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 xmlns:a16="http://schemas.microsoft.com/office/drawing/2014/main" id="{9063F04A-C580-4D0D-991A-5AEAD0C0EB69}"/>
              </a:ext>
            </a:extLst>
          </p:cNvPr>
          <p:cNvSpPr/>
          <p:nvPr/>
        </p:nvSpPr>
        <p:spPr>
          <a:xfrm>
            <a:off x="418392" y="1300715"/>
            <a:ext cx="10784499" cy="1754326"/>
          </a:xfrm>
          <a:prstGeom prst="rect">
            <a:avLst/>
          </a:prstGeom>
        </p:spPr>
        <p:txBody>
          <a:bodyPr wrap="square">
            <a:spAutoFit/>
          </a:bodyPr>
          <a:lstStyle/>
          <a:p>
            <a:pPr algn="just"/>
            <a:r>
              <a:rPr lang="en-US" sz="3600">
                <a:solidFill>
                  <a:srgbClr val="3333CC"/>
                </a:solidFill>
                <a:latin typeface="Arial" panose="020B0604020202020204" pitchFamily="34" charset="0"/>
                <a:cs typeface="Arial" panose="020B0604020202020204" pitchFamily="34" charset="0"/>
              </a:rPr>
              <a:t>+ Tích cực trồng và bảo vệ rừng (do tầng mùn trong đất không dày, lớp phủ thực vật bị tàn phá nhiều nên dễ bị rửa trôi).</a:t>
            </a:r>
          </a:p>
        </p:txBody>
      </p:sp>
      <p:pic>
        <p:nvPicPr>
          <p:cNvPr id="5" name="Picture 4" descr="Diagram&#10;&#10;Description automatically generated">
            <a:extLst>
              <a:ext uri="{FF2B5EF4-FFF2-40B4-BE49-F238E27FC236}">
                <a16:creationId xmlns="" xmlns:a16="http://schemas.microsoft.com/office/drawing/2014/main" id="{D54AD4B0-146B-41A7-A546-5EE06411EB50}"/>
              </a:ext>
            </a:extLst>
          </p:cNvPr>
          <p:cNvPicPr>
            <a:picLocks noChangeAspect="1"/>
          </p:cNvPicPr>
          <p:nvPr/>
        </p:nvPicPr>
        <p:blipFill rotWithShape="1">
          <a:blip r:embed="rId2">
            <a:extLst>
              <a:ext uri="{28A0092B-C50C-407E-A947-70E740481C1C}">
                <a14:useLocalDpi xmlns:a14="http://schemas.microsoft.com/office/drawing/2010/main" val="0"/>
              </a:ext>
            </a:extLst>
          </a:blip>
          <a:srcRect b="10145"/>
          <a:stretch/>
        </p:blipFill>
        <p:spPr>
          <a:xfrm>
            <a:off x="837327" y="3502922"/>
            <a:ext cx="4307789" cy="3081131"/>
          </a:xfrm>
          <a:prstGeom prst="rect">
            <a:avLst/>
          </a:prstGeom>
        </p:spPr>
      </p:pic>
      <p:pic>
        <p:nvPicPr>
          <p:cNvPr id="21" name="Picture 20" descr="A picture containing graphical user interface&#10;&#10;Description automatically generated">
            <a:extLst>
              <a:ext uri="{FF2B5EF4-FFF2-40B4-BE49-F238E27FC236}">
                <a16:creationId xmlns="" xmlns:a16="http://schemas.microsoft.com/office/drawing/2014/main" id="{DC661AA8-04CF-436D-9890-5B8DB89F4C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111"/>
          <a:stretch/>
        </p:blipFill>
        <p:spPr>
          <a:xfrm>
            <a:off x="7362933" y="3618879"/>
            <a:ext cx="3991740" cy="2849216"/>
          </a:xfrm>
          <a:prstGeom prst="rect">
            <a:avLst/>
          </a:prstGeom>
        </p:spPr>
      </p:pic>
    </p:spTree>
    <p:extLst>
      <p:ext uri="{BB962C8B-B14F-4D97-AF65-F5344CB8AC3E}">
        <p14:creationId xmlns:p14="http://schemas.microsoft.com/office/powerpoint/2010/main" val="426305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2478</Words>
  <Application>Microsoft Office PowerPoint</Application>
  <PresentationFormat>Custom</PresentationFormat>
  <Paragraphs>290</Paragraphs>
  <Slides>40</Slides>
  <Notes>15</Notes>
  <HiddenSlides>0</HiddenSlides>
  <MMClips>3</MMClips>
  <ScaleCrop>false</ScaleCrop>
  <HeadingPairs>
    <vt:vector size="4" baseType="variant">
      <vt:variant>
        <vt:lpstr>Theme</vt:lpstr>
      </vt:variant>
      <vt:variant>
        <vt:i4>9</vt:i4>
      </vt:variant>
      <vt:variant>
        <vt:lpstr>Slide Titles</vt:lpstr>
      </vt:variant>
      <vt:variant>
        <vt:i4>40</vt:i4>
      </vt:variant>
    </vt:vector>
  </HeadingPairs>
  <TitlesOfParts>
    <vt:vector size="49" baseType="lpstr">
      <vt:lpstr>Office Theme</vt:lpstr>
      <vt:lpstr>1_Office Theme</vt:lpstr>
      <vt:lpstr>3_Office Theme</vt:lpstr>
      <vt:lpstr>4_Office Theme</vt:lpstr>
      <vt:lpstr>5_Office Theme</vt:lpstr>
      <vt:lpstr>6_Office Theme</vt:lpstr>
      <vt:lpstr>7_Office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Khu vực ốc đảo: trồng cây ăn quả (cam, chanh,...), chà là và 1 số cây lương thực (lúa mạch,...) trên những mảnh ruộng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9</cp:revision>
  <dcterms:created xsi:type="dcterms:W3CDTF">2022-07-08T14:30:03Z</dcterms:created>
  <dcterms:modified xsi:type="dcterms:W3CDTF">2024-01-08T07:54:42Z</dcterms:modified>
</cp:coreProperties>
</file>