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4"/>
  </p:notesMasterIdLst>
  <p:sldIdLst>
    <p:sldId id="256" r:id="rId2"/>
    <p:sldId id="271" r:id="rId3"/>
    <p:sldId id="268" r:id="rId4"/>
    <p:sldId id="260" r:id="rId5"/>
    <p:sldId id="259" r:id="rId6"/>
    <p:sldId id="323" r:id="rId7"/>
    <p:sldId id="258" r:id="rId8"/>
    <p:sldId id="274" r:id="rId9"/>
    <p:sldId id="321" r:id="rId10"/>
    <p:sldId id="322" r:id="rId11"/>
    <p:sldId id="261" r:id="rId12"/>
    <p:sldId id="324" r:id="rId13"/>
    <p:sldId id="317" r:id="rId14"/>
    <p:sldId id="325" r:id="rId15"/>
    <p:sldId id="316" r:id="rId16"/>
    <p:sldId id="320" r:id="rId17"/>
    <p:sldId id="319" r:id="rId18"/>
    <p:sldId id="326" r:id="rId19"/>
    <p:sldId id="312" r:id="rId20"/>
    <p:sldId id="313" r:id="rId21"/>
    <p:sldId id="275" r:id="rId22"/>
    <p:sldId id="327" r:id="rId23"/>
    <p:sldId id="314" r:id="rId24"/>
    <p:sldId id="315" r:id="rId25"/>
    <p:sldId id="262" r:id="rId26"/>
    <p:sldId id="278" r:id="rId27"/>
    <p:sldId id="279" r:id="rId28"/>
    <p:sldId id="277" r:id="rId29"/>
    <p:sldId id="311" r:id="rId30"/>
    <p:sldId id="273" r:id="rId31"/>
    <p:sldId id="281" r:id="rId32"/>
    <p:sldId id="328" r:id="rId33"/>
    <p:sldId id="304" r:id="rId34"/>
    <p:sldId id="305" r:id="rId35"/>
    <p:sldId id="306" r:id="rId36"/>
    <p:sldId id="307" r:id="rId37"/>
    <p:sldId id="308" r:id="rId38"/>
    <p:sldId id="283" r:id="rId39"/>
    <p:sldId id="264" r:id="rId40"/>
    <p:sldId id="309" r:id="rId41"/>
    <p:sldId id="310" r:id="rId42"/>
    <p:sldId id="265" r:id="rId43"/>
  </p:sldIdLst>
  <p:sldSz cx="18288000" cy="10287000"/>
  <p:notesSz cx="6858000" cy="9144000"/>
  <p:embeddedFontLst>
    <p:embeddedFont>
      <p:font typeface="Anaheim" panose="020B0604020202020204" charset="0"/>
      <p:regular r:id="rId45"/>
    </p:embeddedFont>
    <p:embeddedFont>
      <p:font typeface="Bebas Neue" panose="020B0604020202020204" charset="0"/>
      <p:regular r:id="rId46"/>
    </p:embeddedFont>
    <p:embeddedFont>
      <p:font typeface="Bubblebody Neue" panose="020B0604020202020204" charset="0"/>
      <p:regular r:id="rId47"/>
    </p:embeddedFont>
    <p:embeddedFont>
      <p:font typeface="Bubblebody Neue Bold" panose="020B0604020202020204" charset="0"/>
      <p:regular r:id="rId48"/>
    </p:embeddedFont>
    <p:embeddedFont>
      <p:font typeface="Calibri" panose="020F0502020204030204" pitchFamily="34" charset="0"/>
      <p:regular r:id="rId49"/>
      <p:bold r:id="rId50"/>
      <p:italic r:id="rId51"/>
      <p:boldItalic r:id="rId52"/>
    </p:embeddedFont>
    <p:embeddedFont>
      <p:font typeface="Frank Ruhl Libre" panose="020B0604020202020204" charset="-79"/>
      <p:regular r:id="rId53"/>
      <p:bold r:id="rId54"/>
    </p:embeddedFont>
    <p:embeddedFont>
      <p:font typeface="Frank Ruhl Libre Black" panose="020B0604020202020204" charset="-79"/>
      <p:bold r:id="rId55"/>
    </p:embeddedFont>
    <p:embeddedFont>
      <p:font typeface="Frank Ruhl Libre Medium" panose="020B0604020202020204" charset="0"/>
      <p:regular r:id="rId56"/>
      <p:bold r:id="rId57"/>
    </p:embeddedFont>
    <p:embeddedFont>
      <p:font typeface="KG Primary Penmanship" panose="020B0604020202020204" charset="0"/>
      <p:regular r:id="rId58"/>
    </p:embeddedFont>
    <p:embeddedFont>
      <p:font typeface="Nunito Light" panose="020B0604020202020204" charset="0"/>
      <p:regular r:id="rId59"/>
      <p:italic r:id="rId60"/>
    </p:embeddedFont>
    <p:embeddedFont>
      <p:font typeface="PT Sans" panose="020B0604020202020204" charset="0"/>
      <p:regular r:id="rId61"/>
      <p:bold r:id="rId62"/>
      <p:italic r:id="rId63"/>
      <p:boldItalic r:id="rId64"/>
    </p:embeddedFont>
    <p:embeddedFont>
      <p:font typeface="Quicksand" panose="020B0604020202020204" charset="0"/>
      <p:regular r:id="rId65"/>
      <p:bold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H" initials="M" lastIdx="1" clrIdx="0">
    <p:extLst>
      <p:ext uri="{19B8F6BF-5375-455C-9EA6-DF929625EA0E}">
        <p15:presenceInfo xmlns:p15="http://schemas.microsoft.com/office/powerpoint/2012/main" userId="MIN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30E"/>
    <a:srgbClr val="81AE4D"/>
    <a:srgbClr val="CA1A08"/>
    <a:srgbClr val="8F1515"/>
    <a:srgbClr val="FFF3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2" autoAdjust="0"/>
    <p:restoredTop sz="94622" autoAdjust="0"/>
  </p:normalViewPr>
  <p:slideViewPr>
    <p:cSldViewPr>
      <p:cViewPr varScale="1">
        <p:scale>
          <a:sx n="50" d="100"/>
          <a:sy n="50" d="100"/>
        </p:scale>
        <p:origin x="37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image" Target="../media/image5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image" Target="../media/image5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D8177F-2124-479F-8D61-760246C956B6}"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5057C62A-5E8B-46EF-B73A-E7D3D591A098}">
      <dgm:prSet phldrT="[Text]"/>
      <dgm:spPr>
        <a:solidFill>
          <a:srgbClr val="0070C0"/>
        </a:solidFill>
      </dgm:spPr>
      <dgm:t>
        <a:bodyPr/>
        <a:lstStyle/>
        <a:p>
          <a:r>
            <a:rPr lang="en-US" b="1" i="0" dirty="0"/>
            <a:t>NGUYÊN NHÂN XUNG ĐỘT QUÂN SỰ</a:t>
          </a:r>
        </a:p>
      </dgm:t>
    </dgm:pt>
    <dgm:pt modelId="{C2C0B957-831E-4756-A58E-73276706E2EE}" type="parTrans" cxnId="{32E421C2-3795-474E-9864-C520AC8C5E7F}">
      <dgm:prSet/>
      <dgm:spPr/>
      <dgm:t>
        <a:bodyPr/>
        <a:lstStyle/>
        <a:p>
          <a:endParaRPr lang="en-US"/>
        </a:p>
      </dgm:t>
    </dgm:pt>
    <dgm:pt modelId="{0E1D7C19-EC93-48E3-9755-2D46BF4AADF6}" type="sibTrans" cxnId="{32E421C2-3795-474E-9864-C520AC8C5E7F}">
      <dgm:prSet/>
      <dgm:spPr/>
      <dgm:t>
        <a:bodyPr/>
        <a:lstStyle/>
        <a:p>
          <a:endParaRPr lang="en-US"/>
        </a:p>
      </dgm:t>
    </dgm:pt>
    <dgm:pt modelId="{23CA2E30-1700-4F74-844D-1622738BDDCE}">
      <dgm:prSet phldrT="[Text]"/>
      <dgm:spPr/>
      <dgm:t>
        <a:bodyPr/>
        <a:lstStyle/>
        <a:p>
          <a:r>
            <a:rPr lang="en-US" b="1" dirty="0" err="1"/>
            <a:t>Mâu</a:t>
          </a:r>
          <a:r>
            <a:rPr lang="en-US" b="1" dirty="0"/>
            <a:t> </a:t>
          </a:r>
          <a:r>
            <a:rPr lang="en-US" b="1" dirty="0" err="1"/>
            <a:t>thuẫn</a:t>
          </a:r>
          <a:r>
            <a:rPr lang="en-US" b="1" dirty="0"/>
            <a:t> </a:t>
          </a:r>
          <a:r>
            <a:rPr lang="en-US" b="1" dirty="0" err="1"/>
            <a:t>giữa</a:t>
          </a:r>
          <a:r>
            <a:rPr lang="en-US" b="1" dirty="0"/>
            <a:t> </a:t>
          </a:r>
          <a:r>
            <a:rPr lang="en-US" b="1" dirty="0" err="1"/>
            <a:t>các</a:t>
          </a:r>
          <a:r>
            <a:rPr lang="en-US" b="1" dirty="0"/>
            <a:t> </a:t>
          </a:r>
          <a:r>
            <a:rPr lang="en-US" b="1" dirty="0" err="1"/>
            <a:t>dân</a:t>
          </a:r>
          <a:r>
            <a:rPr lang="en-US" b="1" dirty="0"/>
            <a:t> </a:t>
          </a:r>
          <a:r>
            <a:rPr lang="en-US" b="1" dirty="0" err="1"/>
            <a:t>tộc</a:t>
          </a:r>
          <a:endParaRPr lang="en-US" b="1" dirty="0"/>
        </a:p>
      </dgm:t>
    </dgm:pt>
    <dgm:pt modelId="{58297D0C-2D68-4640-A166-FF535702E15D}" type="parTrans" cxnId="{BDCD4FD8-3AAA-4B33-86E8-22FC1BFD58A0}">
      <dgm:prSet/>
      <dgm:spPr/>
      <dgm:t>
        <a:bodyPr/>
        <a:lstStyle/>
        <a:p>
          <a:endParaRPr lang="en-US"/>
        </a:p>
      </dgm:t>
    </dgm:pt>
    <dgm:pt modelId="{0963B836-60CA-45DA-9A53-821211CDEE25}" type="sibTrans" cxnId="{BDCD4FD8-3AAA-4B33-86E8-22FC1BFD58A0}">
      <dgm:prSet/>
      <dgm:spPr/>
      <dgm:t>
        <a:bodyPr/>
        <a:lstStyle/>
        <a:p>
          <a:endParaRPr lang="en-US"/>
        </a:p>
      </dgm:t>
    </dgm:pt>
    <dgm:pt modelId="{E2CBBF65-E163-496B-BC9C-3794B96CDFB6}">
      <dgm:prSet phldrT="[Text]"/>
      <dgm:spPr/>
      <dgm:t>
        <a:bodyPr/>
        <a:lstStyle/>
        <a:p>
          <a:r>
            <a:rPr lang="en-US" b="1" dirty="0" err="1"/>
            <a:t>Cạnh</a:t>
          </a:r>
          <a:r>
            <a:rPr lang="en-US" b="1" dirty="0"/>
            <a:t> </a:t>
          </a:r>
          <a:r>
            <a:rPr lang="en-US" b="1" dirty="0" err="1"/>
            <a:t>tranh</a:t>
          </a:r>
          <a:r>
            <a:rPr lang="en-US" b="1" dirty="0"/>
            <a:t> </a:t>
          </a:r>
          <a:r>
            <a:rPr lang="en-US" b="1" dirty="0" err="1"/>
            <a:t>tài</a:t>
          </a:r>
          <a:r>
            <a:rPr lang="en-US" b="1" dirty="0"/>
            <a:t> </a:t>
          </a:r>
          <a:r>
            <a:rPr lang="en-US" b="1" dirty="0" err="1"/>
            <a:t>nguyên</a:t>
          </a:r>
          <a:endParaRPr lang="en-US" b="1" dirty="0"/>
        </a:p>
      </dgm:t>
    </dgm:pt>
    <dgm:pt modelId="{75FDFB80-ED5C-47F3-8B99-E8EFAFC929AD}" type="parTrans" cxnId="{61958E08-7FF5-441A-853A-BAAC19F312BB}">
      <dgm:prSet/>
      <dgm:spPr/>
      <dgm:t>
        <a:bodyPr/>
        <a:lstStyle/>
        <a:p>
          <a:endParaRPr lang="en-US"/>
        </a:p>
      </dgm:t>
    </dgm:pt>
    <dgm:pt modelId="{EF19B22C-FE58-4B13-B91D-CC9B8DEE2079}" type="sibTrans" cxnId="{61958E08-7FF5-441A-853A-BAAC19F312BB}">
      <dgm:prSet/>
      <dgm:spPr/>
      <dgm:t>
        <a:bodyPr/>
        <a:lstStyle/>
        <a:p>
          <a:endParaRPr lang="en-US"/>
        </a:p>
      </dgm:t>
    </dgm:pt>
    <dgm:pt modelId="{2A43E234-6414-464A-8443-9D859251DA7E}">
      <dgm:prSet phldrT="[Text]"/>
      <dgm:spPr/>
      <dgm:t>
        <a:bodyPr/>
        <a:lstStyle/>
        <a:p>
          <a:r>
            <a:rPr lang="en-US" b="1" dirty="0" err="1"/>
            <a:t>Sự</a:t>
          </a:r>
          <a:r>
            <a:rPr lang="en-US" b="1" dirty="0"/>
            <a:t> can </a:t>
          </a:r>
          <a:r>
            <a:rPr lang="en-US" b="1" dirty="0" err="1"/>
            <a:t>thiệp</a:t>
          </a:r>
          <a:r>
            <a:rPr lang="en-US" b="1" dirty="0"/>
            <a:t> </a:t>
          </a:r>
          <a:r>
            <a:rPr lang="en-US" b="1" dirty="0" err="1"/>
            <a:t>từ</a:t>
          </a:r>
          <a:r>
            <a:rPr lang="en-US" b="1" dirty="0"/>
            <a:t> </a:t>
          </a:r>
          <a:r>
            <a:rPr lang="en-US" b="1" dirty="0" err="1"/>
            <a:t>nước</a:t>
          </a:r>
          <a:r>
            <a:rPr lang="en-US" b="1" dirty="0"/>
            <a:t> </a:t>
          </a:r>
          <a:r>
            <a:rPr lang="en-US" b="1" dirty="0" err="1"/>
            <a:t>ngoài</a:t>
          </a:r>
          <a:endParaRPr lang="en-US" b="1" dirty="0"/>
        </a:p>
      </dgm:t>
    </dgm:pt>
    <dgm:pt modelId="{5A1A34D5-BDA6-49B0-B41D-5C73992331C0}" type="parTrans" cxnId="{9AA43844-62FA-47B2-9AF3-D2E14351508C}">
      <dgm:prSet/>
      <dgm:spPr/>
      <dgm:t>
        <a:bodyPr/>
        <a:lstStyle/>
        <a:p>
          <a:endParaRPr lang="en-US"/>
        </a:p>
      </dgm:t>
    </dgm:pt>
    <dgm:pt modelId="{C53F8489-B74D-4FD5-A628-9BD42A30CDF3}" type="sibTrans" cxnId="{9AA43844-62FA-47B2-9AF3-D2E14351508C}">
      <dgm:prSet/>
      <dgm:spPr/>
      <dgm:t>
        <a:bodyPr/>
        <a:lstStyle/>
        <a:p>
          <a:endParaRPr lang="en-US"/>
        </a:p>
      </dgm:t>
    </dgm:pt>
    <dgm:pt modelId="{5A845502-9901-4CC5-B4A7-C70E26DBDEB3}" type="pres">
      <dgm:prSet presAssocID="{41D8177F-2124-479F-8D61-760246C956B6}" presName="Name0" presStyleCnt="0">
        <dgm:presLayoutVars>
          <dgm:chMax val="1"/>
          <dgm:chPref val="1"/>
          <dgm:dir/>
          <dgm:resizeHandles/>
        </dgm:presLayoutVars>
      </dgm:prSet>
      <dgm:spPr/>
    </dgm:pt>
    <dgm:pt modelId="{66940FF3-14AA-47BA-8931-D8ABD6F3D5B0}" type="pres">
      <dgm:prSet presAssocID="{5057C62A-5E8B-46EF-B73A-E7D3D591A098}" presName="Parent" presStyleLbl="node1" presStyleIdx="0" presStyleCnt="2" custLinFactNeighborX="-80047" custLinFactNeighborY="3868">
        <dgm:presLayoutVars>
          <dgm:chMax val="4"/>
          <dgm:chPref val="3"/>
        </dgm:presLayoutVars>
      </dgm:prSet>
      <dgm:spPr/>
    </dgm:pt>
    <dgm:pt modelId="{15CC6766-98E5-4F91-AC1D-EF560AB322A0}" type="pres">
      <dgm:prSet presAssocID="{23CA2E30-1700-4F74-844D-1622738BDDCE}" presName="Accent" presStyleLbl="node1" presStyleIdx="1" presStyleCnt="2" custLinFactNeighborX="-34727" custLinFactNeighborY="2096"/>
      <dgm:spPr>
        <a:solidFill>
          <a:srgbClr val="0070C0"/>
        </a:solidFill>
      </dgm:spPr>
    </dgm:pt>
    <dgm:pt modelId="{0DB12467-1AA2-49CA-8D69-4D5FF5C2FCCD}" type="pres">
      <dgm:prSet presAssocID="{23CA2E30-1700-4F74-844D-1622738BDDCE}" presName="Image1" presStyleLbl="fgImgPlace1" presStyleIdx="0" presStyleCnt="3" custLinFactX="-28185" custLinFactNeighborX="-100000" custLinFactNeighborY="5687"/>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2EBD0A12-45E3-48FA-957F-D3950C85FA7B}" type="pres">
      <dgm:prSet presAssocID="{23CA2E30-1700-4F74-844D-1622738BDDCE}" presName="Child1" presStyleLbl="revTx" presStyleIdx="0" presStyleCnt="3" custScaleX="365075" custLinFactX="31953" custLinFactNeighborX="100000" custLinFactNeighborY="-3064">
        <dgm:presLayoutVars>
          <dgm:chMax val="0"/>
          <dgm:chPref val="0"/>
          <dgm:bulletEnabled val="1"/>
        </dgm:presLayoutVars>
      </dgm:prSet>
      <dgm:spPr/>
    </dgm:pt>
    <dgm:pt modelId="{9422EEEE-4D10-4487-84E6-D7A3DC1FFA75}" type="pres">
      <dgm:prSet presAssocID="{E2CBBF65-E163-496B-BC9C-3794B96CDFB6}" presName="Image2" presStyleCnt="0"/>
      <dgm:spPr/>
    </dgm:pt>
    <dgm:pt modelId="{74F81455-4055-41D6-978D-1EAA2D297794}" type="pres">
      <dgm:prSet presAssocID="{E2CBBF65-E163-496B-BC9C-3794B96CDFB6}" presName="Image" presStyleLbl="fgImgPlace1" presStyleIdx="1" presStyleCnt="3" custLinFactX="-29408" custLinFactNeighborX="-100000" custLinFactNeighborY="5687"/>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6D93EE18-F3AF-4568-A1F9-4CB6E27211EE}" type="pres">
      <dgm:prSet presAssocID="{E2CBBF65-E163-496B-BC9C-3794B96CDFB6}" presName="Child2" presStyleLbl="revTx" presStyleIdx="1" presStyleCnt="3" custScaleX="289756">
        <dgm:presLayoutVars>
          <dgm:chMax val="0"/>
          <dgm:chPref val="0"/>
          <dgm:bulletEnabled val="1"/>
        </dgm:presLayoutVars>
      </dgm:prSet>
      <dgm:spPr/>
    </dgm:pt>
    <dgm:pt modelId="{37CD1D6D-B1C2-4CB2-925E-0304A470302C}" type="pres">
      <dgm:prSet presAssocID="{2A43E234-6414-464A-8443-9D859251DA7E}" presName="Image3" presStyleCnt="0"/>
      <dgm:spPr/>
    </dgm:pt>
    <dgm:pt modelId="{EA4699EA-FBB0-44AD-9D0B-7A99E19D9A6A}" type="pres">
      <dgm:prSet presAssocID="{2A43E234-6414-464A-8443-9D859251DA7E}" presName="Image" presStyleLbl="fgImgPlace1" presStyleIdx="2" presStyleCnt="3" custLinFactX="-29408" custLinFactNeighborX="-100000" custLinFactNeighborY="5687"/>
      <dgm:spPr>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dgm:spPr>
    </dgm:pt>
    <dgm:pt modelId="{C1EEF077-96B7-484D-B08B-E5EDAB0DB358}" type="pres">
      <dgm:prSet presAssocID="{2A43E234-6414-464A-8443-9D859251DA7E}" presName="Child3" presStyleLbl="revTx" presStyleIdx="2" presStyleCnt="3" custScaleX="273288">
        <dgm:presLayoutVars>
          <dgm:chMax val="0"/>
          <dgm:chPref val="0"/>
          <dgm:bulletEnabled val="1"/>
        </dgm:presLayoutVars>
      </dgm:prSet>
      <dgm:spPr/>
    </dgm:pt>
  </dgm:ptLst>
  <dgm:cxnLst>
    <dgm:cxn modelId="{61958E08-7FF5-441A-853A-BAAC19F312BB}" srcId="{5057C62A-5E8B-46EF-B73A-E7D3D591A098}" destId="{E2CBBF65-E163-496B-BC9C-3794B96CDFB6}" srcOrd="1" destOrd="0" parTransId="{75FDFB80-ED5C-47F3-8B99-E8EFAFC929AD}" sibTransId="{EF19B22C-FE58-4B13-B91D-CC9B8DEE2079}"/>
    <dgm:cxn modelId="{9AA43844-62FA-47B2-9AF3-D2E14351508C}" srcId="{5057C62A-5E8B-46EF-B73A-E7D3D591A098}" destId="{2A43E234-6414-464A-8443-9D859251DA7E}" srcOrd="2" destOrd="0" parTransId="{5A1A34D5-BDA6-49B0-B41D-5C73992331C0}" sibTransId="{C53F8489-B74D-4FD5-A628-9BD42A30CDF3}"/>
    <dgm:cxn modelId="{1400744A-F33D-4334-81D1-81B2A2F7E40A}" type="presOf" srcId="{23CA2E30-1700-4F74-844D-1622738BDDCE}" destId="{2EBD0A12-45E3-48FA-957F-D3950C85FA7B}" srcOrd="0" destOrd="0" presId="urn:microsoft.com/office/officeart/2011/layout/RadialPictureList"/>
    <dgm:cxn modelId="{3B852FA6-41E8-4372-8ED0-BE8E93215052}" type="presOf" srcId="{2A43E234-6414-464A-8443-9D859251DA7E}" destId="{C1EEF077-96B7-484D-B08B-E5EDAB0DB358}" srcOrd="0" destOrd="0" presId="urn:microsoft.com/office/officeart/2011/layout/RadialPictureList"/>
    <dgm:cxn modelId="{C91C13A8-87FE-4D3C-8B9F-501ACD01EE0B}" type="presOf" srcId="{5057C62A-5E8B-46EF-B73A-E7D3D591A098}" destId="{66940FF3-14AA-47BA-8931-D8ABD6F3D5B0}" srcOrd="0" destOrd="0" presId="urn:microsoft.com/office/officeart/2011/layout/RadialPictureList"/>
    <dgm:cxn modelId="{694C06BC-CF72-413B-9133-135C9E389561}" type="presOf" srcId="{E2CBBF65-E163-496B-BC9C-3794B96CDFB6}" destId="{6D93EE18-F3AF-4568-A1F9-4CB6E27211EE}" srcOrd="0" destOrd="0" presId="urn:microsoft.com/office/officeart/2011/layout/RadialPictureList"/>
    <dgm:cxn modelId="{32E421C2-3795-474E-9864-C520AC8C5E7F}" srcId="{41D8177F-2124-479F-8D61-760246C956B6}" destId="{5057C62A-5E8B-46EF-B73A-E7D3D591A098}" srcOrd="0" destOrd="0" parTransId="{C2C0B957-831E-4756-A58E-73276706E2EE}" sibTransId="{0E1D7C19-EC93-48E3-9755-2D46BF4AADF6}"/>
    <dgm:cxn modelId="{BDCD4FD8-3AAA-4B33-86E8-22FC1BFD58A0}" srcId="{5057C62A-5E8B-46EF-B73A-E7D3D591A098}" destId="{23CA2E30-1700-4F74-844D-1622738BDDCE}" srcOrd="0" destOrd="0" parTransId="{58297D0C-2D68-4640-A166-FF535702E15D}" sibTransId="{0963B836-60CA-45DA-9A53-821211CDEE25}"/>
    <dgm:cxn modelId="{9FF8A7E5-BD8F-4F96-A1C8-61AE5D1A13BD}" type="presOf" srcId="{41D8177F-2124-479F-8D61-760246C956B6}" destId="{5A845502-9901-4CC5-B4A7-C70E26DBDEB3}" srcOrd="0" destOrd="0" presId="urn:microsoft.com/office/officeart/2011/layout/RadialPictureList"/>
    <dgm:cxn modelId="{F9735859-CFD2-4963-B409-89135E74966E}" type="presParOf" srcId="{5A845502-9901-4CC5-B4A7-C70E26DBDEB3}" destId="{66940FF3-14AA-47BA-8931-D8ABD6F3D5B0}" srcOrd="0" destOrd="0" presId="urn:microsoft.com/office/officeart/2011/layout/RadialPictureList"/>
    <dgm:cxn modelId="{51D18C71-1634-4E63-A159-0BDD998AB350}" type="presParOf" srcId="{5A845502-9901-4CC5-B4A7-C70E26DBDEB3}" destId="{15CC6766-98E5-4F91-AC1D-EF560AB322A0}" srcOrd="1" destOrd="0" presId="urn:microsoft.com/office/officeart/2011/layout/RadialPictureList"/>
    <dgm:cxn modelId="{D7619CD5-62FA-4453-89F4-828DCAB2BD57}" type="presParOf" srcId="{5A845502-9901-4CC5-B4A7-C70E26DBDEB3}" destId="{0DB12467-1AA2-49CA-8D69-4D5FF5C2FCCD}" srcOrd="2" destOrd="0" presId="urn:microsoft.com/office/officeart/2011/layout/RadialPictureList"/>
    <dgm:cxn modelId="{CAACF0E8-220A-4D10-9536-7C5A0040004D}" type="presParOf" srcId="{5A845502-9901-4CC5-B4A7-C70E26DBDEB3}" destId="{2EBD0A12-45E3-48FA-957F-D3950C85FA7B}" srcOrd="3" destOrd="0" presId="urn:microsoft.com/office/officeart/2011/layout/RadialPictureList"/>
    <dgm:cxn modelId="{BCB56C9F-3CE3-410F-92E7-946489949BB9}" type="presParOf" srcId="{5A845502-9901-4CC5-B4A7-C70E26DBDEB3}" destId="{9422EEEE-4D10-4487-84E6-D7A3DC1FFA75}" srcOrd="4" destOrd="0" presId="urn:microsoft.com/office/officeart/2011/layout/RadialPictureList"/>
    <dgm:cxn modelId="{8403DDB2-9883-42E2-ABD4-617C0E2E7529}" type="presParOf" srcId="{9422EEEE-4D10-4487-84E6-D7A3DC1FFA75}" destId="{74F81455-4055-41D6-978D-1EAA2D297794}" srcOrd="0" destOrd="0" presId="urn:microsoft.com/office/officeart/2011/layout/RadialPictureList"/>
    <dgm:cxn modelId="{14ACA3DA-327C-491F-99FF-8EDF503A1E7E}" type="presParOf" srcId="{5A845502-9901-4CC5-B4A7-C70E26DBDEB3}" destId="{6D93EE18-F3AF-4568-A1F9-4CB6E27211EE}" srcOrd="5" destOrd="0" presId="urn:microsoft.com/office/officeart/2011/layout/RadialPictureList"/>
    <dgm:cxn modelId="{B968B969-D0B1-4FA9-B8C4-E3D2F26DE8DD}" type="presParOf" srcId="{5A845502-9901-4CC5-B4A7-C70E26DBDEB3}" destId="{37CD1D6D-B1C2-4CB2-925E-0304A470302C}" srcOrd="6" destOrd="0" presId="urn:microsoft.com/office/officeart/2011/layout/RadialPictureList"/>
    <dgm:cxn modelId="{496B75E2-81E6-473A-AF07-34BCDC2A2E5F}" type="presParOf" srcId="{37CD1D6D-B1C2-4CB2-925E-0304A470302C}" destId="{EA4699EA-FBB0-44AD-9D0B-7A99E19D9A6A}" srcOrd="0" destOrd="0" presId="urn:microsoft.com/office/officeart/2011/layout/RadialPictureList"/>
    <dgm:cxn modelId="{68C1EE01-8759-49F1-A70E-E1218754C606}" type="presParOf" srcId="{5A845502-9901-4CC5-B4A7-C70E26DBDEB3}" destId="{C1EEF077-96B7-484D-B08B-E5EDAB0DB358}"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01F8D8-B274-4FAF-8FAE-1040750AE915}" type="doc">
      <dgm:prSet loTypeId="urn:microsoft.com/office/officeart/2005/8/layout/chevron2" loCatId="list" qsTypeId="urn:microsoft.com/office/officeart/2005/8/quickstyle/simple1" qsCatId="simple" csTypeId="urn:microsoft.com/office/officeart/2005/8/colors/colorful4" csCatId="colorful" phldr="1"/>
      <dgm:spPr/>
      <dgm:t>
        <a:bodyPr/>
        <a:lstStyle/>
        <a:p>
          <a:endParaRPr lang="en-US"/>
        </a:p>
      </dgm:t>
    </dgm:pt>
    <dgm:pt modelId="{45F5C429-5E0E-45F4-86DD-D4829DB79446}">
      <dgm:prSet phldrT="[Text]"/>
      <dgm:spPr/>
      <dgm:t>
        <a:bodyPr/>
        <a:lstStyle/>
        <a:p>
          <a:r>
            <a:rPr lang="en-US" b="1" dirty="0"/>
            <a:t>1</a:t>
          </a:r>
        </a:p>
      </dgm:t>
    </dgm:pt>
    <dgm:pt modelId="{81A60EF3-7B96-4F24-A1F0-197B30F324FB}" type="parTrans" cxnId="{5C185B26-61A0-4949-B143-7690D97561AD}">
      <dgm:prSet/>
      <dgm:spPr/>
      <dgm:t>
        <a:bodyPr/>
        <a:lstStyle/>
        <a:p>
          <a:endParaRPr lang="en-US"/>
        </a:p>
      </dgm:t>
    </dgm:pt>
    <dgm:pt modelId="{DB219536-299F-4FCC-9BAB-F96E9BB593A1}" type="sibTrans" cxnId="{5C185B26-61A0-4949-B143-7690D97561AD}">
      <dgm:prSet/>
      <dgm:spPr/>
      <dgm:t>
        <a:bodyPr/>
        <a:lstStyle/>
        <a:p>
          <a:endParaRPr lang="en-US"/>
        </a:p>
      </dgm:t>
    </dgm:pt>
    <dgm:pt modelId="{92ABF8FA-4B24-4045-88EF-55C52B98B440}">
      <dgm:prSet phldrT="[Text]"/>
      <dgm:spPr/>
      <dgm:t>
        <a:bodyPr/>
        <a:lstStyle/>
        <a:p>
          <a:r>
            <a:rPr lang="en-US" dirty="0"/>
            <a:t> </a:t>
          </a:r>
          <a:r>
            <a:rPr lang="en-US" b="1" dirty="0" err="1"/>
            <a:t>Thương</a:t>
          </a:r>
          <a:r>
            <a:rPr lang="en-US" b="1" dirty="0"/>
            <a:t> </a:t>
          </a:r>
          <a:r>
            <a:rPr lang="en-US" b="1" dirty="0" err="1"/>
            <a:t>vong</a:t>
          </a:r>
          <a:r>
            <a:rPr lang="en-US" b="1" dirty="0"/>
            <a:t> </a:t>
          </a:r>
          <a:r>
            <a:rPr lang="en-US" b="1" dirty="0" err="1"/>
            <a:t>về</a:t>
          </a:r>
          <a:r>
            <a:rPr lang="en-US" b="1" dirty="0"/>
            <a:t> </a:t>
          </a:r>
          <a:r>
            <a:rPr lang="en-US" b="1" dirty="0" err="1"/>
            <a:t>người</a:t>
          </a:r>
          <a:endParaRPr lang="en-US" b="1" dirty="0"/>
        </a:p>
      </dgm:t>
    </dgm:pt>
    <dgm:pt modelId="{F455447E-68D9-4D6B-B990-209769A7CF7F}" type="parTrans" cxnId="{E782806D-63B4-4D96-81B3-E497B21DC87E}">
      <dgm:prSet/>
      <dgm:spPr/>
      <dgm:t>
        <a:bodyPr/>
        <a:lstStyle/>
        <a:p>
          <a:endParaRPr lang="en-US"/>
        </a:p>
      </dgm:t>
    </dgm:pt>
    <dgm:pt modelId="{D6C7EC51-903C-43EF-A811-E28B04339EC5}" type="sibTrans" cxnId="{E782806D-63B4-4D96-81B3-E497B21DC87E}">
      <dgm:prSet/>
      <dgm:spPr/>
      <dgm:t>
        <a:bodyPr/>
        <a:lstStyle/>
        <a:p>
          <a:endParaRPr lang="en-US"/>
        </a:p>
      </dgm:t>
    </dgm:pt>
    <dgm:pt modelId="{744957AE-BC56-4708-AD1C-738984427CF7}">
      <dgm:prSet phldrT="[Text]"/>
      <dgm:spPr/>
      <dgm:t>
        <a:bodyPr/>
        <a:lstStyle/>
        <a:p>
          <a:r>
            <a:rPr lang="en-US" b="1" dirty="0"/>
            <a:t>2</a:t>
          </a:r>
        </a:p>
      </dgm:t>
    </dgm:pt>
    <dgm:pt modelId="{556DFDB2-3B67-46F6-91E9-309837B54DA6}" type="parTrans" cxnId="{A821D579-5DA5-4D57-8BF3-A1789FE0E40E}">
      <dgm:prSet/>
      <dgm:spPr/>
      <dgm:t>
        <a:bodyPr/>
        <a:lstStyle/>
        <a:p>
          <a:endParaRPr lang="en-US"/>
        </a:p>
      </dgm:t>
    </dgm:pt>
    <dgm:pt modelId="{2E28A426-D20C-43B2-842D-DB1E14E2D86A}" type="sibTrans" cxnId="{A821D579-5DA5-4D57-8BF3-A1789FE0E40E}">
      <dgm:prSet/>
      <dgm:spPr/>
      <dgm:t>
        <a:bodyPr/>
        <a:lstStyle/>
        <a:p>
          <a:endParaRPr lang="en-US"/>
        </a:p>
      </dgm:t>
    </dgm:pt>
    <dgm:pt modelId="{4708F578-F3B7-414A-8F24-EE54CA63A3BF}">
      <dgm:prSet phldrT="[Text]"/>
      <dgm:spPr/>
      <dgm:t>
        <a:bodyPr/>
        <a:lstStyle/>
        <a:p>
          <a:r>
            <a:rPr lang="en-US" b="1" dirty="0"/>
            <a:t>Gia </a:t>
          </a:r>
          <a:r>
            <a:rPr lang="en-US" b="1" dirty="0" err="1"/>
            <a:t>tăng</a:t>
          </a:r>
          <a:r>
            <a:rPr lang="en-US" b="1" dirty="0"/>
            <a:t> </a:t>
          </a:r>
          <a:r>
            <a:rPr lang="en-US" b="1" dirty="0" err="1"/>
            <a:t>nạn</a:t>
          </a:r>
          <a:r>
            <a:rPr lang="en-US" b="1" dirty="0"/>
            <a:t> </a:t>
          </a:r>
          <a:r>
            <a:rPr lang="en-US" b="1" dirty="0" err="1"/>
            <a:t>đói</a:t>
          </a:r>
          <a:r>
            <a:rPr lang="en-US" b="1" dirty="0"/>
            <a:t>, di </a:t>
          </a:r>
          <a:r>
            <a:rPr lang="en-US" b="1" dirty="0" err="1"/>
            <a:t>dân</a:t>
          </a:r>
          <a:r>
            <a:rPr lang="en-US" b="1" dirty="0"/>
            <a:t>, </a:t>
          </a:r>
          <a:r>
            <a:rPr lang="en-US" b="1" dirty="0" err="1"/>
            <a:t>bệnh</a:t>
          </a:r>
          <a:r>
            <a:rPr lang="en-US" b="1" dirty="0"/>
            <a:t> </a:t>
          </a:r>
          <a:r>
            <a:rPr lang="en-US" b="1" dirty="0" err="1"/>
            <a:t>tật</a:t>
          </a:r>
          <a:r>
            <a:rPr lang="en-US" b="1" dirty="0"/>
            <a:t>, </a:t>
          </a:r>
          <a:r>
            <a:rPr lang="en-US" b="1" dirty="0" err="1"/>
            <a:t>bất</a:t>
          </a:r>
          <a:r>
            <a:rPr lang="en-US" b="1" dirty="0"/>
            <a:t> </a:t>
          </a:r>
          <a:r>
            <a:rPr lang="en-US" b="1" dirty="0" err="1"/>
            <a:t>ổn</a:t>
          </a:r>
          <a:r>
            <a:rPr lang="en-US" b="1" dirty="0"/>
            <a:t> </a:t>
          </a:r>
          <a:r>
            <a:rPr lang="en-US" b="1" dirty="0" err="1"/>
            <a:t>chính</a:t>
          </a:r>
          <a:r>
            <a:rPr lang="en-US" b="1" dirty="0"/>
            <a:t> </a:t>
          </a:r>
          <a:r>
            <a:rPr lang="en-US" b="1" dirty="0" err="1"/>
            <a:t>trị</a:t>
          </a:r>
          <a:r>
            <a:rPr lang="en-US" b="1" dirty="0"/>
            <a:t>,…</a:t>
          </a:r>
        </a:p>
      </dgm:t>
    </dgm:pt>
    <dgm:pt modelId="{7CD1AF3D-E581-40A9-B1DD-0002B15CA63C}" type="parTrans" cxnId="{38838433-EBE7-4A26-A84B-F183843AD3AF}">
      <dgm:prSet/>
      <dgm:spPr/>
      <dgm:t>
        <a:bodyPr/>
        <a:lstStyle/>
        <a:p>
          <a:endParaRPr lang="en-US"/>
        </a:p>
      </dgm:t>
    </dgm:pt>
    <dgm:pt modelId="{A228313C-F4C6-4702-BC89-A6A12DCC51D6}" type="sibTrans" cxnId="{38838433-EBE7-4A26-A84B-F183843AD3AF}">
      <dgm:prSet/>
      <dgm:spPr/>
      <dgm:t>
        <a:bodyPr/>
        <a:lstStyle/>
        <a:p>
          <a:endParaRPr lang="en-US"/>
        </a:p>
      </dgm:t>
    </dgm:pt>
    <dgm:pt modelId="{58779DC7-846C-4A71-B8D5-3AFDB34B2F04}">
      <dgm:prSet phldrT="[Text]"/>
      <dgm:spPr/>
      <dgm:t>
        <a:bodyPr/>
        <a:lstStyle/>
        <a:p>
          <a:r>
            <a:rPr lang="en-US" b="1" dirty="0"/>
            <a:t>3</a:t>
          </a:r>
        </a:p>
      </dgm:t>
    </dgm:pt>
    <dgm:pt modelId="{818B32B1-0DFC-485D-9E39-EE8B63BD7FAD}" type="parTrans" cxnId="{FFD67086-5CFB-4ACA-BCF2-1D563C72FC36}">
      <dgm:prSet/>
      <dgm:spPr/>
      <dgm:t>
        <a:bodyPr/>
        <a:lstStyle/>
        <a:p>
          <a:endParaRPr lang="en-US"/>
        </a:p>
      </dgm:t>
    </dgm:pt>
    <dgm:pt modelId="{F083C41B-13E0-4369-9B84-7BB092318B4A}" type="sibTrans" cxnId="{FFD67086-5CFB-4ACA-BCF2-1D563C72FC36}">
      <dgm:prSet/>
      <dgm:spPr/>
      <dgm:t>
        <a:bodyPr/>
        <a:lstStyle/>
        <a:p>
          <a:endParaRPr lang="en-US"/>
        </a:p>
      </dgm:t>
    </dgm:pt>
    <dgm:pt modelId="{E9FEC76D-D78C-49C6-AAA8-A4A246E90B77}">
      <dgm:prSet phldrT="[Text]"/>
      <dgm:spPr/>
      <dgm:t>
        <a:bodyPr/>
        <a:lstStyle/>
        <a:p>
          <a:r>
            <a:rPr lang="en-US" b="1" dirty="0" err="1"/>
            <a:t>Ảnh</a:t>
          </a:r>
          <a:r>
            <a:rPr lang="en-US" b="1" dirty="0"/>
            <a:t> </a:t>
          </a:r>
          <a:r>
            <a:rPr lang="en-US" b="1" dirty="0" err="1"/>
            <a:t>hưởng</a:t>
          </a:r>
          <a:r>
            <a:rPr lang="en-US" b="1" dirty="0"/>
            <a:t> </a:t>
          </a:r>
          <a:r>
            <a:rPr lang="en-US" b="1" dirty="0" err="1"/>
            <a:t>đến</a:t>
          </a:r>
          <a:r>
            <a:rPr lang="en-US" b="1" dirty="0"/>
            <a:t> </a:t>
          </a:r>
          <a:r>
            <a:rPr lang="en-US" b="1" dirty="0" err="1"/>
            <a:t>môi</a:t>
          </a:r>
          <a:r>
            <a:rPr lang="en-US" b="1" dirty="0"/>
            <a:t> </a:t>
          </a:r>
          <a:r>
            <a:rPr lang="en-US" b="1" dirty="0" err="1"/>
            <a:t>trường</a:t>
          </a:r>
          <a:r>
            <a:rPr lang="en-US" b="1" dirty="0"/>
            <a:t> </a:t>
          </a:r>
          <a:r>
            <a:rPr lang="en-US" b="1" dirty="0" err="1"/>
            <a:t>và</a:t>
          </a:r>
          <a:r>
            <a:rPr lang="en-US" b="1" dirty="0"/>
            <a:t> </a:t>
          </a:r>
          <a:r>
            <a:rPr lang="en-US" b="1" dirty="0" err="1"/>
            <a:t>tài</a:t>
          </a:r>
          <a:r>
            <a:rPr lang="en-US" b="1" dirty="0"/>
            <a:t> </a:t>
          </a:r>
          <a:r>
            <a:rPr lang="en-US" b="1" dirty="0" err="1"/>
            <a:t>nguyên</a:t>
          </a:r>
          <a:endParaRPr lang="en-US" b="1" dirty="0"/>
        </a:p>
      </dgm:t>
    </dgm:pt>
    <dgm:pt modelId="{6511D368-D368-49E9-BC67-0B6DD36DF35C}" type="parTrans" cxnId="{1EDE603F-AF81-434F-9F56-4EBC7E7A2A95}">
      <dgm:prSet/>
      <dgm:spPr/>
      <dgm:t>
        <a:bodyPr/>
        <a:lstStyle/>
        <a:p>
          <a:endParaRPr lang="en-US"/>
        </a:p>
      </dgm:t>
    </dgm:pt>
    <dgm:pt modelId="{D885CB16-ADAD-4021-B192-4A7565085DF8}" type="sibTrans" cxnId="{1EDE603F-AF81-434F-9F56-4EBC7E7A2A95}">
      <dgm:prSet/>
      <dgm:spPr/>
      <dgm:t>
        <a:bodyPr/>
        <a:lstStyle/>
        <a:p>
          <a:endParaRPr lang="en-US"/>
        </a:p>
      </dgm:t>
    </dgm:pt>
    <dgm:pt modelId="{524A91CE-AD0E-4141-818B-074463AA225C}" type="pres">
      <dgm:prSet presAssocID="{D401F8D8-B274-4FAF-8FAE-1040750AE915}" presName="linearFlow" presStyleCnt="0">
        <dgm:presLayoutVars>
          <dgm:dir/>
          <dgm:animLvl val="lvl"/>
          <dgm:resizeHandles val="exact"/>
        </dgm:presLayoutVars>
      </dgm:prSet>
      <dgm:spPr/>
    </dgm:pt>
    <dgm:pt modelId="{03C6D0A6-7AC0-49E8-893C-3626348BA2EB}" type="pres">
      <dgm:prSet presAssocID="{45F5C429-5E0E-45F4-86DD-D4829DB79446}" presName="composite" presStyleCnt="0"/>
      <dgm:spPr/>
    </dgm:pt>
    <dgm:pt modelId="{D68AFB4A-60EC-480F-BE9B-127C0FC54421}" type="pres">
      <dgm:prSet presAssocID="{45F5C429-5E0E-45F4-86DD-D4829DB79446}" presName="parentText" presStyleLbl="alignNode1" presStyleIdx="0" presStyleCnt="3">
        <dgm:presLayoutVars>
          <dgm:chMax val="1"/>
          <dgm:bulletEnabled val="1"/>
        </dgm:presLayoutVars>
      </dgm:prSet>
      <dgm:spPr/>
    </dgm:pt>
    <dgm:pt modelId="{22092B3C-E999-494B-99B0-10C84CA36DAD}" type="pres">
      <dgm:prSet presAssocID="{45F5C429-5E0E-45F4-86DD-D4829DB79446}" presName="descendantText" presStyleLbl="alignAcc1" presStyleIdx="0" presStyleCnt="3">
        <dgm:presLayoutVars>
          <dgm:bulletEnabled val="1"/>
        </dgm:presLayoutVars>
      </dgm:prSet>
      <dgm:spPr/>
    </dgm:pt>
    <dgm:pt modelId="{A61AAA76-560D-4969-8C9C-7CA32AE1B0BA}" type="pres">
      <dgm:prSet presAssocID="{DB219536-299F-4FCC-9BAB-F96E9BB593A1}" presName="sp" presStyleCnt="0"/>
      <dgm:spPr/>
    </dgm:pt>
    <dgm:pt modelId="{62D9A0FE-C3D9-4FC5-BA57-48D7CBC41C4C}" type="pres">
      <dgm:prSet presAssocID="{744957AE-BC56-4708-AD1C-738984427CF7}" presName="composite" presStyleCnt="0"/>
      <dgm:spPr/>
    </dgm:pt>
    <dgm:pt modelId="{3B5F41BF-3107-438D-B1B6-D9A6C216BCB1}" type="pres">
      <dgm:prSet presAssocID="{744957AE-BC56-4708-AD1C-738984427CF7}" presName="parentText" presStyleLbl="alignNode1" presStyleIdx="1" presStyleCnt="3">
        <dgm:presLayoutVars>
          <dgm:chMax val="1"/>
          <dgm:bulletEnabled val="1"/>
        </dgm:presLayoutVars>
      </dgm:prSet>
      <dgm:spPr/>
    </dgm:pt>
    <dgm:pt modelId="{014B1C59-4AD7-4F5A-9424-0BAE048CD211}" type="pres">
      <dgm:prSet presAssocID="{744957AE-BC56-4708-AD1C-738984427CF7}" presName="descendantText" presStyleLbl="alignAcc1" presStyleIdx="1" presStyleCnt="3">
        <dgm:presLayoutVars>
          <dgm:bulletEnabled val="1"/>
        </dgm:presLayoutVars>
      </dgm:prSet>
      <dgm:spPr/>
    </dgm:pt>
    <dgm:pt modelId="{80B4059D-6A6F-423C-A4B4-AEE182BC3597}" type="pres">
      <dgm:prSet presAssocID="{2E28A426-D20C-43B2-842D-DB1E14E2D86A}" presName="sp" presStyleCnt="0"/>
      <dgm:spPr/>
    </dgm:pt>
    <dgm:pt modelId="{65E6E07A-E31C-4FCD-95EF-955158D37773}" type="pres">
      <dgm:prSet presAssocID="{58779DC7-846C-4A71-B8D5-3AFDB34B2F04}" presName="composite" presStyleCnt="0"/>
      <dgm:spPr/>
    </dgm:pt>
    <dgm:pt modelId="{1708A258-8AFC-41B4-8E0B-58F2E47DB7C5}" type="pres">
      <dgm:prSet presAssocID="{58779DC7-846C-4A71-B8D5-3AFDB34B2F04}" presName="parentText" presStyleLbl="alignNode1" presStyleIdx="2" presStyleCnt="3">
        <dgm:presLayoutVars>
          <dgm:chMax val="1"/>
          <dgm:bulletEnabled val="1"/>
        </dgm:presLayoutVars>
      </dgm:prSet>
      <dgm:spPr/>
    </dgm:pt>
    <dgm:pt modelId="{3B7394E5-DB3D-4914-9491-E384B1426C85}" type="pres">
      <dgm:prSet presAssocID="{58779DC7-846C-4A71-B8D5-3AFDB34B2F04}" presName="descendantText" presStyleLbl="alignAcc1" presStyleIdx="2" presStyleCnt="3">
        <dgm:presLayoutVars>
          <dgm:bulletEnabled val="1"/>
        </dgm:presLayoutVars>
      </dgm:prSet>
      <dgm:spPr/>
    </dgm:pt>
  </dgm:ptLst>
  <dgm:cxnLst>
    <dgm:cxn modelId="{3CCEA819-4140-4F92-88BA-7720E87B8CB2}" type="presOf" srcId="{4708F578-F3B7-414A-8F24-EE54CA63A3BF}" destId="{014B1C59-4AD7-4F5A-9424-0BAE048CD211}" srcOrd="0" destOrd="0" presId="urn:microsoft.com/office/officeart/2005/8/layout/chevron2"/>
    <dgm:cxn modelId="{497B891A-8811-4BF4-B592-02E8C22D82AF}" type="presOf" srcId="{D401F8D8-B274-4FAF-8FAE-1040750AE915}" destId="{524A91CE-AD0E-4141-818B-074463AA225C}" srcOrd="0" destOrd="0" presId="urn:microsoft.com/office/officeart/2005/8/layout/chevron2"/>
    <dgm:cxn modelId="{5C185B26-61A0-4949-B143-7690D97561AD}" srcId="{D401F8D8-B274-4FAF-8FAE-1040750AE915}" destId="{45F5C429-5E0E-45F4-86DD-D4829DB79446}" srcOrd="0" destOrd="0" parTransId="{81A60EF3-7B96-4F24-A1F0-197B30F324FB}" sibTransId="{DB219536-299F-4FCC-9BAB-F96E9BB593A1}"/>
    <dgm:cxn modelId="{38838433-EBE7-4A26-A84B-F183843AD3AF}" srcId="{744957AE-BC56-4708-AD1C-738984427CF7}" destId="{4708F578-F3B7-414A-8F24-EE54CA63A3BF}" srcOrd="0" destOrd="0" parTransId="{7CD1AF3D-E581-40A9-B1DD-0002B15CA63C}" sibTransId="{A228313C-F4C6-4702-BC89-A6A12DCC51D6}"/>
    <dgm:cxn modelId="{1EDE603F-AF81-434F-9F56-4EBC7E7A2A95}" srcId="{58779DC7-846C-4A71-B8D5-3AFDB34B2F04}" destId="{E9FEC76D-D78C-49C6-AAA8-A4A246E90B77}" srcOrd="0" destOrd="0" parTransId="{6511D368-D368-49E9-BC67-0B6DD36DF35C}" sibTransId="{D885CB16-ADAD-4021-B192-4A7565085DF8}"/>
    <dgm:cxn modelId="{04CC623F-EB13-4615-A152-520D6174F8AA}" type="presOf" srcId="{744957AE-BC56-4708-AD1C-738984427CF7}" destId="{3B5F41BF-3107-438D-B1B6-D9A6C216BCB1}" srcOrd="0" destOrd="0" presId="urn:microsoft.com/office/officeart/2005/8/layout/chevron2"/>
    <dgm:cxn modelId="{ADC2375E-C082-4FEE-A642-1686BBC4C2CB}" type="presOf" srcId="{58779DC7-846C-4A71-B8D5-3AFDB34B2F04}" destId="{1708A258-8AFC-41B4-8E0B-58F2E47DB7C5}" srcOrd="0" destOrd="0" presId="urn:microsoft.com/office/officeart/2005/8/layout/chevron2"/>
    <dgm:cxn modelId="{E782806D-63B4-4D96-81B3-E497B21DC87E}" srcId="{45F5C429-5E0E-45F4-86DD-D4829DB79446}" destId="{92ABF8FA-4B24-4045-88EF-55C52B98B440}" srcOrd="0" destOrd="0" parTransId="{F455447E-68D9-4D6B-B990-209769A7CF7F}" sibTransId="{D6C7EC51-903C-43EF-A811-E28B04339EC5}"/>
    <dgm:cxn modelId="{5DA2A553-B356-44D8-8913-4B5F2BC65747}" type="presOf" srcId="{92ABF8FA-4B24-4045-88EF-55C52B98B440}" destId="{22092B3C-E999-494B-99B0-10C84CA36DAD}" srcOrd="0" destOrd="0" presId="urn:microsoft.com/office/officeart/2005/8/layout/chevron2"/>
    <dgm:cxn modelId="{A821D579-5DA5-4D57-8BF3-A1789FE0E40E}" srcId="{D401F8D8-B274-4FAF-8FAE-1040750AE915}" destId="{744957AE-BC56-4708-AD1C-738984427CF7}" srcOrd="1" destOrd="0" parTransId="{556DFDB2-3B67-46F6-91E9-309837B54DA6}" sibTransId="{2E28A426-D20C-43B2-842D-DB1E14E2D86A}"/>
    <dgm:cxn modelId="{F6425980-A7C6-483B-BAE3-62D6D408575C}" type="presOf" srcId="{E9FEC76D-D78C-49C6-AAA8-A4A246E90B77}" destId="{3B7394E5-DB3D-4914-9491-E384B1426C85}" srcOrd="0" destOrd="0" presId="urn:microsoft.com/office/officeart/2005/8/layout/chevron2"/>
    <dgm:cxn modelId="{FFD67086-5CFB-4ACA-BCF2-1D563C72FC36}" srcId="{D401F8D8-B274-4FAF-8FAE-1040750AE915}" destId="{58779DC7-846C-4A71-B8D5-3AFDB34B2F04}" srcOrd="2" destOrd="0" parTransId="{818B32B1-0DFC-485D-9E39-EE8B63BD7FAD}" sibTransId="{F083C41B-13E0-4369-9B84-7BB092318B4A}"/>
    <dgm:cxn modelId="{A4AA35BF-85C2-4B67-B2BA-2BC0DF0FC2B4}" type="presOf" srcId="{45F5C429-5E0E-45F4-86DD-D4829DB79446}" destId="{D68AFB4A-60EC-480F-BE9B-127C0FC54421}" srcOrd="0" destOrd="0" presId="urn:microsoft.com/office/officeart/2005/8/layout/chevron2"/>
    <dgm:cxn modelId="{9225BA0D-B3DF-4B7F-9935-452B3FA2FB85}" type="presParOf" srcId="{524A91CE-AD0E-4141-818B-074463AA225C}" destId="{03C6D0A6-7AC0-49E8-893C-3626348BA2EB}" srcOrd="0" destOrd="0" presId="urn:microsoft.com/office/officeart/2005/8/layout/chevron2"/>
    <dgm:cxn modelId="{D5AE20D9-0F54-4D53-B276-214CF57DDEE3}" type="presParOf" srcId="{03C6D0A6-7AC0-49E8-893C-3626348BA2EB}" destId="{D68AFB4A-60EC-480F-BE9B-127C0FC54421}" srcOrd="0" destOrd="0" presId="urn:microsoft.com/office/officeart/2005/8/layout/chevron2"/>
    <dgm:cxn modelId="{91B4008F-33B7-43F9-8C48-851EADC5DA94}" type="presParOf" srcId="{03C6D0A6-7AC0-49E8-893C-3626348BA2EB}" destId="{22092B3C-E999-494B-99B0-10C84CA36DAD}" srcOrd="1" destOrd="0" presId="urn:microsoft.com/office/officeart/2005/8/layout/chevron2"/>
    <dgm:cxn modelId="{12582CFA-A840-4F4E-BFD1-0F8677C3A39B}" type="presParOf" srcId="{524A91CE-AD0E-4141-818B-074463AA225C}" destId="{A61AAA76-560D-4969-8C9C-7CA32AE1B0BA}" srcOrd="1" destOrd="0" presId="urn:microsoft.com/office/officeart/2005/8/layout/chevron2"/>
    <dgm:cxn modelId="{4CEB8666-07BD-4D58-B581-E4EF18AA82DC}" type="presParOf" srcId="{524A91CE-AD0E-4141-818B-074463AA225C}" destId="{62D9A0FE-C3D9-4FC5-BA57-48D7CBC41C4C}" srcOrd="2" destOrd="0" presId="urn:microsoft.com/office/officeart/2005/8/layout/chevron2"/>
    <dgm:cxn modelId="{D4C35B0D-5CF7-46D2-8AE0-12D786C0D6A0}" type="presParOf" srcId="{62D9A0FE-C3D9-4FC5-BA57-48D7CBC41C4C}" destId="{3B5F41BF-3107-438D-B1B6-D9A6C216BCB1}" srcOrd="0" destOrd="0" presId="urn:microsoft.com/office/officeart/2005/8/layout/chevron2"/>
    <dgm:cxn modelId="{844643DE-316B-41EB-87F2-99093AEAA21A}" type="presParOf" srcId="{62D9A0FE-C3D9-4FC5-BA57-48D7CBC41C4C}" destId="{014B1C59-4AD7-4F5A-9424-0BAE048CD211}" srcOrd="1" destOrd="0" presId="urn:microsoft.com/office/officeart/2005/8/layout/chevron2"/>
    <dgm:cxn modelId="{C5C404B4-4C82-4505-BA5A-31EFBD0F7B06}" type="presParOf" srcId="{524A91CE-AD0E-4141-818B-074463AA225C}" destId="{80B4059D-6A6F-423C-A4B4-AEE182BC3597}" srcOrd="3" destOrd="0" presId="urn:microsoft.com/office/officeart/2005/8/layout/chevron2"/>
    <dgm:cxn modelId="{8ECCD0A5-761E-4C91-89B4-8F5899CDEA42}" type="presParOf" srcId="{524A91CE-AD0E-4141-818B-074463AA225C}" destId="{65E6E07A-E31C-4FCD-95EF-955158D37773}" srcOrd="4" destOrd="0" presId="urn:microsoft.com/office/officeart/2005/8/layout/chevron2"/>
    <dgm:cxn modelId="{2B4C7B9C-EEB6-4877-973B-CC1A9397C378}" type="presParOf" srcId="{65E6E07A-E31C-4FCD-95EF-955158D37773}" destId="{1708A258-8AFC-41B4-8E0B-58F2E47DB7C5}" srcOrd="0" destOrd="0" presId="urn:microsoft.com/office/officeart/2005/8/layout/chevron2"/>
    <dgm:cxn modelId="{9FCC8B70-90F7-43B9-AF6D-4077E6C19762}" type="presParOf" srcId="{65E6E07A-E31C-4FCD-95EF-955158D37773}" destId="{3B7394E5-DB3D-4914-9491-E384B1426C8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40FF3-14AA-47BA-8931-D8ABD6F3D5B0}">
      <dsp:nvSpPr>
        <dsp:cNvPr id="0" name=""/>
        <dsp:cNvSpPr/>
      </dsp:nvSpPr>
      <dsp:spPr>
        <a:xfrm>
          <a:off x="0" y="2400925"/>
          <a:ext cx="4037145" cy="4037345"/>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b="1" i="0" kern="1200" dirty="0"/>
            <a:t>NGUYÊN NHÂN XUNG ĐỘT QUÂN SỰ</a:t>
          </a:r>
        </a:p>
      </dsp:txBody>
      <dsp:txXfrm>
        <a:off x="591226" y="2992180"/>
        <a:ext cx="2854693" cy="2854835"/>
      </dsp:txXfrm>
    </dsp:sp>
    <dsp:sp modelId="{15CC6766-98E5-4F91-AC1D-EF560AB322A0}">
      <dsp:nvSpPr>
        <dsp:cNvPr id="0" name=""/>
        <dsp:cNvSpPr/>
      </dsp:nvSpPr>
      <dsp:spPr>
        <a:xfrm>
          <a:off x="-1702870" y="177816"/>
          <a:ext cx="8138219" cy="8483600"/>
        </a:xfrm>
        <a:prstGeom prst="blockArc">
          <a:avLst>
            <a:gd name="adj1" fmla="val 17527788"/>
            <a:gd name="adj2" fmla="val 4119114"/>
            <a:gd name="adj3" fmla="val 575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B12467-1AA2-49CA-8D69-4D5FF5C2FCCD}">
      <dsp:nvSpPr>
        <dsp:cNvPr id="0" name=""/>
        <dsp:cNvSpPr/>
      </dsp:nvSpPr>
      <dsp:spPr>
        <a:xfrm>
          <a:off x="4343408" y="838195"/>
          <a:ext cx="2162713" cy="216331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BD0A12-45E3-48FA-957F-D3950C85FA7B}">
      <dsp:nvSpPr>
        <dsp:cNvPr id="0" name=""/>
        <dsp:cNvSpPr/>
      </dsp:nvSpPr>
      <dsp:spPr>
        <a:xfrm>
          <a:off x="6728932" y="685797"/>
          <a:ext cx="10568467" cy="2093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1778000">
            <a:lnSpc>
              <a:spcPct val="90000"/>
            </a:lnSpc>
            <a:spcBef>
              <a:spcPct val="0"/>
            </a:spcBef>
            <a:spcAft>
              <a:spcPct val="10000"/>
            </a:spcAft>
            <a:buNone/>
          </a:pPr>
          <a:r>
            <a:rPr lang="en-US" sz="4000" b="1" kern="1200" dirty="0" err="1"/>
            <a:t>Mâu</a:t>
          </a:r>
          <a:r>
            <a:rPr lang="en-US" sz="4000" b="1" kern="1200" dirty="0"/>
            <a:t> </a:t>
          </a:r>
          <a:r>
            <a:rPr lang="en-US" sz="4000" b="1" kern="1200" dirty="0" err="1"/>
            <a:t>thuẫn</a:t>
          </a:r>
          <a:r>
            <a:rPr lang="en-US" sz="4000" b="1" kern="1200" dirty="0"/>
            <a:t> </a:t>
          </a:r>
          <a:r>
            <a:rPr lang="en-US" sz="4000" b="1" kern="1200" dirty="0" err="1"/>
            <a:t>giữa</a:t>
          </a:r>
          <a:r>
            <a:rPr lang="en-US" sz="4000" b="1" kern="1200" dirty="0"/>
            <a:t> </a:t>
          </a:r>
          <a:r>
            <a:rPr lang="en-US" sz="4000" b="1" kern="1200" dirty="0" err="1"/>
            <a:t>các</a:t>
          </a:r>
          <a:r>
            <a:rPr lang="en-US" sz="4000" b="1" kern="1200" dirty="0"/>
            <a:t> </a:t>
          </a:r>
          <a:r>
            <a:rPr lang="en-US" sz="4000" b="1" kern="1200" dirty="0" err="1"/>
            <a:t>dân</a:t>
          </a:r>
          <a:r>
            <a:rPr lang="en-US" sz="4000" b="1" kern="1200" dirty="0"/>
            <a:t> </a:t>
          </a:r>
          <a:r>
            <a:rPr lang="en-US" sz="4000" b="1" kern="1200" dirty="0" err="1"/>
            <a:t>tộc</a:t>
          </a:r>
          <a:endParaRPr lang="en-US" sz="4000" b="1" kern="1200" dirty="0"/>
        </a:p>
      </dsp:txBody>
      <dsp:txXfrm>
        <a:off x="6728932" y="685797"/>
        <a:ext cx="10568467" cy="2093752"/>
      </dsp:txXfrm>
    </dsp:sp>
    <dsp:sp modelId="{74F81455-4055-41D6-978D-1EAA2D297794}">
      <dsp:nvSpPr>
        <dsp:cNvPr id="0" name=""/>
        <dsp:cNvSpPr/>
      </dsp:nvSpPr>
      <dsp:spPr>
        <a:xfrm>
          <a:off x="5152853" y="3299287"/>
          <a:ext cx="2162713" cy="216331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93EE18-F3AF-4568-A1F9-4CB6E27211EE}">
      <dsp:nvSpPr>
        <dsp:cNvPr id="0" name=""/>
        <dsp:cNvSpPr/>
      </dsp:nvSpPr>
      <dsp:spPr>
        <a:xfrm>
          <a:off x="7543795" y="3206800"/>
          <a:ext cx="8388076" cy="2093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1778000">
            <a:lnSpc>
              <a:spcPct val="90000"/>
            </a:lnSpc>
            <a:spcBef>
              <a:spcPct val="0"/>
            </a:spcBef>
            <a:spcAft>
              <a:spcPct val="10000"/>
            </a:spcAft>
            <a:buNone/>
          </a:pPr>
          <a:r>
            <a:rPr lang="en-US" sz="4000" b="1" kern="1200" dirty="0" err="1"/>
            <a:t>Cạnh</a:t>
          </a:r>
          <a:r>
            <a:rPr lang="en-US" sz="4000" b="1" kern="1200" dirty="0"/>
            <a:t> </a:t>
          </a:r>
          <a:r>
            <a:rPr lang="en-US" sz="4000" b="1" kern="1200" dirty="0" err="1"/>
            <a:t>tranh</a:t>
          </a:r>
          <a:r>
            <a:rPr lang="en-US" sz="4000" b="1" kern="1200" dirty="0"/>
            <a:t> </a:t>
          </a:r>
          <a:r>
            <a:rPr lang="en-US" sz="4000" b="1" kern="1200" dirty="0" err="1"/>
            <a:t>tài</a:t>
          </a:r>
          <a:r>
            <a:rPr lang="en-US" sz="4000" b="1" kern="1200" dirty="0"/>
            <a:t> </a:t>
          </a:r>
          <a:r>
            <a:rPr lang="en-US" sz="4000" b="1" kern="1200" dirty="0" err="1"/>
            <a:t>nguyên</a:t>
          </a:r>
          <a:endParaRPr lang="en-US" sz="4000" b="1" kern="1200" dirty="0"/>
        </a:p>
      </dsp:txBody>
      <dsp:txXfrm>
        <a:off x="7543795" y="3206800"/>
        <a:ext cx="8388076" cy="2093752"/>
      </dsp:txXfrm>
    </dsp:sp>
    <dsp:sp modelId="{EA4699EA-FBB0-44AD-9D0B-7A99E19D9A6A}">
      <dsp:nvSpPr>
        <dsp:cNvPr id="0" name=""/>
        <dsp:cNvSpPr/>
      </dsp:nvSpPr>
      <dsp:spPr>
        <a:xfrm>
          <a:off x="4316958" y="5795162"/>
          <a:ext cx="2162713" cy="216331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0" r="-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EEF077-96B7-484D-B08B-E5EDAB0DB358}">
      <dsp:nvSpPr>
        <dsp:cNvPr id="0" name=""/>
        <dsp:cNvSpPr/>
      </dsp:nvSpPr>
      <dsp:spPr>
        <a:xfrm>
          <a:off x="6934202" y="5716249"/>
          <a:ext cx="7911348" cy="2093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1778000">
            <a:lnSpc>
              <a:spcPct val="90000"/>
            </a:lnSpc>
            <a:spcBef>
              <a:spcPct val="0"/>
            </a:spcBef>
            <a:spcAft>
              <a:spcPct val="10000"/>
            </a:spcAft>
            <a:buNone/>
          </a:pPr>
          <a:r>
            <a:rPr lang="en-US" sz="4000" b="1" kern="1200" dirty="0" err="1"/>
            <a:t>Sự</a:t>
          </a:r>
          <a:r>
            <a:rPr lang="en-US" sz="4000" b="1" kern="1200" dirty="0"/>
            <a:t> can </a:t>
          </a:r>
          <a:r>
            <a:rPr lang="en-US" sz="4000" b="1" kern="1200" dirty="0" err="1"/>
            <a:t>thiệp</a:t>
          </a:r>
          <a:r>
            <a:rPr lang="en-US" sz="4000" b="1" kern="1200" dirty="0"/>
            <a:t> </a:t>
          </a:r>
          <a:r>
            <a:rPr lang="en-US" sz="4000" b="1" kern="1200" dirty="0" err="1"/>
            <a:t>từ</a:t>
          </a:r>
          <a:r>
            <a:rPr lang="en-US" sz="4000" b="1" kern="1200" dirty="0"/>
            <a:t> </a:t>
          </a:r>
          <a:r>
            <a:rPr lang="en-US" sz="4000" b="1" kern="1200" dirty="0" err="1"/>
            <a:t>nước</a:t>
          </a:r>
          <a:r>
            <a:rPr lang="en-US" sz="4000" b="1" kern="1200" dirty="0"/>
            <a:t> </a:t>
          </a:r>
          <a:r>
            <a:rPr lang="en-US" sz="4000" b="1" kern="1200" dirty="0" err="1"/>
            <a:t>ngoài</a:t>
          </a:r>
          <a:endParaRPr lang="en-US" sz="4000" b="1" kern="1200" dirty="0"/>
        </a:p>
      </dsp:txBody>
      <dsp:txXfrm>
        <a:off x="6934202" y="5716249"/>
        <a:ext cx="7911348" cy="2093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AFB4A-60EC-480F-BE9B-127C0FC54421}">
      <dsp:nvSpPr>
        <dsp:cNvPr id="0" name=""/>
        <dsp:cNvSpPr/>
      </dsp:nvSpPr>
      <dsp:spPr>
        <a:xfrm rot="5400000">
          <a:off x="-342509" y="344764"/>
          <a:ext cx="2283395" cy="1598376"/>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b="1" kern="1200" dirty="0"/>
            <a:t>1</a:t>
          </a:r>
        </a:p>
      </dsp:txBody>
      <dsp:txXfrm rot="-5400000">
        <a:off x="1" y="801442"/>
        <a:ext cx="1598376" cy="685019"/>
      </dsp:txXfrm>
    </dsp:sp>
    <dsp:sp modelId="{22092B3C-E999-494B-99B0-10C84CA36DAD}">
      <dsp:nvSpPr>
        <dsp:cNvPr id="0" name=""/>
        <dsp:cNvSpPr/>
      </dsp:nvSpPr>
      <dsp:spPr>
        <a:xfrm rot="5400000">
          <a:off x="8705784" y="-7105153"/>
          <a:ext cx="1484207" cy="15699023"/>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n-US" sz="4800" kern="1200" dirty="0"/>
            <a:t> </a:t>
          </a:r>
          <a:r>
            <a:rPr lang="en-US" sz="4800" b="1" kern="1200" dirty="0" err="1"/>
            <a:t>Thương</a:t>
          </a:r>
          <a:r>
            <a:rPr lang="en-US" sz="4800" b="1" kern="1200" dirty="0"/>
            <a:t> </a:t>
          </a:r>
          <a:r>
            <a:rPr lang="en-US" sz="4800" b="1" kern="1200" dirty="0" err="1"/>
            <a:t>vong</a:t>
          </a:r>
          <a:r>
            <a:rPr lang="en-US" sz="4800" b="1" kern="1200" dirty="0"/>
            <a:t> </a:t>
          </a:r>
          <a:r>
            <a:rPr lang="en-US" sz="4800" b="1" kern="1200" dirty="0" err="1"/>
            <a:t>về</a:t>
          </a:r>
          <a:r>
            <a:rPr lang="en-US" sz="4800" b="1" kern="1200" dirty="0"/>
            <a:t> </a:t>
          </a:r>
          <a:r>
            <a:rPr lang="en-US" sz="4800" b="1" kern="1200" dirty="0" err="1"/>
            <a:t>người</a:t>
          </a:r>
          <a:endParaRPr lang="en-US" sz="4800" b="1" kern="1200" dirty="0"/>
        </a:p>
      </dsp:txBody>
      <dsp:txXfrm rot="-5400000">
        <a:off x="1598377" y="74707"/>
        <a:ext cx="15626570" cy="1339301"/>
      </dsp:txXfrm>
    </dsp:sp>
    <dsp:sp modelId="{3B5F41BF-3107-438D-B1B6-D9A6C216BCB1}">
      <dsp:nvSpPr>
        <dsp:cNvPr id="0" name=""/>
        <dsp:cNvSpPr/>
      </dsp:nvSpPr>
      <dsp:spPr>
        <a:xfrm rot="5400000">
          <a:off x="-342509" y="2439311"/>
          <a:ext cx="2283395" cy="1598376"/>
        </a:xfrm>
        <a:prstGeom prst="chevron">
          <a:avLst/>
        </a:prstGeom>
        <a:solidFill>
          <a:schemeClr val="accent4">
            <a:hueOff val="-103250"/>
            <a:satOff val="991"/>
            <a:lumOff val="-8823"/>
            <a:alphaOff val="0"/>
          </a:schemeClr>
        </a:solidFill>
        <a:ln w="25400" cap="flat" cmpd="sng" algn="ctr">
          <a:solidFill>
            <a:schemeClr val="accent4">
              <a:hueOff val="-103250"/>
              <a:satOff val="991"/>
              <a:lumOff val="-8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b="1" kern="1200" dirty="0"/>
            <a:t>2</a:t>
          </a:r>
        </a:p>
      </dsp:txBody>
      <dsp:txXfrm rot="-5400000">
        <a:off x="1" y="2895989"/>
        <a:ext cx="1598376" cy="685019"/>
      </dsp:txXfrm>
    </dsp:sp>
    <dsp:sp modelId="{014B1C59-4AD7-4F5A-9424-0BAE048CD211}">
      <dsp:nvSpPr>
        <dsp:cNvPr id="0" name=""/>
        <dsp:cNvSpPr/>
      </dsp:nvSpPr>
      <dsp:spPr>
        <a:xfrm rot="5400000">
          <a:off x="8705784" y="-5010605"/>
          <a:ext cx="1484207" cy="15699023"/>
        </a:xfrm>
        <a:prstGeom prst="round2SameRect">
          <a:avLst/>
        </a:prstGeom>
        <a:solidFill>
          <a:schemeClr val="lt1">
            <a:alpha val="90000"/>
            <a:hueOff val="0"/>
            <a:satOff val="0"/>
            <a:lumOff val="0"/>
            <a:alphaOff val="0"/>
          </a:schemeClr>
        </a:solidFill>
        <a:ln w="25400" cap="flat" cmpd="sng" algn="ctr">
          <a:solidFill>
            <a:schemeClr val="accent4">
              <a:hueOff val="-103250"/>
              <a:satOff val="991"/>
              <a:lumOff val="-88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n-US" sz="4800" b="1" kern="1200" dirty="0"/>
            <a:t>Gia </a:t>
          </a:r>
          <a:r>
            <a:rPr lang="en-US" sz="4800" b="1" kern="1200" dirty="0" err="1"/>
            <a:t>tăng</a:t>
          </a:r>
          <a:r>
            <a:rPr lang="en-US" sz="4800" b="1" kern="1200" dirty="0"/>
            <a:t> </a:t>
          </a:r>
          <a:r>
            <a:rPr lang="en-US" sz="4800" b="1" kern="1200" dirty="0" err="1"/>
            <a:t>nạn</a:t>
          </a:r>
          <a:r>
            <a:rPr lang="en-US" sz="4800" b="1" kern="1200" dirty="0"/>
            <a:t> </a:t>
          </a:r>
          <a:r>
            <a:rPr lang="en-US" sz="4800" b="1" kern="1200" dirty="0" err="1"/>
            <a:t>đói</a:t>
          </a:r>
          <a:r>
            <a:rPr lang="en-US" sz="4800" b="1" kern="1200" dirty="0"/>
            <a:t>, di </a:t>
          </a:r>
          <a:r>
            <a:rPr lang="en-US" sz="4800" b="1" kern="1200" dirty="0" err="1"/>
            <a:t>dân</a:t>
          </a:r>
          <a:r>
            <a:rPr lang="en-US" sz="4800" b="1" kern="1200" dirty="0"/>
            <a:t>, </a:t>
          </a:r>
          <a:r>
            <a:rPr lang="en-US" sz="4800" b="1" kern="1200" dirty="0" err="1"/>
            <a:t>bệnh</a:t>
          </a:r>
          <a:r>
            <a:rPr lang="en-US" sz="4800" b="1" kern="1200" dirty="0"/>
            <a:t> </a:t>
          </a:r>
          <a:r>
            <a:rPr lang="en-US" sz="4800" b="1" kern="1200" dirty="0" err="1"/>
            <a:t>tật</a:t>
          </a:r>
          <a:r>
            <a:rPr lang="en-US" sz="4800" b="1" kern="1200" dirty="0"/>
            <a:t>, </a:t>
          </a:r>
          <a:r>
            <a:rPr lang="en-US" sz="4800" b="1" kern="1200" dirty="0" err="1"/>
            <a:t>bất</a:t>
          </a:r>
          <a:r>
            <a:rPr lang="en-US" sz="4800" b="1" kern="1200" dirty="0"/>
            <a:t> </a:t>
          </a:r>
          <a:r>
            <a:rPr lang="en-US" sz="4800" b="1" kern="1200" dirty="0" err="1"/>
            <a:t>ổn</a:t>
          </a:r>
          <a:r>
            <a:rPr lang="en-US" sz="4800" b="1" kern="1200" dirty="0"/>
            <a:t> </a:t>
          </a:r>
          <a:r>
            <a:rPr lang="en-US" sz="4800" b="1" kern="1200" dirty="0" err="1"/>
            <a:t>chính</a:t>
          </a:r>
          <a:r>
            <a:rPr lang="en-US" sz="4800" b="1" kern="1200" dirty="0"/>
            <a:t> </a:t>
          </a:r>
          <a:r>
            <a:rPr lang="en-US" sz="4800" b="1" kern="1200" dirty="0" err="1"/>
            <a:t>trị</a:t>
          </a:r>
          <a:r>
            <a:rPr lang="en-US" sz="4800" b="1" kern="1200" dirty="0"/>
            <a:t>,…</a:t>
          </a:r>
        </a:p>
      </dsp:txBody>
      <dsp:txXfrm rot="-5400000">
        <a:off x="1598377" y="2169255"/>
        <a:ext cx="15626570" cy="1339301"/>
      </dsp:txXfrm>
    </dsp:sp>
    <dsp:sp modelId="{1708A258-8AFC-41B4-8E0B-58F2E47DB7C5}">
      <dsp:nvSpPr>
        <dsp:cNvPr id="0" name=""/>
        <dsp:cNvSpPr/>
      </dsp:nvSpPr>
      <dsp:spPr>
        <a:xfrm rot="5400000">
          <a:off x="-342509" y="4533858"/>
          <a:ext cx="2283395" cy="1598376"/>
        </a:xfrm>
        <a:prstGeom prst="chevron">
          <a:avLst/>
        </a:prstGeom>
        <a:solidFill>
          <a:schemeClr val="accent4">
            <a:hueOff val="-206501"/>
            <a:satOff val="1982"/>
            <a:lumOff val="-17647"/>
            <a:alphaOff val="0"/>
          </a:schemeClr>
        </a:solidFill>
        <a:ln w="25400" cap="flat" cmpd="sng" algn="ctr">
          <a:solidFill>
            <a:schemeClr val="accent4">
              <a:hueOff val="-206501"/>
              <a:satOff val="1982"/>
              <a:lumOff val="-17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r>
            <a:rPr lang="en-US" sz="4700" b="1" kern="1200" dirty="0"/>
            <a:t>3</a:t>
          </a:r>
        </a:p>
      </dsp:txBody>
      <dsp:txXfrm rot="-5400000">
        <a:off x="1" y="4990536"/>
        <a:ext cx="1598376" cy="685019"/>
      </dsp:txXfrm>
    </dsp:sp>
    <dsp:sp modelId="{3B7394E5-DB3D-4914-9491-E384B1426C85}">
      <dsp:nvSpPr>
        <dsp:cNvPr id="0" name=""/>
        <dsp:cNvSpPr/>
      </dsp:nvSpPr>
      <dsp:spPr>
        <a:xfrm rot="5400000">
          <a:off x="8705784" y="-2916058"/>
          <a:ext cx="1484207" cy="15699023"/>
        </a:xfrm>
        <a:prstGeom prst="round2SameRect">
          <a:avLst/>
        </a:prstGeom>
        <a:solidFill>
          <a:schemeClr val="lt1">
            <a:alpha val="90000"/>
            <a:hueOff val="0"/>
            <a:satOff val="0"/>
            <a:lumOff val="0"/>
            <a:alphaOff val="0"/>
          </a:schemeClr>
        </a:solidFill>
        <a:ln w="25400" cap="flat" cmpd="sng" algn="ctr">
          <a:solidFill>
            <a:schemeClr val="accent4">
              <a:hueOff val="-206501"/>
              <a:satOff val="1982"/>
              <a:lumOff val="-17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n-US" sz="4800" b="1" kern="1200" dirty="0" err="1"/>
            <a:t>Ảnh</a:t>
          </a:r>
          <a:r>
            <a:rPr lang="en-US" sz="4800" b="1" kern="1200" dirty="0"/>
            <a:t> </a:t>
          </a:r>
          <a:r>
            <a:rPr lang="en-US" sz="4800" b="1" kern="1200" dirty="0" err="1"/>
            <a:t>hưởng</a:t>
          </a:r>
          <a:r>
            <a:rPr lang="en-US" sz="4800" b="1" kern="1200" dirty="0"/>
            <a:t> </a:t>
          </a:r>
          <a:r>
            <a:rPr lang="en-US" sz="4800" b="1" kern="1200" dirty="0" err="1"/>
            <a:t>đến</a:t>
          </a:r>
          <a:r>
            <a:rPr lang="en-US" sz="4800" b="1" kern="1200" dirty="0"/>
            <a:t> </a:t>
          </a:r>
          <a:r>
            <a:rPr lang="en-US" sz="4800" b="1" kern="1200" dirty="0" err="1"/>
            <a:t>môi</a:t>
          </a:r>
          <a:r>
            <a:rPr lang="en-US" sz="4800" b="1" kern="1200" dirty="0"/>
            <a:t> </a:t>
          </a:r>
          <a:r>
            <a:rPr lang="en-US" sz="4800" b="1" kern="1200" dirty="0" err="1"/>
            <a:t>trường</a:t>
          </a:r>
          <a:r>
            <a:rPr lang="en-US" sz="4800" b="1" kern="1200" dirty="0"/>
            <a:t> </a:t>
          </a:r>
          <a:r>
            <a:rPr lang="en-US" sz="4800" b="1" kern="1200" dirty="0" err="1"/>
            <a:t>và</a:t>
          </a:r>
          <a:r>
            <a:rPr lang="en-US" sz="4800" b="1" kern="1200" dirty="0"/>
            <a:t> </a:t>
          </a:r>
          <a:r>
            <a:rPr lang="en-US" sz="4800" b="1" kern="1200" dirty="0" err="1"/>
            <a:t>tài</a:t>
          </a:r>
          <a:r>
            <a:rPr lang="en-US" sz="4800" b="1" kern="1200" dirty="0"/>
            <a:t> </a:t>
          </a:r>
          <a:r>
            <a:rPr lang="en-US" sz="4800" b="1" kern="1200" dirty="0" err="1"/>
            <a:t>nguyên</a:t>
          </a:r>
          <a:endParaRPr lang="en-US" sz="4800" b="1" kern="1200" dirty="0"/>
        </a:p>
      </dsp:txBody>
      <dsp:txXfrm rot="-5400000">
        <a:off x="1598377" y="4263802"/>
        <a:ext cx="15626570" cy="1339301"/>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8436C-3A02-44D4-88D8-DCEF7FF2C513}"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CEC2B6-F0B3-4305-AF39-680F254FD6EE}" type="slidenum">
              <a:rPr lang="en-US" smtClean="0"/>
              <a:t>‹#›</a:t>
            </a:fld>
            <a:endParaRPr lang="en-US"/>
          </a:p>
        </p:txBody>
      </p:sp>
    </p:spTree>
    <p:extLst>
      <p:ext uri="{BB962C8B-B14F-4D97-AF65-F5344CB8AC3E}">
        <p14:creationId xmlns:p14="http://schemas.microsoft.com/office/powerpoint/2010/main" val="2330366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6171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5673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40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1ED2078-2D3C-46E3-8C55-57E722BA34BA}" type="slidenum">
              <a:rPr lang="en-US" smtClean="0"/>
              <a:pPr eaLnBrk="1" hangingPunct="1"/>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3669BAA-CE2E-4648-BFED-E7197EA92B11}" type="slidenum">
              <a:rPr lang="en-US" smtClean="0"/>
              <a:pPr eaLnBrk="1" hangingPunct="1"/>
              <a:t>17</a:t>
            </a:fld>
            <a:endParaRPr lang="en-US"/>
          </a:p>
        </p:txBody>
      </p:sp>
      <p:sp>
        <p:nvSpPr>
          <p:cNvPr id="430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D2578B11-2B39-480A-9723-C2A66464EF55}" type="slidenum">
              <a:rPr lang="en-US" sz="1200"/>
              <a:pPr algn="r" eaLnBrk="1" hangingPunct="1"/>
              <a:t>17</a:t>
            </a:fld>
            <a:endParaRPr lang="en-US" sz="1200"/>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p:spPr>
        <p:txBody>
          <a:bodyPr/>
          <a:lstStyle/>
          <a:p>
            <a:pPr eaLnBrk="1" hangingPunct="1"/>
            <a:endParaRPr lang="vi-V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24148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889216" y="2318922"/>
            <a:ext cx="11163600" cy="4230600"/>
          </a:xfrm>
          <a:prstGeom prst="rect">
            <a:avLst/>
          </a:prstGeom>
        </p:spPr>
        <p:txBody>
          <a:bodyPr spcFirstLastPara="1" wrap="square" lIns="91425" tIns="91425" rIns="91425" bIns="91425" anchor="b" anchorCtr="0">
            <a:noAutofit/>
          </a:bodyPr>
          <a:lstStyle>
            <a:lvl1pPr lvl="0" algn="r">
              <a:lnSpc>
                <a:spcPct val="80000"/>
              </a:lnSpc>
              <a:spcBef>
                <a:spcPts val="0"/>
              </a:spcBef>
              <a:spcAft>
                <a:spcPts val="0"/>
              </a:spcAft>
              <a:buClr>
                <a:srgbClr val="191919"/>
              </a:buClr>
              <a:buSzPts val="5200"/>
              <a:buNone/>
              <a:defRPr sz="94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7803950" y="6739070"/>
            <a:ext cx="9057600" cy="95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11" name="Google Shape;11;p2"/>
          <p:cNvSpPr>
            <a:spLocks noGrp="1"/>
          </p:cNvSpPr>
          <p:nvPr>
            <p:ph type="pic" idx="2"/>
          </p:nvPr>
        </p:nvSpPr>
        <p:spPr>
          <a:xfrm>
            <a:off x="1171500" y="1996150"/>
            <a:ext cx="5323200" cy="6295200"/>
          </a:xfrm>
          <a:prstGeom prst="snip2SameRect">
            <a:avLst>
              <a:gd name="adj1" fmla="val 16667"/>
              <a:gd name="adj2" fmla="val 0"/>
            </a:avLst>
          </a:prstGeom>
          <a:noFill/>
          <a:ln>
            <a:noFill/>
          </a:ln>
        </p:spPr>
      </p:sp>
      <p:sp>
        <p:nvSpPr>
          <p:cNvPr id="12" name="Google Shape;12;p2"/>
          <p:cNvSpPr/>
          <p:nvPr/>
        </p:nvSpPr>
        <p:spPr>
          <a:xfrm>
            <a:off x="12294098" y="8584722"/>
            <a:ext cx="5584440" cy="1358128"/>
          </a:xfrm>
          <a:custGeom>
            <a:avLst/>
            <a:gdLst/>
            <a:ahLst/>
            <a:cxnLst/>
            <a:rect l="l" t="t" r="r" b="b"/>
            <a:pathLst>
              <a:path w="41168" h="10012" extrusionOk="0">
                <a:moveTo>
                  <a:pt x="36542" y="1"/>
                </a:moveTo>
                <a:cubicBezTo>
                  <a:pt x="35390" y="1"/>
                  <a:pt x="34283" y="509"/>
                  <a:pt x="33637" y="1567"/>
                </a:cubicBezTo>
                <a:cubicBezTo>
                  <a:pt x="33287" y="2146"/>
                  <a:pt x="33133" y="2850"/>
                  <a:pt x="33292" y="3518"/>
                </a:cubicBezTo>
                <a:cubicBezTo>
                  <a:pt x="33521" y="4545"/>
                  <a:pt x="34465" y="5209"/>
                  <a:pt x="35428" y="5460"/>
                </a:cubicBezTo>
                <a:cubicBezTo>
                  <a:pt x="35456" y="5466"/>
                  <a:pt x="35483" y="5469"/>
                  <a:pt x="35509" y="5469"/>
                </a:cubicBezTo>
                <a:cubicBezTo>
                  <a:pt x="35819" y="5469"/>
                  <a:pt x="35914" y="5014"/>
                  <a:pt x="35580" y="4908"/>
                </a:cubicBezTo>
                <a:cubicBezTo>
                  <a:pt x="35441" y="4872"/>
                  <a:pt x="35307" y="4829"/>
                  <a:pt x="35175" y="4777"/>
                </a:cubicBezTo>
                <a:cubicBezTo>
                  <a:pt x="34239" y="4423"/>
                  <a:pt x="33614" y="3628"/>
                  <a:pt x="33801" y="2599"/>
                </a:cubicBezTo>
                <a:cubicBezTo>
                  <a:pt x="33901" y="2058"/>
                  <a:pt x="34205" y="1564"/>
                  <a:pt x="34618" y="1202"/>
                </a:cubicBezTo>
                <a:cubicBezTo>
                  <a:pt x="35175" y="710"/>
                  <a:pt x="35859" y="499"/>
                  <a:pt x="36557" y="499"/>
                </a:cubicBezTo>
                <a:cubicBezTo>
                  <a:pt x="37119" y="499"/>
                  <a:pt x="37691" y="636"/>
                  <a:pt x="38214" y="875"/>
                </a:cubicBezTo>
                <a:cubicBezTo>
                  <a:pt x="39145" y="1274"/>
                  <a:pt x="39845" y="2086"/>
                  <a:pt x="40216" y="3023"/>
                </a:cubicBezTo>
                <a:cubicBezTo>
                  <a:pt x="40861" y="4589"/>
                  <a:pt x="40420" y="6454"/>
                  <a:pt x="39295" y="7691"/>
                </a:cubicBezTo>
                <a:cubicBezTo>
                  <a:pt x="38032" y="9097"/>
                  <a:pt x="36080" y="9575"/>
                  <a:pt x="34253" y="9653"/>
                </a:cubicBezTo>
                <a:cubicBezTo>
                  <a:pt x="33898" y="9673"/>
                  <a:pt x="33544" y="9682"/>
                  <a:pt x="33189" y="9682"/>
                </a:cubicBezTo>
                <a:cubicBezTo>
                  <a:pt x="31732" y="9682"/>
                  <a:pt x="30277" y="9525"/>
                  <a:pt x="28837" y="9288"/>
                </a:cubicBezTo>
                <a:cubicBezTo>
                  <a:pt x="25238" y="8686"/>
                  <a:pt x="21735" y="7611"/>
                  <a:pt x="18149" y="6939"/>
                </a:cubicBezTo>
                <a:cubicBezTo>
                  <a:pt x="13468" y="6015"/>
                  <a:pt x="8697" y="5379"/>
                  <a:pt x="3921" y="5379"/>
                </a:cubicBezTo>
                <a:cubicBezTo>
                  <a:pt x="2614" y="5379"/>
                  <a:pt x="1306" y="5427"/>
                  <a:pt x="0" y="5529"/>
                </a:cubicBezTo>
                <a:cubicBezTo>
                  <a:pt x="1134" y="5453"/>
                  <a:pt x="2267" y="5418"/>
                  <a:pt x="3399" y="5418"/>
                </a:cubicBezTo>
                <a:cubicBezTo>
                  <a:pt x="9558" y="5418"/>
                  <a:pt x="15693" y="6476"/>
                  <a:pt x="21669" y="7921"/>
                </a:cubicBezTo>
                <a:cubicBezTo>
                  <a:pt x="25518" y="8868"/>
                  <a:pt x="29406" y="10011"/>
                  <a:pt x="33397" y="10011"/>
                </a:cubicBezTo>
                <a:cubicBezTo>
                  <a:pt x="33687" y="10011"/>
                  <a:pt x="33979" y="10005"/>
                  <a:pt x="34270" y="9992"/>
                </a:cubicBezTo>
                <a:cubicBezTo>
                  <a:pt x="36196" y="9932"/>
                  <a:pt x="38244" y="9428"/>
                  <a:pt x="39590" y="7957"/>
                </a:cubicBezTo>
                <a:cubicBezTo>
                  <a:pt x="40635" y="6820"/>
                  <a:pt x="41167" y="5194"/>
                  <a:pt x="40864" y="3664"/>
                </a:cubicBezTo>
                <a:cubicBezTo>
                  <a:pt x="40658" y="2605"/>
                  <a:pt x="40090" y="1607"/>
                  <a:pt x="39237" y="936"/>
                </a:cubicBezTo>
                <a:cubicBezTo>
                  <a:pt x="38859" y="636"/>
                  <a:pt x="38420" y="419"/>
                  <a:pt x="37967" y="259"/>
                </a:cubicBezTo>
                <a:cubicBezTo>
                  <a:pt x="37504" y="88"/>
                  <a:pt x="37019" y="1"/>
                  <a:pt x="36542" y="1"/>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 name="Google Shape;13;p2"/>
          <p:cNvSpPr/>
          <p:nvPr/>
        </p:nvSpPr>
        <p:spPr>
          <a:xfrm>
            <a:off x="12293827" y="336198"/>
            <a:ext cx="5589186" cy="1358128"/>
          </a:xfrm>
          <a:custGeom>
            <a:avLst/>
            <a:gdLst/>
            <a:ahLst/>
            <a:cxnLst/>
            <a:rect l="l" t="t" r="r" b="b"/>
            <a:pathLst>
              <a:path w="41203" h="10012" extrusionOk="0">
                <a:moveTo>
                  <a:pt x="33380" y="0"/>
                </a:moveTo>
                <a:cubicBezTo>
                  <a:pt x="30624" y="0"/>
                  <a:pt x="27882" y="564"/>
                  <a:pt x="25213" y="1207"/>
                </a:cubicBezTo>
                <a:cubicBezTo>
                  <a:pt x="23437" y="1635"/>
                  <a:pt x="21678" y="2112"/>
                  <a:pt x="19898" y="2514"/>
                </a:cubicBezTo>
                <a:cubicBezTo>
                  <a:pt x="18118" y="2911"/>
                  <a:pt x="16330" y="3271"/>
                  <a:pt x="14531" y="3575"/>
                </a:cubicBezTo>
                <a:cubicBezTo>
                  <a:pt x="10854" y="4201"/>
                  <a:pt x="7124" y="4597"/>
                  <a:pt x="3392" y="4597"/>
                </a:cubicBezTo>
                <a:cubicBezTo>
                  <a:pt x="2262" y="4597"/>
                  <a:pt x="1131" y="4561"/>
                  <a:pt x="1" y="4483"/>
                </a:cubicBezTo>
                <a:lnTo>
                  <a:pt x="1" y="4483"/>
                </a:lnTo>
                <a:cubicBezTo>
                  <a:pt x="1315" y="4586"/>
                  <a:pt x="2628" y="4634"/>
                  <a:pt x="3939" y="4634"/>
                </a:cubicBezTo>
                <a:cubicBezTo>
                  <a:pt x="11143" y="4634"/>
                  <a:pt x="18299" y="3189"/>
                  <a:pt x="25271" y="1451"/>
                </a:cubicBezTo>
                <a:cubicBezTo>
                  <a:pt x="27868" y="852"/>
                  <a:pt x="30518" y="331"/>
                  <a:pt x="33188" y="331"/>
                </a:cubicBezTo>
                <a:cubicBezTo>
                  <a:pt x="33544" y="331"/>
                  <a:pt x="33899" y="340"/>
                  <a:pt x="34255" y="359"/>
                </a:cubicBezTo>
                <a:cubicBezTo>
                  <a:pt x="36048" y="436"/>
                  <a:pt x="37955" y="893"/>
                  <a:pt x="39224" y="2240"/>
                </a:cubicBezTo>
                <a:cubicBezTo>
                  <a:pt x="40401" y="3477"/>
                  <a:pt x="40878" y="5387"/>
                  <a:pt x="40218" y="6989"/>
                </a:cubicBezTo>
                <a:cubicBezTo>
                  <a:pt x="39899" y="7792"/>
                  <a:pt x="39342" y="8505"/>
                  <a:pt x="38597" y="8944"/>
                </a:cubicBezTo>
                <a:cubicBezTo>
                  <a:pt x="38102" y="9225"/>
                  <a:pt x="37539" y="9422"/>
                  <a:pt x="36973" y="9491"/>
                </a:cubicBezTo>
                <a:cubicBezTo>
                  <a:pt x="36836" y="9509"/>
                  <a:pt x="36699" y="9519"/>
                  <a:pt x="36562" y="9519"/>
                </a:cubicBezTo>
                <a:cubicBezTo>
                  <a:pt x="35430" y="9519"/>
                  <a:pt x="34333" y="8895"/>
                  <a:pt x="33913" y="7805"/>
                </a:cubicBezTo>
                <a:cubicBezTo>
                  <a:pt x="33668" y="7183"/>
                  <a:pt x="33737" y="6438"/>
                  <a:pt x="34177" y="5923"/>
                </a:cubicBezTo>
                <a:cubicBezTo>
                  <a:pt x="34523" y="5500"/>
                  <a:pt x="35053" y="5243"/>
                  <a:pt x="35580" y="5104"/>
                </a:cubicBezTo>
                <a:lnTo>
                  <a:pt x="35580" y="5103"/>
                </a:lnTo>
                <a:cubicBezTo>
                  <a:pt x="35733" y="5062"/>
                  <a:pt x="35824" y="4903"/>
                  <a:pt x="35781" y="4750"/>
                </a:cubicBezTo>
                <a:cubicBezTo>
                  <a:pt x="35746" y="4624"/>
                  <a:pt x="35631" y="4542"/>
                  <a:pt x="35506" y="4542"/>
                </a:cubicBezTo>
                <a:cubicBezTo>
                  <a:pt x="35481" y="4542"/>
                  <a:pt x="35456" y="4546"/>
                  <a:pt x="35430" y="4553"/>
                </a:cubicBezTo>
                <a:cubicBezTo>
                  <a:pt x="35118" y="4639"/>
                  <a:pt x="34811" y="4758"/>
                  <a:pt x="34522" y="4924"/>
                </a:cubicBezTo>
                <a:cubicBezTo>
                  <a:pt x="32419" y="6130"/>
                  <a:pt x="33084" y="8853"/>
                  <a:pt x="35114" y="9726"/>
                </a:cubicBezTo>
                <a:cubicBezTo>
                  <a:pt x="35560" y="9924"/>
                  <a:pt x="36036" y="10012"/>
                  <a:pt x="36515" y="10012"/>
                </a:cubicBezTo>
                <a:cubicBezTo>
                  <a:pt x="37166" y="10012"/>
                  <a:pt x="37822" y="9848"/>
                  <a:pt x="38411" y="9575"/>
                </a:cubicBezTo>
                <a:cubicBezTo>
                  <a:pt x="38701" y="9445"/>
                  <a:pt x="38988" y="9274"/>
                  <a:pt x="39238" y="9075"/>
                </a:cubicBezTo>
                <a:cubicBezTo>
                  <a:pt x="40061" y="8430"/>
                  <a:pt x="40615" y="7480"/>
                  <a:pt x="40842" y="6465"/>
                </a:cubicBezTo>
                <a:cubicBezTo>
                  <a:pt x="41203" y="4864"/>
                  <a:pt x="40637" y="3137"/>
                  <a:pt x="39509" y="1967"/>
                </a:cubicBezTo>
                <a:cubicBezTo>
                  <a:pt x="38610" y="1029"/>
                  <a:pt x="37369" y="478"/>
                  <a:pt x="36111" y="224"/>
                </a:cubicBezTo>
                <a:cubicBezTo>
                  <a:pt x="35807" y="163"/>
                  <a:pt x="35499" y="117"/>
                  <a:pt x="35192" y="86"/>
                </a:cubicBezTo>
                <a:cubicBezTo>
                  <a:pt x="34588" y="27"/>
                  <a:pt x="33983" y="0"/>
                  <a:pt x="33380"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kern="0">
              <a:solidFill>
                <a:srgbClr val="000000"/>
              </a:solidFill>
              <a:cs typeface="Arial"/>
              <a:sym typeface="Arial"/>
            </a:endParaRPr>
          </a:p>
        </p:txBody>
      </p:sp>
      <p:grpSp>
        <p:nvGrpSpPr>
          <p:cNvPr id="14" name="Google Shape;14;p2"/>
          <p:cNvGrpSpPr/>
          <p:nvPr/>
        </p:nvGrpSpPr>
        <p:grpSpPr>
          <a:xfrm flipH="1">
            <a:off x="459977" y="336199"/>
            <a:ext cx="5589186" cy="9606654"/>
            <a:chOff x="6146913" y="168099"/>
            <a:chExt cx="2794593" cy="4803327"/>
          </a:xfrm>
        </p:grpSpPr>
        <p:sp>
          <p:nvSpPr>
            <p:cNvPr id="15" name="Google Shape;15;p2"/>
            <p:cNvSpPr/>
            <p:nvPr/>
          </p:nvSpPr>
          <p:spPr>
            <a:xfrm>
              <a:off x="6146913" y="168099"/>
              <a:ext cx="2794593" cy="679064"/>
            </a:xfrm>
            <a:custGeom>
              <a:avLst/>
              <a:gdLst/>
              <a:ahLst/>
              <a:cxnLst/>
              <a:rect l="l" t="t" r="r" b="b"/>
              <a:pathLst>
                <a:path w="41203" h="10012" extrusionOk="0">
                  <a:moveTo>
                    <a:pt x="33380" y="0"/>
                  </a:moveTo>
                  <a:cubicBezTo>
                    <a:pt x="30624" y="0"/>
                    <a:pt x="27882" y="564"/>
                    <a:pt x="25213" y="1207"/>
                  </a:cubicBezTo>
                  <a:cubicBezTo>
                    <a:pt x="23437" y="1635"/>
                    <a:pt x="21678" y="2112"/>
                    <a:pt x="19898" y="2514"/>
                  </a:cubicBezTo>
                  <a:cubicBezTo>
                    <a:pt x="18118" y="2911"/>
                    <a:pt x="16330" y="3271"/>
                    <a:pt x="14531" y="3575"/>
                  </a:cubicBezTo>
                  <a:cubicBezTo>
                    <a:pt x="10854" y="4201"/>
                    <a:pt x="7124" y="4597"/>
                    <a:pt x="3392" y="4597"/>
                  </a:cubicBezTo>
                  <a:cubicBezTo>
                    <a:pt x="2262" y="4597"/>
                    <a:pt x="1131" y="4561"/>
                    <a:pt x="1" y="4483"/>
                  </a:cubicBezTo>
                  <a:lnTo>
                    <a:pt x="1" y="4483"/>
                  </a:lnTo>
                  <a:cubicBezTo>
                    <a:pt x="1315" y="4586"/>
                    <a:pt x="2628" y="4634"/>
                    <a:pt x="3939" y="4634"/>
                  </a:cubicBezTo>
                  <a:cubicBezTo>
                    <a:pt x="11143" y="4634"/>
                    <a:pt x="18299" y="3189"/>
                    <a:pt x="25271" y="1451"/>
                  </a:cubicBezTo>
                  <a:cubicBezTo>
                    <a:pt x="27868" y="852"/>
                    <a:pt x="30518" y="331"/>
                    <a:pt x="33188" y="331"/>
                  </a:cubicBezTo>
                  <a:cubicBezTo>
                    <a:pt x="33544" y="331"/>
                    <a:pt x="33899" y="340"/>
                    <a:pt x="34255" y="359"/>
                  </a:cubicBezTo>
                  <a:cubicBezTo>
                    <a:pt x="36048" y="436"/>
                    <a:pt x="37955" y="893"/>
                    <a:pt x="39224" y="2240"/>
                  </a:cubicBezTo>
                  <a:cubicBezTo>
                    <a:pt x="40401" y="3477"/>
                    <a:pt x="40878" y="5387"/>
                    <a:pt x="40218" y="6989"/>
                  </a:cubicBezTo>
                  <a:cubicBezTo>
                    <a:pt x="39899" y="7792"/>
                    <a:pt x="39342" y="8505"/>
                    <a:pt x="38597" y="8944"/>
                  </a:cubicBezTo>
                  <a:cubicBezTo>
                    <a:pt x="38102" y="9225"/>
                    <a:pt x="37539" y="9422"/>
                    <a:pt x="36973" y="9491"/>
                  </a:cubicBezTo>
                  <a:cubicBezTo>
                    <a:pt x="36836" y="9509"/>
                    <a:pt x="36699" y="9519"/>
                    <a:pt x="36562" y="9519"/>
                  </a:cubicBezTo>
                  <a:cubicBezTo>
                    <a:pt x="35430" y="9519"/>
                    <a:pt x="34333" y="8895"/>
                    <a:pt x="33913" y="7805"/>
                  </a:cubicBezTo>
                  <a:cubicBezTo>
                    <a:pt x="33668" y="7183"/>
                    <a:pt x="33737" y="6438"/>
                    <a:pt x="34177" y="5923"/>
                  </a:cubicBezTo>
                  <a:cubicBezTo>
                    <a:pt x="34523" y="5500"/>
                    <a:pt x="35053" y="5243"/>
                    <a:pt x="35580" y="5104"/>
                  </a:cubicBezTo>
                  <a:lnTo>
                    <a:pt x="35580" y="5103"/>
                  </a:lnTo>
                  <a:cubicBezTo>
                    <a:pt x="35733" y="5062"/>
                    <a:pt x="35824" y="4903"/>
                    <a:pt x="35781" y="4750"/>
                  </a:cubicBezTo>
                  <a:cubicBezTo>
                    <a:pt x="35746" y="4624"/>
                    <a:pt x="35631" y="4542"/>
                    <a:pt x="35506" y="4542"/>
                  </a:cubicBezTo>
                  <a:cubicBezTo>
                    <a:pt x="35481" y="4542"/>
                    <a:pt x="35456" y="4546"/>
                    <a:pt x="35430" y="4553"/>
                  </a:cubicBezTo>
                  <a:cubicBezTo>
                    <a:pt x="35118" y="4639"/>
                    <a:pt x="34811" y="4758"/>
                    <a:pt x="34522" y="4924"/>
                  </a:cubicBezTo>
                  <a:cubicBezTo>
                    <a:pt x="32419" y="6130"/>
                    <a:pt x="33084" y="8853"/>
                    <a:pt x="35114" y="9726"/>
                  </a:cubicBezTo>
                  <a:cubicBezTo>
                    <a:pt x="35560" y="9924"/>
                    <a:pt x="36036" y="10012"/>
                    <a:pt x="36515" y="10012"/>
                  </a:cubicBezTo>
                  <a:cubicBezTo>
                    <a:pt x="37166" y="10012"/>
                    <a:pt x="37822" y="9848"/>
                    <a:pt x="38411" y="9575"/>
                  </a:cubicBezTo>
                  <a:cubicBezTo>
                    <a:pt x="38701" y="9445"/>
                    <a:pt x="38988" y="9274"/>
                    <a:pt x="39238" y="9075"/>
                  </a:cubicBezTo>
                  <a:cubicBezTo>
                    <a:pt x="40061" y="8430"/>
                    <a:pt x="40615" y="7480"/>
                    <a:pt x="40842" y="6465"/>
                  </a:cubicBezTo>
                  <a:cubicBezTo>
                    <a:pt x="41203" y="4864"/>
                    <a:pt x="40637" y="3137"/>
                    <a:pt x="39509" y="1967"/>
                  </a:cubicBezTo>
                  <a:cubicBezTo>
                    <a:pt x="38610" y="1029"/>
                    <a:pt x="37369" y="478"/>
                    <a:pt x="36111" y="224"/>
                  </a:cubicBezTo>
                  <a:cubicBezTo>
                    <a:pt x="35807" y="163"/>
                    <a:pt x="35499" y="117"/>
                    <a:pt x="35192" y="86"/>
                  </a:cubicBezTo>
                  <a:cubicBezTo>
                    <a:pt x="34588" y="27"/>
                    <a:pt x="33983" y="0"/>
                    <a:pt x="3338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 name="Google Shape;16;p2"/>
            <p:cNvSpPr/>
            <p:nvPr/>
          </p:nvSpPr>
          <p:spPr>
            <a:xfrm>
              <a:off x="6147049" y="4292361"/>
              <a:ext cx="2792220" cy="679064"/>
            </a:xfrm>
            <a:custGeom>
              <a:avLst/>
              <a:gdLst/>
              <a:ahLst/>
              <a:cxnLst/>
              <a:rect l="l" t="t" r="r" b="b"/>
              <a:pathLst>
                <a:path w="41168" h="10012" extrusionOk="0">
                  <a:moveTo>
                    <a:pt x="36542" y="1"/>
                  </a:moveTo>
                  <a:cubicBezTo>
                    <a:pt x="35390" y="1"/>
                    <a:pt x="34283" y="509"/>
                    <a:pt x="33637" y="1567"/>
                  </a:cubicBezTo>
                  <a:cubicBezTo>
                    <a:pt x="33287" y="2146"/>
                    <a:pt x="33133" y="2850"/>
                    <a:pt x="33292" y="3518"/>
                  </a:cubicBezTo>
                  <a:cubicBezTo>
                    <a:pt x="33521" y="4545"/>
                    <a:pt x="34465" y="5209"/>
                    <a:pt x="35428" y="5460"/>
                  </a:cubicBezTo>
                  <a:cubicBezTo>
                    <a:pt x="35456" y="5466"/>
                    <a:pt x="35483" y="5469"/>
                    <a:pt x="35509" y="5469"/>
                  </a:cubicBezTo>
                  <a:cubicBezTo>
                    <a:pt x="35819" y="5469"/>
                    <a:pt x="35914" y="5014"/>
                    <a:pt x="35580" y="4908"/>
                  </a:cubicBezTo>
                  <a:cubicBezTo>
                    <a:pt x="35441" y="4872"/>
                    <a:pt x="35307" y="4829"/>
                    <a:pt x="35175" y="4777"/>
                  </a:cubicBezTo>
                  <a:cubicBezTo>
                    <a:pt x="34239" y="4423"/>
                    <a:pt x="33614" y="3628"/>
                    <a:pt x="33801" y="2599"/>
                  </a:cubicBezTo>
                  <a:cubicBezTo>
                    <a:pt x="33901" y="2058"/>
                    <a:pt x="34205" y="1564"/>
                    <a:pt x="34618" y="1202"/>
                  </a:cubicBezTo>
                  <a:cubicBezTo>
                    <a:pt x="35175" y="710"/>
                    <a:pt x="35859" y="499"/>
                    <a:pt x="36557" y="499"/>
                  </a:cubicBezTo>
                  <a:cubicBezTo>
                    <a:pt x="37119" y="499"/>
                    <a:pt x="37691" y="636"/>
                    <a:pt x="38214" y="875"/>
                  </a:cubicBezTo>
                  <a:cubicBezTo>
                    <a:pt x="39145" y="1274"/>
                    <a:pt x="39845" y="2086"/>
                    <a:pt x="40216" y="3023"/>
                  </a:cubicBezTo>
                  <a:cubicBezTo>
                    <a:pt x="40861" y="4589"/>
                    <a:pt x="40420" y="6454"/>
                    <a:pt x="39295" y="7691"/>
                  </a:cubicBezTo>
                  <a:cubicBezTo>
                    <a:pt x="38032" y="9097"/>
                    <a:pt x="36080" y="9575"/>
                    <a:pt x="34253" y="9653"/>
                  </a:cubicBezTo>
                  <a:cubicBezTo>
                    <a:pt x="33898" y="9673"/>
                    <a:pt x="33544" y="9682"/>
                    <a:pt x="33189" y="9682"/>
                  </a:cubicBezTo>
                  <a:cubicBezTo>
                    <a:pt x="31732" y="9682"/>
                    <a:pt x="30277" y="9525"/>
                    <a:pt x="28837" y="9288"/>
                  </a:cubicBezTo>
                  <a:cubicBezTo>
                    <a:pt x="25238" y="8686"/>
                    <a:pt x="21735" y="7611"/>
                    <a:pt x="18149" y="6939"/>
                  </a:cubicBezTo>
                  <a:cubicBezTo>
                    <a:pt x="13468" y="6015"/>
                    <a:pt x="8697" y="5379"/>
                    <a:pt x="3921" y="5379"/>
                  </a:cubicBezTo>
                  <a:cubicBezTo>
                    <a:pt x="2614" y="5379"/>
                    <a:pt x="1306" y="5427"/>
                    <a:pt x="0" y="5529"/>
                  </a:cubicBezTo>
                  <a:cubicBezTo>
                    <a:pt x="1134" y="5453"/>
                    <a:pt x="2267" y="5418"/>
                    <a:pt x="3399" y="5418"/>
                  </a:cubicBezTo>
                  <a:cubicBezTo>
                    <a:pt x="9558" y="5418"/>
                    <a:pt x="15693" y="6476"/>
                    <a:pt x="21669" y="7921"/>
                  </a:cubicBezTo>
                  <a:cubicBezTo>
                    <a:pt x="25518" y="8868"/>
                    <a:pt x="29406" y="10011"/>
                    <a:pt x="33397" y="10011"/>
                  </a:cubicBezTo>
                  <a:cubicBezTo>
                    <a:pt x="33687" y="10011"/>
                    <a:pt x="33979" y="10005"/>
                    <a:pt x="34270" y="9992"/>
                  </a:cubicBezTo>
                  <a:cubicBezTo>
                    <a:pt x="36196" y="9932"/>
                    <a:pt x="38244" y="9428"/>
                    <a:pt x="39590" y="7957"/>
                  </a:cubicBezTo>
                  <a:cubicBezTo>
                    <a:pt x="40635" y="6820"/>
                    <a:pt x="41167" y="5194"/>
                    <a:pt x="40864" y="3664"/>
                  </a:cubicBezTo>
                  <a:cubicBezTo>
                    <a:pt x="40658" y="2605"/>
                    <a:pt x="40090" y="1607"/>
                    <a:pt x="39237" y="936"/>
                  </a:cubicBezTo>
                  <a:cubicBezTo>
                    <a:pt x="38859" y="636"/>
                    <a:pt x="38420" y="419"/>
                    <a:pt x="37967" y="259"/>
                  </a:cubicBezTo>
                  <a:cubicBezTo>
                    <a:pt x="37504" y="88"/>
                    <a:pt x="37019" y="1"/>
                    <a:pt x="3654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451020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8"/>
        <p:cNvGrpSpPr/>
        <p:nvPr/>
      </p:nvGrpSpPr>
      <p:grpSpPr>
        <a:xfrm>
          <a:off x="0" y="0"/>
          <a:ext cx="0" cy="0"/>
          <a:chOff x="0" y="0"/>
          <a:chExt cx="0" cy="0"/>
        </a:xfrm>
      </p:grpSpPr>
      <p:sp>
        <p:nvSpPr>
          <p:cNvPr id="189" name="Google Shape;189;p13"/>
          <p:cNvSpPr txBox="1">
            <a:spLocks noGrp="1"/>
          </p:cNvSpPr>
          <p:nvPr>
            <p:ph type="title"/>
          </p:nvPr>
        </p:nvSpPr>
        <p:spPr>
          <a:xfrm>
            <a:off x="1426450" y="2873476"/>
            <a:ext cx="15435600" cy="185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4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90" name="Google Shape;190;p13"/>
          <p:cNvSpPr txBox="1">
            <a:spLocks noGrp="1"/>
          </p:cNvSpPr>
          <p:nvPr>
            <p:ph type="title" idx="2" hasCustomPrompt="1"/>
          </p:nvPr>
        </p:nvSpPr>
        <p:spPr>
          <a:xfrm>
            <a:off x="7808650" y="768692"/>
            <a:ext cx="2671200" cy="168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3800">
                <a:latin typeface="Frank Ruhl Libre Black"/>
                <a:ea typeface="Frank Ruhl Libre Black"/>
                <a:cs typeface="Frank Ruhl Libre Black"/>
                <a:sym typeface="Frank Ruhl Libre Black"/>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191" name="Google Shape;191;p13"/>
          <p:cNvSpPr txBox="1">
            <a:spLocks noGrp="1"/>
          </p:cNvSpPr>
          <p:nvPr>
            <p:ph type="subTitle" idx="1"/>
          </p:nvPr>
        </p:nvSpPr>
        <p:spPr>
          <a:xfrm>
            <a:off x="4076400" y="4701356"/>
            <a:ext cx="10135200" cy="7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192" name="Google Shape;192;p13"/>
          <p:cNvGrpSpPr/>
          <p:nvPr/>
        </p:nvGrpSpPr>
        <p:grpSpPr>
          <a:xfrm>
            <a:off x="16193162" y="258808"/>
            <a:ext cx="1754556" cy="1911520"/>
            <a:chOff x="5401564" y="129404"/>
            <a:chExt cx="877278" cy="955760"/>
          </a:xfrm>
        </p:grpSpPr>
        <p:sp>
          <p:nvSpPr>
            <p:cNvPr id="193" name="Google Shape;193;p13"/>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4" name="Google Shape;194;p13"/>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5" name="Google Shape;195;p13"/>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6" name="Google Shape;196;p13"/>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7" name="Google Shape;197;p13"/>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98" name="Google Shape;198;p13"/>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99" name="Google Shape;199;p13"/>
          <p:cNvGrpSpPr/>
          <p:nvPr/>
        </p:nvGrpSpPr>
        <p:grpSpPr>
          <a:xfrm>
            <a:off x="16239968" y="8107978"/>
            <a:ext cx="1754556" cy="1911656"/>
            <a:chOff x="5424966" y="4053989"/>
            <a:chExt cx="877278" cy="955828"/>
          </a:xfrm>
        </p:grpSpPr>
        <p:sp>
          <p:nvSpPr>
            <p:cNvPr id="200" name="Google Shape;200;p13"/>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1" name="Google Shape;201;p13"/>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2" name="Google Shape;202;p13"/>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3" name="Google Shape;203;p13"/>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4" name="Google Shape;204;p13"/>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05" name="Google Shape;205;p13"/>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206" name="Google Shape;206;p13"/>
          <p:cNvCxnSpPr/>
          <p:nvPr/>
        </p:nvCxnSpPr>
        <p:spPr>
          <a:xfrm>
            <a:off x="2450274" y="2688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207" name="Google Shape;207;p13"/>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208" name="Google Shape;208;p13"/>
          <p:cNvCxnSpPr/>
          <p:nvPr/>
        </p:nvCxnSpPr>
        <p:spPr>
          <a:xfrm>
            <a:off x="17910410" y="2572216"/>
            <a:ext cx="0" cy="5137200"/>
          </a:xfrm>
          <a:prstGeom prst="straightConnector1">
            <a:avLst/>
          </a:prstGeom>
          <a:noFill/>
          <a:ln w="9525" cap="flat" cmpd="sng">
            <a:solidFill>
              <a:schemeClr val="accent2"/>
            </a:solidFill>
            <a:prstDash val="solid"/>
            <a:round/>
            <a:headEnd type="none" w="med" len="med"/>
            <a:tailEnd type="none" w="med" len="med"/>
          </a:ln>
        </p:spPr>
      </p:cxnSp>
      <p:grpSp>
        <p:nvGrpSpPr>
          <p:cNvPr id="209" name="Google Shape;209;p13"/>
          <p:cNvGrpSpPr/>
          <p:nvPr/>
        </p:nvGrpSpPr>
        <p:grpSpPr>
          <a:xfrm flipH="1">
            <a:off x="342118" y="257696"/>
            <a:ext cx="1754556" cy="1911520"/>
            <a:chOff x="5401564" y="129404"/>
            <a:chExt cx="877278" cy="955760"/>
          </a:xfrm>
        </p:grpSpPr>
        <p:sp>
          <p:nvSpPr>
            <p:cNvPr id="210" name="Google Shape;210;p13"/>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1" name="Google Shape;211;p13"/>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2" name="Google Shape;212;p13"/>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3" name="Google Shape;213;p13"/>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4" name="Google Shape;214;p13"/>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5" name="Google Shape;215;p13"/>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216" name="Google Shape;216;p13"/>
          <p:cNvGrpSpPr/>
          <p:nvPr/>
        </p:nvGrpSpPr>
        <p:grpSpPr>
          <a:xfrm flipH="1">
            <a:off x="295312" y="8106866"/>
            <a:ext cx="1754556" cy="1911656"/>
            <a:chOff x="5424966" y="4053989"/>
            <a:chExt cx="877278" cy="955828"/>
          </a:xfrm>
        </p:grpSpPr>
        <p:sp>
          <p:nvSpPr>
            <p:cNvPr id="217" name="Google Shape;217;p13"/>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8" name="Google Shape;218;p13"/>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19" name="Google Shape;219;p13"/>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0" name="Google Shape;220;p13"/>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1" name="Google Shape;221;p13"/>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22" name="Google Shape;222;p13"/>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223" name="Google Shape;223;p13"/>
          <p:cNvCxnSpPr/>
          <p:nvPr/>
        </p:nvCxnSpPr>
        <p:spPr>
          <a:xfrm>
            <a:off x="379424" y="2571102"/>
            <a:ext cx="0" cy="5137200"/>
          </a:xfrm>
          <a:prstGeom prst="straightConnector1">
            <a:avLst/>
          </a:prstGeom>
          <a:noFill/>
          <a:ln w="9525" cap="flat" cmpd="sng">
            <a:solidFill>
              <a:schemeClr val="accent2"/>
            </a:solidFill>
            <a:prstDash val="solid"/>
            <a:round/>
            <a:headEnd type="none" w="med" len="med"/>
            <a:tailEnd type="none" w="med" len="med"/>
          </a:ln>
        </p:spPr>
      </p:cxnSp>
      <p:sp>
        <p:nvSpPr>
          <p:cNvPr id="224" name="Google Shape;224;p13"/>
          <p:cNvSpPr>
            <a:spLocks noGrp="1"/>
          </p:cNvSpPr>
          <p:nvPr>
            <p:ph type="pic" idx="3"/>
          </p:nvPr>
        </p:nvSpPr>
        <p:spPr>
          <a:xfrm>
            <a:off x="3368400" y="5737988"/>
            <a:ext cx="11551200" cy="3487800"/>
          </a:xfrm>
          <a:prstGeom prst="snip2SameRect">
            <a:avLst>
              <a:gd name="adj1" fmla="val 16667"/>
              <a:gd name="adj2" fmla="val 0"/>
            </a:avLst>
          </a:prstGeom>
          <a:noFill/>
          <a:ln>
            <a:noFill/>
          </a:ln>
        </p:spPr>
      </p:sp>
    </p:spTree>
    <p:extLst>
      <p:ext uri="{BB962C8B-B14F-4D97-AF65-F5344CB8AC3E}">
        <p14:creationId xmlns:p14="http://schemas.microsoft.com/office/powerpoint/2010/main" val="3452443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5"/>
        <p:cNvGrpSpPr/>
        <p:nvPr/>
      </p:nvGrpSpPr>
      <p:grpSpPr>
        <a:xfrm>
          <a:off x="0" y="0"/>
          <a:ext cx="0" cy="0"/>
          <a:chOff x="0" y="0"/>
          <a:chExt cx="0" cy="0"/>
        </a:xfrm>
      </p:grpSpPr>
      <p:sp>
        <p:nvSpPr>
          <p:cNvPr id="226" name="Google Shape;226;p1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7" name="Google Shape;227;p14"/>
          <p:cNvSpPr txBox="1">
            <a:spLocks noGrp="1"/>
          </p:cNvSpPr>
          <p:nvPr>
            <p:ph type="subTitle" idx="1"/>
          </p:nvPr>
        </p:nvSpPr>
        <p:spPr>
          <a:xfrm>
            <a:off x="1875250" y="4713300"/>
            <a:ext cx="4350600" cy="26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28" name="Google Shape;228;p14"/>
          <p:cNvSpPr txBox="1">
            <a:spLocks noGrp="1"/>
          </p:cNvSpPr>
          <p:nvPr>
            <p:ph type="subTitle" idx="2"/>
          </p:nvPr>
        </p:nvSpPr>
        <p:spPr>
          <a:xfrm>
            <a:off x="6968694" y="6389700"/>
            <a:ext cx="4350600" cy="26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29" name="Google Shape;229;p14"/>
          <p:cNvSpPr txBox="1">
            <a:spLocks noGrp="1"/>
          </p:cNvSpPr>
          <p:nvPr>
            <p:ph type="subTitle" idx="3"/>
          </p:nvPr>
        </p:nvSpPr>
        <p:spPr>
          <a:xfrm>
            <a:off x="12062150" y="4713300"/>
            <a:ext cx="4350600" cy="260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30" name="Google Shape;230;p14"/>
          <p:cNvSpPr txBox="1">
            <a:spLocks noGrp="1"/>
          </p:cNvSpPr>
          <p:nvPr>
            <p:ph type="subTitle" idx="4"/>
          </p:nvPr>
        </p:nvSpPr>
        <p:spPr>
          <a:xfrm>
            <a:off x="1875250" y="38041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31" name="Google Shape;231;p14"/>
          <p:cNvSpPr txBox="1">
            <a:spLocks noGrp="1"/>
          </p:cNvSpPr>
          <p:nvPr>
            <p:ph type="subTitle" idx="5"/>
          </p:nvPr>
        </p:nvSpPr>
        <p:spPr>
          <a:xfrm>
            <a:off x="6968700" y="54805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32" name="Google Shape;232;p14"/>
          <p:cNvSpPr txBox="1">
            <a:spLocks noGrp="1"/>
          </p:cNvSpPr>
          <p:nvPr>
            <p:ph type="subTitle" idx="6"/>
          </p:nvPr>
        </p:nvSpPr>
        <p:spPr>
          <a:xfrm>
            <a:off x="12062150" y="38041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33" name="Google Shape;233;p14"/>
          <p:cNvGrpSpPr/>
          <p:nvPr/>
        </p:nvGrpSpPr>
        <p:grpSpPr>
          <a:xfrm>
            <a:off x="421507" y="258198"/>
            <a:ext cx="17450238" cy="9799092"/>
            <a:chOff x="242625" y="957750"/>
            <a:chExt cx="2223300" cy="1758000"/>
          </a:xfrm>
        </p:grpSpPr>
        <p:sp>
          <p:nvSpPr>
            <p:cNvPr id="234" name="Google Shape;234;p14"/>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35" name="Google Shape;235;p14"/>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36" name="Google Shape;236;p14"/>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37" name="Google Shape;237;p14"/>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38" name="Google Shape;238;p14"/>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2346337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39"/>
        <p:cNvGrpSpPr/>
        <p:nvPr/>
      </p:nvGrpSpPr>
      <p:grpSpPr>
        <a:xfrm>
          <a:off x="0" y="0"/>
          <a:ext cx="0" cy="0"/>
          <a:chOff x="0" y="0"/>
          <a:chExt cx="0" cy="0"/>
        </a:xfrm>
      </p:grpSpPr>
      <p:sp>
        <p:nvSpPr>
          <p:cNvPr id="240" name="Google Shape;240;p15"/>
          <p:cNvSpPr txBox="1">
            <a:spLocks noGrp="1"/>
          </p:cNvSpPr>
          <p:nvPr>
            <p:ph type="subTitle" idx="1"/>
          </p:nvPr>
        </p:nvSpPr>
        <p:spPr>
          <a:xfrm>
            <a:off x="11231740" y="3500026"/>
            <a:ext cx="5802600" cy="390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41" name="Google Shape;241;p15"/>
          <p:cNvSpPr txBox="1">
            <a:spLocks noGrp="1"/>
          </p:cNvSpPr>
          <p:nvPr>
            <p:ph type="subTitle" idx="2"/>
          </p:nvPr>
        </p:nvSpPr>
        <p:spPr>
          <a:xfrm>
            <a:off x="1253650" y="3500026"/>
            <a:ext cx="5802600" cy="390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b="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42" name="Google Shape;242;p15"/>
          <p:cNvSpPr txBox="1">
            <a:spLocks noGrp="1"/>
          </p:cNvSpPr>
          <p:nvPr>
            <p:ph type="subTitle" idx="3"/>
          </p:nvPr>
        </p:nvSpPr>
        <p:spPr>
          <a:xfrm>
            <a:off x="11231714" y="2883974"/>
            <a:ext cx="58026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3" name="Google Shape;243;p15"/>
          <p:cNvSpPr txBox="1">
            <a:spLocks noGrp="1"/>
          </p:cNvSpPr>
          <p:nvPr>
            <p:ph type="subTitle" idx="4"/>
          </p:nvPr>
        </p:nvSpPr>
        <p:spPr>
          <a:xfrm>
            <a:off x="1253690" y="2883974"/>
            <a:ext cx="58026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44" name="Google Shape;244;p15"/>
          <p:cNvGrpSpPr/>
          <p:nvPr/>
        </p:nvGrpSpPr>
        <p:grpSpPr>
          <a:xfrm>
            <a:off x="421507" y="258198"/>
            <a:ext cx="17450238" cy="9799092"/>
            <a:chOff x="242625" y="957750"/>
            <a:chExt cx="2223300" cy="1758000"/>
          </a:xfrm>
        </p:grpSpPr>
        <p:sp>
          <p:nvSpPr>
            <p:cNvPr id="245" name="Google Shape;245;p15"/>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6" name="Google Shape;246;p15"/>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47" name="Google Shape;247;p15"/>
          <p:cNvSpPr>
            <a:spLocks noGrp="1"/>
          </p:cNvSpPr>
          <p:nvPr>
            <p:ph type="pic" idx="5"/>
          </p:nvPr>
        </p:nvSpPr>
        <p:spPr>
          <a:xfrm>
            <a:off x="7690500" y="3086272"/>
            <a:ext cx="2907000" cy="4105200"/>
          </a:xfrm>
          <a:prstGeom prst="snip2SameRect">
            <a:avLst>
              <a:gd name="adj1" fmla="val 16667"/>
              <a:gd name="adj2" fmla="val 0"/>
            </a:avLst>
          </a:prstGeom>
          <a:noFill/>
          <a:ln>
            <a:noFill/>
          </a:ln>
        </p:spPr>
      </p:sp>
    </p:spTree>
    <p:extLst>
      <p:ext uri="{BB962C8B-B14F-4D97-AF65-F5344CB8AC3E}">
        <p14:creationId xmlns:p14="http://schemas.microsoft.com/office/powerpoint/2010/main" val="990341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48"/>
        <p:cNvGrpSpPr/>
        <p:nvPr/>
      </p:nvGrpSpPr>
      <p:grpSpPr>
        <a:xfrm>
          <a:off x="0" y="0"/>
          <a:ext cx="0" cy="0"/>
          <a:chOff x="0" y="0"/>
          <a:chExt cx="0" cy="0"/>
        </a:xfrm>
      </p:grpSpPr>
      <p:sp>
        <p:nvSpPr>
          <p:cNvPr id="249" name="Google Shape;249;p1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0" name="Google Shape;250;p16"/>
          <p:cNvGrpSpPr/>
          <p:nvPr/>
        </p:nvGrpSpPr>
        <p:grpSpPr>
          <a:xfrm>
            <a:off x="421507" y="258198"/>
            <a:ext cx="17450238" cy="9799092"/>
            <a:chOff x="242625" y="957750"/>
            <a:chExt cx="2223300" cy="1758000"/>
          </a:xfrm>
        </p:grpSpPr>
        <p:sp>
          <p:nvSpPr>
            <p:cNvPr id="251" name="Google Shape;251;p16"/>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52" name="Google Shape;252;p16"/>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53" name="Google Shape;253;p16"/>
          <p:cNvSpPr>
            <a:spLocks noGrp="1"/>
          </p:cNvSpPr>
          <p:nvPr>
            <p:ph type="pic" idx="2"/>
          </p:nvPr>
        </p:nvSpPr>
        <p:spPr>
          <a:xfrm>
            <a:off x="12141100" y="2352100"/>
            <a:ext cx="4387800" cy="2422200"/>
          </a:xfrm>
          <a:prstGeom prst="snip2SameRect">
            <a:avLst>
              <a:gd name="adj1" fmla="val 16667"/>
              <a:gd name="adj2" fmla="val 0"/>
            </a:avLst>
          </a:prstGeom>
          <a:noFill/>
          <a:ln>
            <a:noFill/>
          </a:ln>
        </p:spPr>
      </p:sp>
      <p:sp>
        <p:nvSpPr>
          <p:cNvPr id="254" name="Google Shape;254;p16"/>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55" name="Google Shape;255;p16"/>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4222773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56"/>
        <p:cNvGrpSpPr/>
        <p:nvPr/>
      </p:nvGrpSpPr>
      <p:grpSpPr>
        <a:xfrm>
          <a:off x="0" y="0"/>
          <a:ext cx="0" cy="0"/>
          <a:chOff x="0" y="0"/>
          <a:chExt cx="0" cy="0"/>
        </a:xfrm>
      </p:grpSpPr>
      <p:sp>
        <p:nvSpPr>
          <p:cNvPr id="257" name="Google Shape;257;p1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8" name="Google Shape;258;p17"/>
          <p:cNvGrpSpPr/>
          <p:nvPr/>
        </p:nvGrpSpPr>
        <p:grpSpPr>
          <a:xfrm>
            <a:off x="421507" y="258198"/>
            <a:ext cx="17450238" cy="9799092"/>
            <a:chOff x="242625" y="957750"/>
            <a:chExt cx="2223300" cy="1758000"/>
          </a:xfrm>
        </p:grpSpPr>
        <p:sp>
          <p:nvSpPr>
            <p:cNvPr id="259" name="Google Shape;259;p17"/>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60" name="Google Shape;260;p17"/>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261" name="Google Shape;261;p17"/>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62" name="Google Shape;262;p17"/>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263" name="Google Shape;263;p17"/>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232899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7"/>
        <p:cNvGrpSpPr/>
        <p:nvPr/>
      </p:nvGrpSpPr>
      <p:grpSpPr>
        <a:xfrm>
          <a:off x="0" y="0"/>
          <a:ext cx="0" cy="0"/>
          <a:chOff x="0" y="0"/>
          <a:chExt cx="0" cy="0"/>
        </a:xfrm>
      </p:grpSpPr>
      <p:sp>
        <p:nvSpPr>
          <p:cNvPr id="288" name="Google Shape;288;p21"/>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21"/>
          <p:cNvSpPr txBox="1">
            <a:spLocks noGrp="1"/>
          </p:cNvSpPr>
          <p:nvPr>
            <p:ph type="subTitle" idx="1"/>
          </p:nvPr>
        </p:nvSpPr>
        <p:spPr>
          <a:xfrm>
            <a:off x="1440000"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0" name="Google Shape;290;p21"/>
          <p:cNvSpPr txBox="1">
            <a:spLocks noGrp="1"/>
          </p:cNvSpPr>
          <p:nvPr>
            <p:ph type="subTitle" idx="2"/>
          </p:nvPr>
        </p:nvSpPr>
        <p:spPr>
          <a:xfrm>
            <a:off x="6838538"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1" name="Google Shape;291;p21"/>
          <p:cNvSpPr txBox="1">
            <a:spLocks noGrp="1"/>
          </p:cNvSpPr>
          <p:nvPr>
            <p:ph type="subTitle" idx="3"/>
          </p:nvPr>
        </p:nvSpPr>
        <p:spPr>
          <a:xfrm>
            <a:off x="1440000"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2" name="Google Shape;292;p21"/>
          <p:cNvSpPr txBox="1">
            <a:spLocks noGrp="1"/>
          </p:cNvSpPr>
          <p:nvPr>
            <p:ph type="subTitle" idx="4"/>
          </p:nvPr>
        </p:nvSpPr>
        <p:spPr>
          <a:xfrm>
            <a:off x="6838538"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3" name="Google Shape;293;p21"/>
          <p:cNvSpPr txBox="1">
            <a:spLocks noGrp="1"/>
          </p:cNvSpPr>
          <p:nvPr>
            <p:ph type="subTitle" idx="5"/>
          </p:nvPr>
        </p:nvSpPr>
        <p:spPr>
          <a:xfrm>
            <a:off x="12237090" y="42339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4" name="Google Shape;294;p21"/>
          <p:cNvSpPr txBox="1">
            <a:spLocks noGrp="1"/>
          </p:cNvSpPr>
          <p:nvPr>
            <p:ph type="subTitle" idx="6"/>
          </p:nvPr>
        </p:nvSpPr>
        <p:spPr>
          <a:xfrm>
            <a:off x="12237090" y="7253150"/>
            <a:ext cx="4611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295" name="Google Shape;295;p21"/>
          <p:cNvSpPr txBox="1">
            <a:spLocks noGrp="1"/>
          </p:cNvSpPr>
          <p:nvPr>
            <p:ph type="title" idx="7" hasCustomPrompt="1"/>
          </p:nvPr>
        </p:nvSpPr>
        <p:spPr>
          <a:xfrm>
            <a:off x="301080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6" name="Google Shape;296;p21"/>
          <p:cNvSpPr txBox="1">
            <a:spLocks noGrp="1"/>
          </p:cNvSpPr>
          <p:nvPr>
            <p:ph type="title" idx="8" hasCustomPrompt="1"/>
          </p:nvPr>
        </p:nvSpPr>
        <p:spPr>
          <a:xfrm>
            <a:off x="301080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7" name="Google Shape;297;p21"/>
          <p:cNvSpPr txBox="1">
            <a:spLocks noGrp="1"/>
          </p:cNvSpPr>
          <p:nvPr>
            <p:ph type="title" idx="9" hasCustomPrompt="1"/>
          </p:nvPr>
        </p:nvSpPr>
        <p:spPr>
          <a:xfrm>
            <a:off x="840935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8" name="Google Shape;298;p21"/>
          <p:cNvSpPr txBox="1">
            <a:spLocks noGrp="1"/>
          </p:cNvSpPr>
          <p:nvPr>
            <p:ph type="title" idx="13" hasCustomPrompt="1"/>
          </p:nvPr>
        </p:nvSpPr>
        <p:spPr>
          <a:xfrm>
            <a:off x="840935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299" name="Google Shape;299;p21"/>
          <p:cNvSpPr txBox="1">
            <a:spLocks noGrp="1"/>
          </p:cNvSpPr>
          <p:nvPr>
            <p:ph type="title" idx="14" hasCustomPrompt="1"/>
          </p:nvPr>
        </p:nvSpPr>
        <p:spPr>
          <a:xfrm>
            <a:off x="13807900" y="2689566"/>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300" name="Google Shape;300;p21"/>
          <p:cNvSpPr txBox="1">
            <a:spLocks noGrp="1"/>
          </p:cNvSpPr>
          <p:nvPr>
            <p:ph type="title" idx="15" hasCustomPrompt="1"/>
          </p:nvPr>
        </p:nvSpPr>
        <p:spPr>
          <a:xfrm>
            <a:off x="13807900" y="5708782"/>
            <a:ext cx="1469400" cy="89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301" name="Google Shape;301;p21"/>
          <p:cNvSpPr txBox="1">
            <a:spLocks noGrp="1"/>
          </p:cNvSpPr>
          <p:nvPr>
            <p:ph type="subTitle" idx="16"/>
          </p:nvPr>
        </p:nvSpPr>
        <p:spPr>
          <a:xfrm>
            <a:off x="144000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2" name="Google Shape;302;p21"/>
          <p:cNvSpPr txBox="1">
            <a:spLocks noGrp="1"/>
          </p:cNvSpPr>
          <p:nvPr>
            <p:ph type="subTitle" idx="17"/>
          </p:nvPr>
        </p:nvSpPr>
        <p:spPr>
          <a:xfrm>
            <a:off x="683855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3" name="Google Shape;303;p21"/>
          <p:cNvSpPr txBox="1">
            <a:spLocks noGrp="1"/>
          </p:cNvSpPr>
          <p:nvPr>
            <p:ph type="subTitle" idx="18"/>
          </p:nvPr>
        </p:nvSpPr>
        <p:spPr>
          <a:xfrm>
            <a:off x="12237100" y="380835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4" name="Google Shape;304;p21"/>
          <p:cNvSpPr txBox="1">
            <a:spLocks noGrp="1"/>
          </p:cNvSpPr>
          <p:nvPr>
            <p:ph type="subTitle" idx="19"/>
          </p:nvPr>
        </p:nvSpPr>
        <p:spPr>
          <a:xfrm>
            <a:off x="144000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5" name="Google Shape;305;p21"/>
          <p:cNvSpPr txBox="1">
            <a:spLocks noGrp="1"/>
          </p:cNvSpPr>
          <p:nvPr>
            <p:ph type="subTitle" idx="20"/>
          </p:nvPr>
        </p:nvSpPr>
        <p:spPr>
          <a:xfrm>
            <a:off x="683855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06" name="Google Shape;306;p21"/>
          <p:cNvSpPr txBox="1">
            <a:spLocks noGrp="1"/>
          </p:cNvSpPr>
          <p:nvPr>
            <p:ph type="subTitle" idx="21"/>
          </p:nvPr>
        </p:nvSpPr>
        <p:spPr>
          <a:xfrm>
            <a:off x="12237100" y="6827700"/>
            <a:ext cx="4611000" cy="789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307" name="Google Shape;307;p21"/>
          <p:cNvGrpSpPr/>
          <p:nvPr/>
        </p:nvGrpSpPr>
        <p:grpSpPr>
          <a:xfrm>
            <a:off x="421507" y="258198"/>
            <a:ext cx="17450238" cy="9799092"/>
            <a:chOff x="242625" y="957750"/>
            <a:chExt cx="2223300" cy="1758000"/>
          </a:xfrm>
        </p:grpSpPr>
        <p:sp>
          <p:nvSpPr>
            <p:cNvPr id="308" name="Google Shape;308;p21"/>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9" name="Google Shape;309;p21"/>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10" name="Google Shape;310;p21"/>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11" name="Google Shape;311;p21"/>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824529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2"/>
        <p:cNvGrpSpPr/>
        <p:nvPr/>
      </p:nvGrpSpPr>
      <p:grpSpPr>
        <a:xfrm>
          <a:off x="0" y="0"/>
          <a:ext cx="0" cy="0"/>
          <a:chOff x="0" y="0"/>
          <a:chExt cx="0" cy="0"/>
        </a:xfrm>
      </p:grpSpPr>
      <p:sp>
        <p:nvSpPr>
          <p:cNvPr id="313" name="Google Shape;313;p22"/>
          <p:cNvSpPr txBox="1">
            <a:spLocks noGrp="1"/>
          </p:cNvSpPr>
          <p:nvPr>
            <p:ph type="title"/>
          </p:nvPr>
        </p:nvSpPr>
        <p:spPr>
          <a:xfrm>
            <a:off x="2452800" y="6962600"/>
            <a:ext cx="10156800" cy="1063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314" name="Google Shape;314;p22"/>
          <p:cNvSpPr txBox="1">
            <a:spLocks noGrp="1"/>
          </p:cNvSpPr>
          <p:nvPr>
            <p:ph type="subTitle" idx="1"/>
          </p:nvPr>
        </p:nvSpPr>
        <p:spPr>
          <a:xfrm>
            <a:off x="2452800" y="3022626"/>
            <a:ext cx="13382400" cy="295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6000"/>
            </a:lvl1pPr>
            <a:lvl2pPr lvl="1" algn="ctr" rtl="0">
              <a:lnSpc>
                <a:spcPct val="100000"/>
              </a:lnSpc>
              <a:spcBef>
                <a:spcPts val="0"/>
              </a:spcBef>
              <a:spcAft>
                <a:spcPts val="0"/>
              </a:spcAft>
              <a:buSzPts val="3000"/>
              <a:buNone/>
              <a:defRPr sz="6000"/>
            </a:lvl2pPr>
            <a:lvl3pPr lvl="2" algn="ctr" rtl="0">
              <a:lnSpc>
                <a:spcPct val="100000"/>
              </a:lnSpc>
              <a:spcBef>
                <a:spcPts val="3200"/>
              </a:spcBef>
              <a:spcAft>
                <a:spcPts val="0"/>
              </a:spcAft>
              <a:buSzPts val="3000"/>
              <a:buNone/>
              <a:defRPr sz="6000"/>
            </a:lvl3pPr>
            <a:lvl4pPr lvl="3" algn="ctr" rtl="0">
              <a:lnSpc>
                <a:spcPct val="100000"/>
              </a:lnSpc>
              <a:spcBef>
                <a:spcPts val="3200"/>
              </a:spcBef>
              <a:spcAft>
                <a:spcPts val="0"/>
              </a:spcAft>
              <a:buSzPts val="3000"/>
              <a:buNone/>
              <a:defRPr sz="6000"/>
            </a:lvl4pPr>
            <a:lvl5pPr lvl="4" algn="ctr" rtl="0">
              <a:lnSpc>
                <a:spcPct val="100000"/>
              </a:lnSpc>
              <a:spcBef>
                <a:spcPts val="3200"/>
              </a:spcBef>
              <a:spcAft>
                <a:spcPts val="0"/>
              </a:spcAft>
              <a:buSzPts val="3000"/>
              <a:buNone/>
              <a:defRPr sz="6000"/>
            </a:lvl5pPr>
            <a:lvl6pPr lvl="5" algn="ctr" rtl="0">
              <a:lnSpc>
                <a:spcPct val="100000"/>
              </a:lnSpc>
              <a:spcBef>
                <a:spcPts val="3200"/>
              </a:spcBef>
              <a:spcAft>
                <a:spcPts val="0"/>
              </a:spcAft>
              <a:buSzPts val="3000"/>
              <a:buNone/>
              <a:defRPr sz="6000"/>
            </a:lvl6pPr>
            <a:lvl7pPr lvl="6" algn="ctr" rtl="0">
              <a:lnSpc>
                <a:spcPct val="100000"/>
              </a:lnSpc>
              <a:spcBef>
                <a:spcPts val="3200"/>
              </a:spcBef>
              <a:spcAft>
                <a:spcPts val="0"/>
              </a:spcAft>
              <a:buSzPts val="3000"/>
              <a:buNone/>
              <a:defRPr sz="6000"/>
            </a:lvl7pPr>
            <a:lvl8pPr lvl="7" algn="ctr" rtl="0">
              <a:lnSpc>
                <a:spcPct val="100000"/>
              </a:lnSpc>
              <a:spcBef>
                <a:spcPts val="3200"/>
              </a:spcBef>
              <a:spcAft>
                <a:spcPts val="0"/>
              </a:spcAft>
              <a:buSzPts val="3000"/>
              <a:buNone/>
              <a:defRPr sz="6000"/>
            </a:lvl8pPr>
            <a:lvl9pPr lvl="8" algn="ctr" rtl="0">
              <a:lnSpc>
                <a:spcPct val="100000"/>
              </a:lnSpc>
              <a:spcBef>
                <a:spcPts val="3200"/>
              </a:spcBef>
              <a:spcAft>
                <a:spcPts val="3200"/>
              </a:spcAft>
              <a:buSzPts val="3000"/>
              <a:buNone/>
              <a:defRPr sz="6000"/>
            </a:lvl9pPr>
          </a:lstStyle>
          <a:p>
            <a:endParaRPr/>
          </a:p>
        </p:txBody>
      </p:sp>
      <p:grpSp>
        <p:nvGrpSpPr>
          <p:cNvPr id="315" name="Google Shape;315;p22"/>
          <p:cNvGrpSpPr/>
          <p:nvPr/>
        </p:nvGrpSpPr>
        <p:grpSpPr>
          <a:xfrm>
            <a:off x="16193162" y="258808"/>
            <a:ext cx="1754556" cy="1911520"/>
            <a:chOff x="5401564" y="129404"/>
            <a:chExt cx="877278" cy="955760"/>
          </a:xfrm>
        </p:grpSpPr>
        <p:sp>
          <p:nvSpPr>
            <p:cNvPr id="316" name="Google Shape;316;p22"/>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7" name="Google Shape;317;p22"/>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8" name="Google Shape;318;p22"/>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9" name="Google Shape;319;p22"/>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0" name="Google Shape;320;p22"/>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1" name="Google Shape;321;p22"/>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322" name="Google Shape;322;p22"/>
          <p:cNvGrpSpPr/>
          <p:nvPr/>
        </p:nvGrpSpPr>
        <p:grpSpPr>
          <a:xfrm>
            <a:off x="16239968" y="8107978"/>
            <a:ext cx="1754556" cy="1911656"/>
            <a:chOff x="5424966" y="4053989"/>
            <a:chExt cx="877278" cy="955828"/>
          </a:xfrm>
        </p:grpSpPr>
        <p:sp>
          <p:nvSpPr>
            <p:cNvPr id="323" name="Google Shape;323;p22"/>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4" name="Google Shape;324;p22"/>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5" name="Google Shape;325;p22"/>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6" name="Google Shape;326;p22"/>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7" name="Google Shape;327;p22"/>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8" name="Google Shape;328;p22"/>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329" name="Google Shape;329;p22"/>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330" name="Google Shape;330;p22"/>
          <p:cNvCxnSpPr/>
          <p:nvPr/>
        </p:nvCxnSpPr>
        <p:spPr>
          <a:xfrm>
            <a:off x="17910410" y="2572216"/>
            <a:ext cx="0" cy="5137200"/>
          </a:xfrm>
          <a:prstGeom prst="straightConnector1">
            <a:avLst/>
          </a:prstGeom>
          <a:noFill/>
          <a:ln w="9525" cap="flat" cmpd="sng">
            <a:solidFill>
              <a:schemeClr val="accent2"/>
            </a:solidFill>
            <a:prstDash val="solid"/>
            <a:round/>
            <a:headEnd type="none" w="med" len="med"/>
            <a:tailEnd type="none" w="med" len="med"/>
          </a:ln>
        </p:spPr>
      </p:cxnSp>
      <p:grpSp>
        <p:nvGrpSpPr>
          <p:cNvPr id="331" name="Google Shape;331;p22"/>
          <p:cNvGrpSpPr/>
          <p:nvPr/>
        </p:nvGrpSpPr>
        <p:grpSpPr>
          <a:xfrm flipH="1">
            <a:off x="342118" y="257696"/>
            <a:ext cx="1754556" cy="1911520"/>
            <a:chOff x="5401564" y="129404"/>
            <a:chExt cx="877278" cy="955760"/>
          </a:xfrm>
        </p:grpSpPr>
        <p:sp>
          <p:nvSpPr>
            <p:cNvPr id="332" name="Google Shape;332;p22"/>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3" name="Google Shape;333;p22"/>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4" name="Google Shape;334;p22"/>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5" name="Google Shape;335;p22"/>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6" name="Google Shape;336;p22"/>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7" name="Google Shape;337;p22"/>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338" name="Google Shape;338;p22"/>
          <p:cNvGrpSpPr/>
          <p:nvPr/>
        </p:nvGrpSpPr>
        <p:grpSpPr>
          <a:xfrm flipH="1">
            <a:off x="295312" y="8106866"/>
            <a:ext cx="1754556" cy="1911656"/>
            <a:chOff x="5424966" y="4053989"/>
            <a:chExt cx="877278" cy="955828"/>
          </a:xfrm>
        </p:grpSpPr>
        <p:sp>
          <p:nvSpPr>
            <p:cNvPr id="339" name="Google Shape;339;p22"/>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0" name="Google Shape;340;p22"/>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1" name="Google Shape;341;p22"/>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2" name="Google Shape;342;p22"/>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3" name="Google Shape;343;p22"/>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4" name="Google Shape;344;p22"/>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345" name="Google Shape;345;p22"/>
          <p:cNvCxnSpPr/>
          <p:nvPr/>
        </p:nvCxnSpPr>
        <p:spPr>
          <a:xfrm>
            <a:off x="379424" y="2571102"/>
            <a:ext cx="0" cy="5137200"/>
          </a:xfrm>
          <a:prstGeom prst="straightConnector1">
            <a:avLst/>
          </a:prstGeom>
          <a:noFill/>
          <a:ln w="9525" cap="flat" cmpd="sng">
            <a:solidFill>
              <a:schemeClr val="accent2"/>
            </a:solidFill>
            <a:prstDash val="solid"/>
            <a:round/>
            <a:headEnd type="none" w="med" len="med"/>
            <a:tailEnd type="none" w="med" len="med"/>
          </a:ln>
        </p:spPr>
      </p:cxnSp>
      <p:cxnSp>
        <p:nvCxnSpPr>
          <p:cNvPr id="346" name="Google Shape;346;p22"/>
          <p:cNvCxnSpPr/>
          <p:nvPr/>
        </p:nvCxnSpPr>
        <p:spPr>
          <a:xfrm>
            <a:off x="2450274" y="258800"/>
            <a:ext cx="13373400" cy="0"/>
          </a:xfrm>
          <a:prstGeom prst="straightConnector1">
            <a:avLst/>
          </a:prstGeom>
          <a:noFill/>
          <a:ln w="952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2820769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7"/>
        <p:cNvGrpSpPr/>
        <p:nvPr/>
      </p:nvGrpSpPr>
      <p:grpSpPr>
        <a:xfrm>
          <a:off x="0" y="0"/>
          <a:ext cx="0" cy="0"/>
          <a:chOff x="0" y="0"/>
          <a:chExt cx="0" cy="0"/>
        </a:xfrm>
      </p:grpSpPr>
      <p:sp>
        <p:nvSpPr>
          <p:cNvPr id="348" name="Google Shape;348;p23"/>
          <p:cNvSpPr txBox="1">
            <a:spLocks noGrp="1"/>
          </p:cNvSpPr>
          <p:nvPr>
            <p:ph type="title"/>
          </p:nvPr>
        </p:nvSpPr>
        <p:spPr>
          <a:xfrm>
            <a:off x="1426450" y="2429800"/>
            <a:ext cx="7188000" cy="4735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23"/>
          <p:cNvSpPr txBox="1">
            <a:spLocks noGrp="1"/>
          </p:cNvSpPr>
          <p:nvPr>
            <p:ph type="subTitle" idx="1"/>
          </p:nvPr>
        </p:nvSpPr>
        <p:spPr>
          <a:xfrm>
            <a:off x="1426450" y="7166000"/>
            <a:ext cx="7188000" cy="16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50" name="Google Shape;350;p23"/>
          <p:cNvSpPr>
            <a:spLocks noGrp="1"/>
          </p:cNvSpPr>
          <p:nvPr>
            <p:ph type="pic" idx="2"/>
          </p:nvPr>
        </p:nvSpPr>
        <p:spPr>
          <a:xfrm>
            <a:off x="10049300" y="1079000"/>
            <a:ext cx="5757000" cy="8128800"/>
          </a:xfrm>
          <a:prstGeom prst="snip2SameRect">
            <a:avLst>
              <a:gd name="adj1" fmla="val 16667"/>
              <a:gd name="adj2" fmla="val 0"/>
            </a:avLst>
          </a:prstGeom>
          <a:noFill/>
          <a:ln>
            <a:noFill/>
          </a:ln>
        </p:spPr>
      </p:sp>
      <p:grpSp>
        <p:nvGrpSpPr>
          <p:cNvPr id="351" name="Google Shape;351;p23"/>
          <p:cNvGrpSpPr/>
          <p:nvPr/>
        </p:nvGrpSpPr>
        <p:grpSpPr>
          <a:xfrm>
            <a:off x="421507" y="258198"/>
            <a:ext cx="17450238" cy="9799092"/>
            <a:chOff x="242625" y="957750"/>
            <a:chExt cx="2223300" cy="1758000"/>
          </a:xfrm>
        </p:grpSpPr>
        <p:sp>
          <p:nvSpPr>
            <p:cNvPr id="352" name="Google Shape;352;p23"/>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53" name="Google Shape;353;p23"/>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307405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3" name="Google Shape;363;p25"/>
          <p:cNvSpPr txBox="1">
            <a:spLocks noGrp="1"/>
          </p:cNvSpPr>
          <p:nvPr>
            <p:ph type="subTitle" idx="1"/>
          </p:nvPr>
        </p:nvSpPr>
        <p:spPr>
          <a:xfrm>
            <a:off x="9925012" y="5324616"/>
            <a:ext cx="5573400" cy="202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25"/>
          <p:cNvSpPr txBox="1">
            <a:spLocks noGrp="1"/>
          </p:cNvSpPr>
          <p:nvPr>
            <p:ph type="subTitle" idx="2"/>
          </p:nvPr>
        </p:nvSpPr>
        <p:spPr>
          <a:xfrm>
            <a:off x="2789580" y="5324616"/>
            <a:ext cx="5573400" cy="202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5"/>
          <p:cNvSpPr txBox="1">
            <a:spLocks noGrp="1"/>
          </p:cNvSpPr>
          <p:nvPr>
            <p:ph type="subTitle" idx="3"/>
          </p:nvPr>
        </p:nvSpPr>
        <p:spPr>
          <a:xfrm>
            <a:off x="2789580" y="4349368"/>
            <a:ext cx="5573400" cy="111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66" name="Google Shape;366;p25"/>
          <p:cNvSpPr txBox="1">
            <a:spLocks noGrp="1"/>
          </p:cNvSpPr>
          <p:nvPr>
            <p:ph type="subTitle" idx="4"/>
          </p:nvPr>
        </p:nvSpPr>
        <p:spPr>
          <a:xfrm>
            <a:off x="9925020" y="4349368"/>
            <a:ext cx="5573400" cy="111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367" name="Google Shape;367;p25"/>
          <p:cNvGrpSpPr/>
          <p:nvPr/>
        </p:nvGrpSpPr>
        <p:grpSpPr>
          <a:xfrm>
            <a:off x="421507" y="258198"/>
            <a:ext cx="17450238" cy="9799092"/>
            <a:chOff x="242625" y="957750"/>
            <a:chExt cx="2223300" cy="1758000"/>
          </a:xfrm>
        </p:grpSpPr>
        <p:sp>
          <p:nvSpPr>
            <p:cNvPr id="368" name="Google Shape;368;p25"/>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69" name="Google Shape;369;p25"/>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70" name="Google Shape;370;p25"/>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71" name="Google Shape;371;p25"/>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72112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2"/>
        <p:cNvGrpSpPr/>
        <p:nvPr/>
      </p:nvGrpSpPr>
      <p:grpSpPr>
        <a:xfrm>
          <a:off x="0" y="0"/>
          <a:ext cx="0" cy="0"/>
          <a:chOff x="0" y="0"/>
          <a:chExt cx="0" cy="0"/>
        </a:xfrm>
      </p:grpSpPr>
      <p:sp>
        <p:nvSpPr>
          <p:cNvPr id="373" name="Google Shape;373;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4" name="Google Shape;374;p26"/>
          <p:cNvSpPr txBox="1">
            <a:spLocks noGrp="1"/>
          </p:cNvSpPr>
          <p:nvPr>
            <p:ph type="subTitle" idx="1"/>
          </p:nvPr>
        </p:nvSpPr>
        <p:spPr>
          <a:xfrm>
            <a:off x="9970478" y="3030450"/>
            <a:ext cx="5895600" cy="575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26"/>
          <p:cNvSpPr txBox="1">
            <a:spLocks noGrp="1"/>
          </p:cNvSpPr>
          <p:nvPr>
            <p:ph type="subTitle" idx="2"/>
          </p:nvPr>
        </p:nvSpPr>
        <p:spPr>
          <a:xfrm>
            <a:off x="2422100" y="3030450"/>
            <a:ext cx="5895600" cy="575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6" name="Google Shape;376;p26"/>
          <p:cNvGrpSpPr/>
          <p:nvPr/>
        </p:nvGrpSpPr>
        <p:grpSpPr>
          <a:xfrm>
            <a:off x="421507" y="258198"/>
            <a:ext cx="17450238" cy="9799092"/>
            <a:chOff x="242625" y="957750"/>
            <a:chExt cx="2223300" cy="1758000"/>
          </a:xfrm>
        </p:grpSpPr>
        <p:sp>
          <p:nvSpPr>
            <p:cNvPr id="377" name="Google Shape;377;p26"/>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78" name="Google Shape;378;p26"/>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79" name="Google Shape;379;p26"/>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80" name="Google Shape;380;p26"/>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81" name="Google Shape;381;p26"/>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634541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426450" y="6672726"/>
            <a:ext cx="15435600" cy="1853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94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9" name="Google Shape;19;p3"/>
          <p:cNvSpPr txBox="1">
            <a:spLocks noGrp="1"/>
          </p:cNvSpPr>
          <p:nvPr>
            <p:ph type="title" idx="2" hasCustomPrompt="1"/>
          </p:nvPr>
        </p:nvSpPr>
        <p:spPr>
          <a:xfrm>
            <a:off x="7808650" y="4567942"/>
            <a:ext cx="2671200" cy="168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3800">
                <a:latin typeface="Frank Ruhl Libre Black"/>
                <a:ea typeface="Frank Ruhl Libre Black"/>
                <a:cs typeface="Frank Ruhl Libre Black"/>
                <a:sym typeface="Frank Ruhl Libre Black"/>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20" name="Google Shape;20;p3"/>
          <p:cNvSpPr txBox="1">
            <a:spLocks noGrp="1"/>
          </p:cNvSpPr>
          <p:nvPr>
            <p:ph type="subTitle" idx="1"/>
          </p:nvPr>
        </p:nvSpPr>
        <p:spPr>
          <a:xfrm>
            <a:off x="4076400" y="8500606"/>
            <a:ext cx="10135200" cy="7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21" name="Google Shape;21;p3"/>
          <p:cNvGrpSpPr/>
          <p:nvPr/>
        </p:nvGrpSpPr>
        <p:grpSpPr>
          <a:xfrm>
            <a:off x="16193162" y="258808"/>
            <a:ext cx="1754556" cy="1911520"/>
            <a:chOff x="5401564" y="129404"/>
            <a:chExt cx="877278" cy="955760"/>
          </a:xfrm>
        </p:grpSpPr>
        <p:sp>
          <p:nvSpPr>
            <p:cNvPr id="22" name="Google Shape;22;p3"/>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3" name="Google Shape;23;p3"/>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4" name="Google Shape;24;p3"/>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5" name="Google Shape;25;p3"/>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6" name="Google Shape;26;p3"/>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27" name="Google Shape;27;p3"/>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28" name="Google Shape;28;p3"/>
          <p:cNvGrpSpPr/>
          <p:nvPr/>
        </p:nvGrpSpPr>
        <p:grpSpPr>
          <a:xfrm>
            <a:off x="16239968" y="8107978"/>
            <a:ext cx="1754556" cy="1911656"/>
            <a:chOff x="5424966" y="4053989"/>
            <a:chExt cx="877278" cy="955828"/>
          </a:xfrm>
        </p:grpSpPr>
        <p:sp>
          <p:nvSpPr>
            <p:cNvPr id="29" name="Google Shape;29;p3"/>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0" name="Google Shape;30;p3"/>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1" name="Google Shape;31;p3"/>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2" name="Google Shape;32;p3"/>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3" name="Google Shape;33;p3"/>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4" name="Google Shape;34;p3"/>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35" name="Google Shape;35;p3"/>
          <p:cNvCxnSpPr/>
          <p:nvPr/>
        </p:nvCxnSpPr>
        <p:spPr>
          <a:xfrm>
            <a:off x="2450274" y="2688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36" name="Google Shape;36;p3"/>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37" name="Google Shape;37;p3"/>
          <p:cNvCxnSpPr/>
          <p:nvPr/>
        </p:nvCxnSpPr>
        <p:spPr>
          <a:xfrm>
            <a:off x="17910410" y="2572216"/>
            <a:ext cx="0" cy="5137200"/>
          </a:xfrm>
          <a:prstGeom prst="straightConnector1">
            <a:avLst/>
          </a:prstGeom>
          <a:noFill/>
          <a:ln w="9525" cap="flat" cmpd="sng">
            <a:solidFill>
              <a:schemeClr val="accent2"/>
            </a:solidFill>
            <a:prstDash val="solid"/>
            <a:round/>
            <a:headEnd type="none" w="med" len="med"/>
            <a:tailEnd type="none" w="med" len="med"/>
          </a:ln>
        </p:spPr>
      </p:cxnSp>
      <p:grpSp>
        <p:nvGrpSpPr>
          <p:cNvPr id="38" name="Google Shape;38;p3"/>
          <p:cNvGrpSpPr/>
          <p:nvPr/>
        </p:nvGrpSpPr>
        <p:grpSpPr>
          <a:xfrm flipH="1">
            <a:off x="342118" y="257696"/>
            <a:ext cx="1754556" cy="1911520"/>
            <a:chOff x="5401564" y="129404"/>
            <a:chExt cx="877278" cy="955760"/>
          </a:xfrm>
        </p:grpSpPr>
        <p:sp>
          <p:nvSpPr>
            <p:cNvPr id="39" name="Google Shape;39;p3"/>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0" name="Google Shape;40;p3"/>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1" name="Google Shape;41;p3"/>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2" name="Google Shape;42;p3"/>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3" name="Google Shape;43;p3"/>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4" name="Google Shape;44;p3"/>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45" name="Google Shape;45;p3"/>
          <p:cNvGrpSpPr/>
          <p:nvPr/>
        </p:nvGrpSpPr>
        <p:grpSpPr>
          <a:xfrm flipH="1">
            <a:off x="295312" y="8106866"/>
            <a:ext cx="1754556" cy="1911656"/>
            <a:chOff x="5424966" y="4053989"/>
            <a:chExt cx="877278" cy="955828"/>
          </a:xfrm>
        </p:grpSpPr>
        <p:sp>
          <p:nvSpPr>
            <p:cNvPr id="46" name="Google Shape;46;p3"/>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7" name="Google Shape;47;p3"/>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 name="Google Shape;48;p3"/>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9" name="Google Shape;49;p3"/>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0" name="Google Shape;50;p3"/>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1" name="Google Shape;51;p3"/>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52" name="Google Shape;52;p3"/>
          <p:cNvCxnSpPr/>
          <p:nvPr/>
        </p:nvCxnSpPr>
        <p:spPr>
          <a:xfrm>
            <a:off x="379424" y="2571102"/>
            <a:ext cx="0" cy="5137200"/>
          </a:xfrm>
          <a:prstGeom prst="straightConnector1">
            <a:avLst/>
          </a:prstGeom>
          <a:noFill/>
          <a:ln w="9525" cap="flat" cmpd="sng">
            <a:solidFill>
              <a:schemeClr val="accent2"/>
            </a:solidFill>
            <a:prstDash val="solid"/>
            <a:round/>
            <a:headEnd type="none" w="med" len="med"/>
            <a:tailEnd type="none" w="med" len="med"/>
          </a:ln>
        </p:spPr>
      </p:cxnSp>
      <p:sp>
        <p:nvSpPr>
          <p:cNvPr id="53" name="Google Shape;53;p3"/>
          <p:cNvSpPr>
            <a:spLocks noGrp="1"/>
          </p:cNvSpPr>
          <p:nvPr>
            <p:ph type="pic" idx="3"/>
          </p:nvPr>
        </p:nvSpPr>
        <p:spPr>
          <a:xfrm>
            <a:off x="3368400" y="927138"/>
            <a:ext cx="11551200" cy="3487800"/>
          </a:xfrm>
          <a:prstGeom prst="snip2SameRect">
            <a:avLst>
              <a:gd name="adj1" fmla="val 16667"/>
              <a:gd name="adj2" fmla="val 0"/>
            </a:avLst>
          </a:prstGeom>
          <a:noFill/>
          <a:ln>
            <a:noFill/>
          </a:ln>
        </p:spPr>
      </p:sp>
    </p:spTree>
    <p:extLst>
      <p:ext uri="{BB962C8B-B14F-4D97-AF65-F5344CB8AC3E}">
        <p14:creationId xmlns:p14="http://schemas.microsoft.com/office/powerpoint/2010/main" val="2496456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
        <p:cNvGrpSpPr/>
        <p:nvPr/>
      </p:nvGrpSpPr>
      <p:grpSpPr>
        <a:xfrm>
          <a:off x="0" y="0"/>
          <a:ext cx="0" cy="0"/>
          <a:chOff x="0" y="0"/>
          <a:chExt cx="0" cy="0"/>
        </a:xfrm>
      </p:grpSpPr>
      <p:sp>
        <p:nvSpPr>
          <p:cNvPr id="383" name="Google Shape;383;p2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4" name="Google Shape;384;p27"/>
          <p:cNvSpPr txBox="1">
            <a:spLocks noGrp="1"/>
          </p:cNvSpPr>
          <p:nvPr>
            <p:ph type="subTitle" idx="1"/>
          </p:nvPr>
        </p:nvSpPr>
        <p:spPr>
          <a:xfrm>
            <a:off x="1875252" y="5322900"/>
            <a:ext cx="43506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5" name="Google Shape;385;p27"/>
          <p:cNvSpPr txBox="1">
            <a:spLocks noGrp="1"/>
          </p:cNvSpPr>
          <p:nvPr>
            <p:ph type="subTitle" idx="2"/>
          </p:nvPr>
        </p:nvSpPr>
        <p:spPr>
          <a:xfrm>
            <a:off x="6968694" y="5322900"/>
            <a:ext cx="43506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6" name="Google Shape;386;p27"/>
          <p:cNvSpPr txBox="1">
            <a:spLocks noGrp="1"/>
          </p:cNvSpPr>
          <p:nvPr>
            <p:ph type="subTitle" idx="3"/>
          </p:nvPr>
        </p:nvSpPr>
        <p:spPr>
          <a:xfrm>
            <a:off x="12062148" y="5322900"/>
            <a:ext cx="43506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7" name="Google Shape;387;p27"/>
          <p:cNvSpPr txBox="1">
            <a:spLocks noGrp="1"/>
          </p:cNvSpPr>
          <p:nvPr>
            <p:ph type="subTitle" idx="4"/>
          </p:nvPr>
        </p:nvSpPr>
        <p:spPr>
          <a:xfrm>
            <a:off x="1875250" y="44137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88" name="Google Shape;388;p27"/>
          <p:cNvSpPr txBox="1">
            <a:spLocks noGrp="1"/>
          </p:cNvSpPr>
          <p:nvPr>
            <p:ph type="subTitle" idx="5"/>
          </p:nvPr>
        </p:nvSpPr>
        <p:spPr>
          <a:xfrm>
            <a:off x="6968700" y="44137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389" name="Google Shape;389;p27"/>
          <p:cNvSpPr txBox="1">
            <a:spLocks noGrp="1"/>
          </p:cNvSpPr>
          <p:nvPr>
            <p:ph type="subTitle" idx="6"/>
          </p:nvPr>
        </p:nvSpPr>
        <p:spPr>
          <a:xfrm>
            <a:off x="12062150" y="4413746"/>
            <a:ext cx="4350600" cy="10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390" name="Google Shape;390;p27"/>
          <p:cNvGrpSpPr/>
          <p:nvPr/>
        </p:nvGrpSpPr>
        <p:grpSpPr>
          <a:xfrm>
            <a:off x="421507" y="258198"/>
            <a:ext cx="17450238" cy="9799092"/>
            <a:chOff x="242625" y="957750"/>
            <a:chExt cx="2223300" cy="1758000"/>
          </a:xfrm>
        </p:grpSpPr>
        <p:sp>
          <p:nvSpPr>
            <p:cNvPr id="391" name="Google Shape;391;p27"/>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392" name="Google Shape;392;p27"/>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393" name="Google Shape;393;p27"/>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94" name="Google Shape;394;p27"/>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395" name="Google Shape;395;p27"/>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360165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96"/>
        <p:cNvGrpSpPr/>
        <p:nvPr/>
      </p:nvGrpSpPr>
      <p:grpSpPr>
        <a:xfrm>
          <a:off x="0" y="0"/>
          <a:ext cx="0" cy="0"/>
          <a:chOff x="0" y="0"/>
          <a:chExt cx="0" cy="0"/>
        </a:xfrm>
      </p:grpSpPr>
      <p:sp>
        <p:nvSpPr>
          <p:cNvPr id="397" name="Google Shape;397;p28"/>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8" name="Google Shape;398;p28"/>
          <p:cNvSpPr txBox="1">
            <a:spLocks noGrp="1"/>
          </p:cNvSpPr>
          <p:nvPr>
            <p:ph type="subTitle" idx="1"/>
          </p:nvPr>
        </p:nvSpPr>
        <p:spPr>
          <a:xfrm>
            <a:off x="3587722" y="4256584"/>
            <a:ext cx="39564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99" name="Google Shape;399;p28"/>
          <p:cNvSpPr txBox="1">
            <a:spLocks noGrp="1"/>
          </p:cNvSpPr>
          <p:nvPr>
            <p:ph type="subTitle" idx="2"/>
          </p:nvPr>
        </p:nvSpPr>
        <p:spPr>
          <a:xfrm>
            <a:off x="10743878" y="4256584"/>
            <a:ext cx="39564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00" name="Google Shape;400;p28"/>
          <p:cNvSpPr txBox="1">
            <a:spLocks noGrp="1"/>
          </p:cNvSpPr>
          <p:nvPr>
            <p:ph type="subTitle" idx="3"/>
          </p:nvPr>
        </p:nvSpPr>
        <p:spPr>
          <a:xfrm>
            <a:off x="3587722" y="7986794"/>
            <a:ext cx="39564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01" name="Google Shape;401;p28"/>
          <p:cNvSpPr txBox="1">
            <a:spLocks noGrp="1"/>
          </p:cNvSpPr>
          <p:nvPr>
            <p:ph type="subTitle" idx="4"/>
          </p:nvPr>
        </p:nvSpPr>
        <p:spPr>
          <a:xfrm>
            <a:off x="10743878" y="7986794"/>
            <a:ext cx="3956400" cy="133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02" name="Google Shape;402;p28"/>
          <p:cNvSpPr txBox="1">
            <a:spLocks noGrp="1"/>
          </p:cNvSpPr>
          <p:nvPr>
            <p:ph type="subTitle" idx="5"/>
          </p:nvPr>
        </p:nvSpPr>
        <p:spPr>
          <a:xfrm>
            <a:off x="3587722" y="3689384"/>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03" name="Google Shape;403;p28"/>
          <p:cNvSpPr txBox="1">
            <a:spLocks noGrp="1"/>
          </p:cNvSpPr>
          <p:nvPr>
            <p:ph type="subTitle" idx="6"/>
          </p:nvPr>
        </p:nvSpPr>
        <p:spPr>
          <a:xfrm>
            <a:off x="3587722" y="7419744"/>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04" name="Google Shape;404;p28"/>
          <p:cNvSpPr txBox="1">
            <a:spLocks noGrp="1"/>
          </p:cNvSpPr>
          <p:nvPr>
            <p:ph type="subTitle" idx="7"/>
          </p:nvPr>
        </p:nvSpPr>
        <p:spPr>
          <a:xfrm>
            <a:off x="10743872" y="3689384"/>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05" name="Google Shape;405;p28"/>
          <p:cNvSpPr txBox="1">
            <a:spLocks noGrp="1"/>
          </p:cNvSpPr>
          <p:nvPr>
            <p:ph type="subTitle" idx="8"/>
          </p:nvPr>
        </p:nvSpPr>
        <p:spPr>
          <a:xfrm>
            <a:off x="10743872" y="7419744"/>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406" name="Google Shape;406;p28"/>
          <p:cNvGrpSpPr/>
          <p:nvPr/>
        </p:nvGrpSpPr>
        <p:grpSpPr>
          <a:xfrm>
            <a:off x="421507" y="258198"/>
            <a:ext cx="17450238" cy="9799092"/>
            <a:chOff x="242625" y="957750"/>
            <a:chExt cx="2223300" cy="1758000"/>
          </a:xfrm>
        </p:grpSpPr>
        <p:sp>
          <p:nvSpPr>
            <p:cNvPr id="407" name="Google Shape;407;p28"/>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08" name="Google Shape;408;p28"/>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409" name="Google Shape;409;p28"/>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10" name="Google Shape;410;p28"/>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11" name="Google Shape;411;p28"/>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12" name="Google Shape;412;p28"/>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3642481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3"/>
        <p:cNvGrpSpPr/>
        <p:nvPr/>
      </p:nvGrpSpPr>
      <p:grpSpPr>
        <a:xfrm>
          <a:off x="0" y="0"/>
          <a:ext cx="0" cy="0"/>
          <a:chOff x="0" y="0"/>
          <a:chExt cx="0" cy="0"/>
        </a:xfrm>
      </p:grpSpPr>
      <p:sp>
        <p:nvSpPr>
          <p:cNvPr id="414" name="Google Shape;414;p29"/>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5" name="Google Shape;415;p29"/>
          <p:cNvSpPr txBox="1">
            <a:spLocks noGrp="1"/>
          </p:cNvSpPr>
          <p:nvPr>
            <p:ph type="subTitle" idx="1"/>
          </p:nvPr>
        </p:nvSpPr>
        <p:spPr>
          <a:xfrm>
            <a:off x="2218310" y="4284372"/>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16" name="Google Shape;416;p29"/>
          <p:cNvSpPr txBox="1">
            <a:spLocks noGrp="1"/>
          </p:cNvSpPr>
          <p:nvPr>
            <p:ph type="subTitle" idx="2"/>
          </p:nvPr>
        </p:nvSpPr>
        <p:spPr>
          <a:xfrm>
            <a:off x="7158000" y="4284372"/>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17" name="Google Shape;417;p29"/>
          <p:cNvSpPr txBox="1">
            <a:spLocks noGrp="1"/>
          </p:cNvSpPr>
          <p:nvPr>
            <p:ph type="subTitle" idx="3"/>
          </p:nvPr>
        </p:nvSpPr>
        <p:spPr>
          <a:xfrm>
            <a:off x="2218310" y="8014016"/>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18" name="Google Shape;418;p29"/>
          <p:cNvSpPr txBox="1">
            <a:spLocks noGrp="1"/>
          </p:cNvSpPr>
          <p:nvPr>
            <p:ph type="subTitle" idx="4"/>
          </p:nvPr>
        </p:nvSpPr>
        <p:spPr>
          <a:xfrm>
            <a:off x="7158000" y="8014016"/>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19" name="Google Shape;419;p29"/>
          <p:cNvSpPr txBox="1">
            <a:spLocks noGrp="1"/>
          </p:cNvSpPr>
          <p:nvPr>
            <p:ph type="subTitle" idx="5"/>
          </p:nvPr>
        </p:nvSpPr>
        <p:spPr>
          <a:xfrm>
            <a:off x="12097690" y="4284372"/>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20" name="Google Shape;420;p29"/>
          <p:cNvSpPr txBox="1">
            <a:spLocks noGrp="1"/>
          </p:cNvSpPr>
          <p:nvPr>
            <p:ph type="subTitle" idx="6"/>
          </p:nvPr>
        </p:nvSpPr>
        <p:spPr>
          <a:xfrm>
            <a:off x="12097690" y="8014016"/>
            <a:ext cx="39720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421" name="Google Shape;421;p29"/>
          <p:cNvSpPr txBox="1">
            <a:spLocks noGrp="1"/>
          </p:cNvSpPr>
          <p:nvPr>
            <p:ph type="subTitle" idx="7"/>
          </p:nvPr>
        </p:nvSpPr>
        <p:spPr>
          <a:xfrm>
            <a:off x="2226110" y="369170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2" name="Google Shape;422;p29"/>
          <p:cNvSpPr txBox="1">
            <a:spLocks noGrp="1"/>
          </p:cNvSpPr>
          <p:nvPr>
            <p:ph type="subTitle" idx="8"/>
          </p:nvPr>
        </p:nvSpPr>
        <p:spPr>
          <a:xfrm>
            <a:off x="7165800" y="369170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3" name="Google Shape;423;p29"/>
          <p:cNvSpPr txBox="1">
            <a:spLocks noGrp="1"/>
          </p:cNvSpPr>
          <p:nvPr>
            <p:ph type="subTitle" idx="9"/>
          </p:nvPr>
        </p:nvSpPr>
        <p:spPr>
          <a:xfrm>
            <a:off x="12105490" y="369170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4" name="Google Shape;424;p29"/>
          <p:cNvSpPr txBox="1">
            <a:spLocks noGrp="1"/>
          </p:cNvSpPr>
          <p:nvPr>
            <p:ph type="subTitle" idx="13"/>
          </p:nvPr>
        </p:nvSpPr>
        <p:spPr>
          <a:xfrm>
            <a:off x="2226110" y="741907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5" name="Google Shape;425;p29"/>
          <p:cNvSpPr txBox="1">
            <a:spLocks noGrp="1"/>
          </p:cNvSpPr>
          <p:nvPr>
            <p:ph type="subTitle" idx="14"/>
          </p:nvPr>
        </p:nvSpPr>
        <p:spPr>
          <a:xfrm>
            <a:off x="7165800" y="741907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426" name="Google Shape;426;p29"/>
          <p:cNvSpPr txBox="1">
            <a:spLocks noGrp="1"/>
          </p:cNvSpPr>
          <p:nvPr>
            <p:ph type="subTitle" idx="15"/>
          </p:nvPr>
        </p:nvSpPr>
        <p:spPr>
          <a:xfrm>
            <a:off x="12105490" y="7419072"/>
            <a:ext cx="3956400" cy="75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427" name="Google Shape;427;p29"/>
          <p:cNvGrpSpPr/>
          <p:nvPr/>
        </p:nvGrpSpPr>
        <p:grpSpPr>
          <a:xfrm>
            <a:off x="421507" y="258198"/>
            <a:ext cx="17450238" cy="9799092"/>
            <a:chOff x="242625" y="957750"/>
            <a:chExt cx="2223300" cy="1758000"/>
          </a:xfrm>
        </p:grpSpPr>
        <p:sp>
          <p:nvSpPr>
            <p:cNvPr id="428" name="Google Shape;428;p29"/>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29" name="Google Shape;429;p29"/>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430" name="Google Shape;430;p29"/>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31" name="Google Shape;431;p29"/>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32" name="Google Shape;432;p29"/>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33" name="Google Shape;433;p29"/>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4121296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34"/>
        <p:cNvGrpSpPr/>
        <p:nvPr/>
      </p:nvGrpSpPr>
      <p:grpSpPr>
        <a:xfrm>
          <a:off x="0" y="0"/>
          <a:ext cx="0" cy="0"/>
          <a:chOff x="0" y="0"/>
          <a:chExt cx="0" cy="0"/>
        </a:xfrm>
      </p:grpSpPr>
      <p:sp>
        <p:nvSpPr>
          <p:cNvPr id="435" name="Google Shape;435;p30"/>
          <p:cNvSpPr txBox="1">
            <a:spLocks noGrp="1"/>
          </p:cNvSpPr>
          <p:nvPr>
            <p:ph type="title" hasCustomPrompt="1"/>
          </p:nvPr>
        </p:nvSpPr>
        <p:spPr>
          <a:xfrm>
            <a:off x="2636700" y="5395994"/>
            <a:ext cx="2797800" cy="8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436" name="Google Shape;436;p30"/>
          <p:cNvSpPr txBox="1">
            <a:spLocks noGrp="1"/>
          </p:cNvSpPr>
          <p:nvPr>
            <p:ph type="subTitle" idx="1"/>
          </p:nvPr>
        </p:nvSpPr>
        <p:spPr>
          <a:xfrm>
            <a:off x="1862400" y="7451330"/>
            <a:ext cx="4346400" cy="12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Font typeface="PT Sans"/>
              <a:buNone/>
              <a:defRPr sz="42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42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42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42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42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4200">
                <a:latin typeface="PT Sans"/>
                <a:ea typeface="PT Sans"/>
                <a:cs typeface="PT Sans"/>
                <a:sym typeface="PT Sans"/>
              </a:defRPr>
            </a:lvl9pPr>
          </a:lstStyle>
          <a:p>
            <a:endParaRPr/>
          </a:p>
        </p:txBody>
      </p:sp>
      <p:sp>
        <p:nvSpPr>
          <p:cNvPr id="437" name="Google Shape;437;p30"/>
          <p:cNvSpPr txBox="1">
            <a:spLocks noGrp="1"/>
          </p:cNvSpPr>
          <p:nvPr>
            <p:ph type="subTitle" idx="2"/>
          </p:nvPr>
        </p:nvSpPr>
        <p:spPr>
          <a:xfrm>
            <a:off x="1862400" y="6739580"/>
            <a:ext cx="4346400" cy="88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438" name="Google Shape;438;p30"/>
          <p:cNvSpPr txBox="1">
            <a:spLocks noGrp="1"/>
          </p:cNvSpPr>
          <p:nvPr>
            <p:ph type="title" idx="3" hasCustomPrompt="1"/>
          </p:nvPr>
        </p:nvSpPr>
        <p:spPr>
          <a:xfrm>
            <a:off x="7746300" y="4597702"/>
            <a:ext cx="2795400" cy="8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439" name="Google Shape;439;p30"/>
          <p:cNvSpPr txBox="1">
            <a:spLocks noGrp="1"/>
          </p:cNvSpPr>
          <p:nvPr>
            <p:ph type="subTitle" idx="4"/>
          </p:nvPr>
        </p:nvSpPr>
        <p:spPr>
          <a:xfrm>
            <a:off x="6970800" y="6536930"/>
            <a:ext cx="4346400" cy="12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Font typeface="PT Sans"/>
              <a:buNone/>
              <a:defRPr sz="42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42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42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42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42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4200">
                <a:latin typeface="PT Sans"/>
                <a:ea typeface="PT Sans"/>
                <a:cs typeface="PT Sans"/>
                <a:sym typeface="PT Sans"/>
              </a:defRPr>
            </a:lvl9pPr>
          </a:lstStyle>
          <a:p>
            <a:endParaRPr/>
          </a:p>
        </p:txBody>
      </p:sp>
      <p:sp>
        <p:nvSpPr>
          <p:cNvPr id="440" name="Google Shape;440;p30"/>
          <p:cNvSpPr txBox="1">
            <a:spLocks noGrp="1"/>
          </p:cNvSpPr>
          <p:nvPr>
            <p:ph type="subTitle" idx="5"/>
          </p:nvPr>
        </p:nvSpPr>
        <p:spPr>
          <a:xfrm>
            <a:off x="6970800" y="5825180"/>
            <a:ext cx="4346400" cy="88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441" name="Google Shape;441;p30"/>
          <p:cNvSpPr txBox="1">
            <a:spLocks noGrp="1"/>
          </p:cNvSpPr>
          <p:nvPr>
            <p:ph type="title" idx="6" hasCustomPrompt="1"/>
          </p:nvPr>
        </p:nvSpPr>
        <p:spPr>
          <a:xfrm>
            <a:off x="12854700" y="3789258"/>
            <a:ext cx="2795400" cy="8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200">
                <a:solidFill>
                  <a:schemeClr val="accent1"/>
                </a:solidFill>
              </a:defRPr>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442" name="Google Shape;442;p30"/>
          <p:cNvSpPr txBox="1">
            <a:spLocks noGrp="1"/>
          </p:cNvSpPr>
          <p:nvPr>
            <p:ph type="subTitle" idx="7"/>
          </p:nvPr>
        </p:nvSpPr>
        <p:spPr>
          <a:xfrm>
            <a:off x="12079200" y="5622530"/>
            <a:ext cx="4346400" cy="12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Font typeface="PT Sans"/>
              <a:buNone/>
              <a:defRPr sz="42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42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42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42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42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4200">
                <a:latin typeface="PT Sans"/>
                <a:ea typeface="PT Sans"/>
                <a:cs typeface="PT Sans"/>
                <a:sym typeface="PT Sans"/>
              </a:defRPr>
            </a:lvl9pPr>
          </a:lstStyle>
          <a:p>
            <a:endParaRPr/>
          </a:p>
        </p:txBody>
      </p:sp>
      <p:sp>
        <p:nvSpPr>
          <p:cNvPr id="443" name="Google Shape;443;p30"/>
          <p:cNvSpPr txBox="1">
            <a:spLocks noGrp="1"/>
          </p:cNvSpPr>
          <p:nvPr>
            <p:ph type="subTitle" idx="8"/>
          </p:nvPr>
        </p:nvSpPr>
        <p:spPr>
          <a:xfrm>
            <a:off x="12079200" y="4910780"/>
            <a:ext cx="4346400" cy="88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4800">
                <a:solidFill>
                  <a:schemeClr val="accent2"/>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4800">
                <a:solidFill>
                  <a:schemeClr val="dk1"/>
                </a:solidFill>
                <a:latin typeface="Bebas Neue"/>
                <a:ea typeface="Bebas Neue"/>
                <a:cs typeface="Bebas Neue"/>
                <a:sym typeface="Bebas Neue"/>
              </a:defRPr>
            </a:lvl9pPr>
          </a:lstStyle>
          <a:p>
            <a:endParaRPr/>
          </a:p>
        </p:txBody>
      </p:sp>
      <p:sp>
        <p:nvSpPr>
          <p:cNvPr id="444" name="Google Shape;444;p30"/>
          <p:cNvSpPr txBox="1">
            <a:spLocks noGrp="1"/>
          </p:cNvSpPr>
          <p:nvPr>
            <p:ph type="title" idx="9"/>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5" name="Google Shape;445;p30"/>
          <p:cNvGrpSpPr/>
          <p:nvPr/>
        </p:nvGrpSpPr>
        <p:grpSpPr>
          <a:xfrm>
            <a:off x="421507" y="258198"/>
            <a:ext cx="17450238" cy="9799092"/>
            <a:chOff x="242625" y="957750"/>
            <a:chExt cx="2223300" cy="1758000"/>
          </a:xfrm>
        </p:grpSpPr>
        <p:sp>
          <p:nvSpPr>
            <p:cNvPr id="446" name="Google Shape;446;p30"/>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47" name="Google Shape;447;p30"/>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448" name="Google Shape;448;p30"/>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449" name="Google Shape;449;p30"/>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178354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6"/>
        </a:solidFill>
        <a:effectLst/>
      </p:bgPr>
    </p:bg>
    <p:spTree>
      <p:nvGrpSpPr>
        <p:cNvPr id="1" name="Shape 477"/>
        <p:cNvGrpSpPr/>
        <p:nvPr/>
      </p:nvGrpSpPr>
      <p:grpSpPr>
        <a:xfrm>
          <a:off x="0" y="0"/>
          <a:ext cx="0" cy="0"/>
          <a:chOff x="0" y="0"/>
          <a:chExt cx="0" cy="0"/>
        </a:xfrm>
      </p:grpSpPr>
      <p:grpSp>
        <p:nvGrpSpPr>
          <p:cNvPr id="478" name="Google Shape;478;p33"/>
          <p:cNvGrpSpPr/>
          <p:nvPr/>
        </p:nvGrpSpPr>
        <p:grpSpPr>
          <a:xfrm>
            <a:off x="421507" y="258198"/>
            <a:ext cx="17450238" cy="9799092"/>
            <a:chOff x="242625" y="957750"/>
            <a:chExt cx="2223300" cy="1758000"/>
          </a:xfrm>
        </p:grpSpPr>
        <p:sp>
          <p:nvSpPr>
            <p:cNvPr id="479" name="Google Shape;479;p33"/>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19050" cap="rnd" cmpd="sng">
              <a:solidFill>
                <a:schemeClr val="accent3"/>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480" name="Google Shape;480;p33"/>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19050" cap="rnd" cmpd="sng">
              <a:solidFill>
                <a:schemeClr val="accent3"/>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Tree>
    <p:extLst>
      <p:ext uri="{BB962C8B-B14F-4D97-AF65-F5344CB8AC3E}">
        <p14:creationId xmlns:p14="http://schemas.microsoft.com/office/powerpoint/2010/main" val="3840593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676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4"/>
        <p:cNvGrpSpPr/>
        <p:nvPr/>
      </p:nvGrpSpPr>
      <p:grpSpPr>
        <a:xfrm>
          <a:off x="0" y="0"/>
          <a:ext cx="0" cy="0"/>
          <a:chOff x="0" y="0"/>
          <a:chExt cx="0" cy="0"/>
        </a:xfrm>
      </p:grpSpPr>
      <p:sp>
        <p:nvSpPr>
          <p:cNvPr id="55" name="Google Shape;55;p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 name="Google Shape;56;p4"/>
          <p:cNvSpPr txBox="1">
            <a:spLocks noGrp="1"/>
          </p:cNvSpPr>
          <p:nvPr>
            <p:ph type="body" idx="1"/>
          </p:nvPr>
        </p:nvSpPr>
        <p:spPr>
          <a:xfrm>
            <a:off x="1440000" y="2279100"/>
            <a:ext cx="15408000" cy="670200"/>
          </a:xfrm>
          <a:prstGeom prst="rect">
            <a:avLst/>
          </a:prstGeom>
        </p:spPr>
        <p:txBody>
          <a:bodyPr spcFirstLastPara="1" wrap="square" lIns="91425" tIns="91425" rIns="91425" bIns="91425" anchor="t" anchorCtr="0">
            <a:noAutofit/>
          </a:bodyPr>
          <a:lstStyle>
            <a:lvl1pPr marL="914400" lvl="0" indent="-635000" algn="ctr" rtl="0">
              <a:lnSpc>
                <a:spcPct val="100000"/>
              </a:lnSpc>
              <a:spcBef>
                <a:spcPts val="0"/>
              </a:spcBef>
              <a:spcAft>
                <a:spcPts val="0"/>
              </a:spcAft>
              <a:buSzPts val="1400"/>
              <a:buFont typeface="Nunito Light"/>
              <a:buChar char="●"/>
              <a:defRPr sz="2400"/>
            </a:lvl1pPr>
            <a:lvl2pPr marL="1828800" lvl="1" indent="-635000" rtl="0">
              <a:lnSpc>
                <a:spcPct val="100000"/>
              </a:lnSpc>
              <a:spcBef>
                <a:spcPts val="0"/>
              </a:spcBef>
              <a:spcAft>
                <a:spcPts val="0"/>
              </a:spcAft>
              <a:buSzPts val="1400"/>
              <a:buFont typeface="Nunito Light"/>
              <a:buChar char="○"/>
              <a:defRPr/>
            </a:lvl2pPr>
            <a:lvl3pPr marL="2743200" lvl="2" indent="-635000" rtl="0">
              <a:lnSpc>
                <a:spcPct val="100000"/>
              </a:lnSpc>
              <a:spcBef>
                <a:spcPts val="0"/>
              </a:spcBef>
              <a:spcAft>
                <a:spcPts val="0"/>
              </a:spcAft>
              <a:buSzPts val="1400"/>
              <a:buFont typeface="Nunito Light"/>
              <a:buChar char="■"/>
              <a:defRPr/>
            </a:lvl3pPr>
            <a:lvl4pPr marL="3657600" lvl="3" indent="-635000" rtl="0">
              <a:lnSpc>
                <a:spcPct val="100000"/>
              </a:lnSpc>
              <a:spcBef>
                <a:spcPts val="0"/>
              </a:spcBef>
              <a:spcAft>
                <a:spcPts val="0"/>
              </a:spcAft>
              <a:buSzPts val="1400"/>
              <a:buFont typeface="Nunito Light"/>
              <a:buChar char="●"/>
              <a:defRPr/>
            </a:lvl4pPr>
            <a:lvl5pPr marL="4572000" lvl="4" indent="-635000" rtl="0">
              <a:lnSpc>
                <a:spcPct val="100000"/>
              </a:lnSpc>
              <a:spcBef>
                <a:spcPts val="0"/>
              </a:spcBef>
              <a:spcAft>
                <a:spcPts val="0"/>
              </a:spcAft>
              <a:buSzPts val="1400"/>
              <a:buFont typeface="Nunito Light"/>
              <a:buChar char="○"/>
              <a:defRPr/>
            </a:lvl5pPr>
            <a:lvl6pPr marL="5486400" lvl="5" indent="-635000" rtl="0">
              <a:lnSpc>
                <a:spcPct val="100000"/>
              </a:lnSpc>
              <a:spcBef>
                <a:spcPts val="0"/>
              </a:spcBef>
              <a:spcAft>
                <a:spcPts val="0"/>
              </a:spcAft>
              <a:buSzPts val="1400"/>
              <a:buFont typeface="Nunito Light"/>
              <a:buChar char="■"/>
              <a:defRPr/>
            </a:lvl6pPr>
            <a:lvl7pPr marL="6400800" lvl="6" indent="-635000" rtl="0">
              <a:lnSpc>
                <a:spcPct val="100000"/>
              </a:lnSpc>
              <a:spcBef>
                <a:spcPts val="0"/>
              </a:spcBef>
              <a:spcAft>
                <a:spcPts val="0"/>
              </a:spcAft>
              <a:buSzPts val="1400"/>
              <a:buFont typeface="Nunito Light"/>
              <a:buChar char="●"/>
              <a:defRPr/>
            </a:lvl7pPr>
            <a:lvl8pPr marL="7315200" lvl="7" indent="-635000" rtl="0">
              <a:lnSpc>
                <a:spcPct val="100000"/>
              </a:lnSpc>
              <a:spcBef>
                <a:spcPts val="0"/>
              </a:spcBef>
              <a:spcAft>
                <a:spcPts val="0"/>
              </a:spcAft>
              <a:buSzPts val="1400"/>
              <a:buFont typeface="Nunito Light"/>
              <a:buChar char="○"/>
              <a:defRPr/>
            </a:lvl8pPr>
            <a:lvl9pPr marL="8229600" lvl="8" indent="-635000" rtl="0">
              <a:lnSpc>
                <a:spcPct val="100000"/>
              </a:lnSpc>
              <a:spcBef>
                <a:spcPts val="0"/>
              </a:spcBef>
              <a:spcAft>
                <a:spcPts val="0"/>
              </a:spcAft>
              <a:buSzPts val="1400"/>
              <a:buFont typeface="Nunito Light"/>
              <a:buChar char="■"/>
              <a:defRPr/>
            </a:lvl9pPr>
          </a:lstStyle>
          <a:p>
            <a:endParaRPr/>
          </a:p>
        </p:txBody>
      </p:sp>
      <p:grpSp>
        <p:nvGrpSpPr>
          <p:cNvPr id="57" name="Google Shape;57;p4"/>
          <p:cNvGrpSpPr/>
          <p:nvPr/>
        </p:nvGrpSpPr>
        <p:grpSpPr>
          <a:xfrm>
            <a:off x="421507" y="258198"/>
            <a:ext cx="17450238" cy="9799092"/>
            <a:chOff x="242625" y="957750"/>
            <a:chExt cx="2223300" cy="1758000"/>
          </a:xfrm>
        </p:grpSpPr>
        <p:sp>
          <p:nvSpPr>
            <p:cNvPr id="58" name="Google Shape;58;p4"/>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59" name="Google Shape;59;p4"/>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60" name="Google Shape;60;p4"/>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61" name="Google Shape;61;p4"/>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335153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5" name="Google Shape;75;p6"/>
          <p:cNvGrpSpPr/>
          <p:nvPr/>
        </p:nvGrpSpPr>
        <p:grpSpPr>
          <a:xfrm>
            <a:off x="421507" y="258198"/>
            <a:ext cx="17450238" cy="9799092"/>
            <a:chOff x="242625" y="957750"/>
            <a:chExt cx="2223300" cy="1758000"/>
          </a:xfrm>
        </p:grpSpPr>
        <p:sp>
          <p:nvSpPr>
            <p:cNvPr id="76" name="Google Shape;76;p6"/>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77" name="Google Shape;77;p6"/>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78" name="Google Shape;78;p6"/>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79" name="Google Shape;79;p6"/>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80" name="Google Shape;80;p6"/>
          <p:cNvSpPr/>
          <p:nvPr/>
        </p:nvSpPr>
        <p:spPr>
          <a:xfrm rot="-7865800" flipH="1">
            <a:off x="533840"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81" name="Google Shape;81;p6"/>
          <p:cNvSpPr/>
          <p:nvPr/>
        </p:nvSpPr>
        <p:spPr>
          <a:xfrm rot="2934245" flipH="1">
            <a:off x="16840423"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4163395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2"/>
        <p:cNvGrpSpPr/>
        <p:nvPr/>
      </p:nvGrpSpPr>
      <p:grpSpPr>
        <a:xfrm>
          <a:off x="0" y="0"/>
          <a:ext cx="0" cy="0"/>
          <a:chOff x="0" y="0"/>
          <a:chExt cx="0" cy="0"/>
        </a:xfrm>
      </p:grpSpPr>
      <p:sp>
        <p:nvSpPr>
          <p:cNvPr id="83" name="Google Shape;83;p7"/>
          <p:cNvSpPr txBox="1">
            <a:spLocks noGrp="1"/>
          </p:cNvSpPr>
          <p:nvPr>
            <p:ph type="title"/>
          </p:nvPr>
        </p:nvSpPr>
        <p:spPr>
          <a:xfrm>
            <a:off x="1440000" y="890050"/>
            <a:ext cx="15421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7"/>
          <p:cNvSpPr txBox="1">
            <a:spLocks noGrp="1"/>
          </p:cNvSpPr>
          <p:nvPr>
            <p:ph type="subTitle" idx="1"/>
          </p:nvPr>
        </p:nvSpPr>
        <p:spPr>
          <a:xfrm>
            <a:off x="2279276" y="3236300"/>
            <a:ext cx="8589600" cy="459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32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3200"/>
              </a:spcBef>
              <a:spcAft>
                <a:spcPts val="0"/>
              </a:spcAft>
              <a:buClr>
                <a:srgbClr val="E76A28"/>
              </a:buClr>
              <a:buSzPts val="1500"/>
              <a:buFont typeface="Nunito Light"/>
              <a:buChar char="■"/>
              <a:defRPr/>
            </a:lvl3pPr>
            <a:lvl4pPr lvl="3" algn="ctr" rtl="0">
              <a:lnSpc>
                <a:spcPct val="100000"/>
              </a:lnSpc>
              <a:spcBef>
                <a:spcPts val="3200"/>
              </a:spcBef>
              <a:spcAft>
                <a:spcPts val="0"/>
              </a:spcAft>
              <a:buClr>
                <a:srgbClr val="E76A28"/>
              </a:buClr>
              <a:buSzPts val="1500"/>
              <a:buFont typeface="Nunito Light"/>
              <a:buChar char="●"/>
              <a:defRPr/>
            </a:lvl4pPr>
            <a:lvl5pPr lvl="4" algn="ctr" rtl="0">
              <a:lnSpc>
                <a:spcPct val="100000"/>
              </a:lnSpc>
              <a:spcBef>
                <a:spcPts val="3200"/>
              </a:spcBef>
              <a:spcAft>
                <a:spcPts val="0"/>
              </a:spcAft>
              <a:buClr>
                <a:srgbClr val="E76A28"/>
              </a:buClr>
              <a:buSzPts val="1400"/>
              <a:buFont typeface="Nunito Light"/>
              <a:buChar char="○"/>
              <a:defRPr/>
            </a:lvl5pPr>
            <a:lvl6pPr lvl="5" algn="ctr" rtl="0">
              <a:lnSpc>
                <a:spcPct val="100000"/>
              </a:lnSpc>
              <a:spcBef>
                <a:spcPts val="3200"/>
              </a:spcBef>
              <a:spcAft>
                <a:spcPts val="0"/>
              </a:spcAft>
              <a:buClr>
                <a:srgbClr val="999999"/>
              </a:buClr>
              <a:buSzPts val="1400"/>
              <a:buFont typeface="Nunito Light"/>
              <a:buChar char="■"/>
              <a:defRPr/>
            </a:lvl6pPr>
            <a:lvl7pPr lvl="6" algn="ctr" rtl="0">
              <a:lnSpc>
                <a:spcPct val="100000"/>
              </a:lnSpc>
              <a:spcBef>
                <a:spcPts val="3200"/>
              </a:spcBef>
              <a:spcAft>
                <a:spcPts val="0"/>
              </a:spcAft>
              <a:buClr>
                <a:srgbClr val="999999"/>
              </a:buClr>
              <a:buSzPts val="1300"/>
              <a:buFont typeface="Nunito Light"/>
              <a:buChar char="●"/>
              <a:defRPr/>
            </a:lvl7pPr>
            <a:lvl8pPr lvl="7" algn="ctr" rtl="0">
              <a:lnSpc>
                <a:spcPct val="100000"/>
              </a:lnSpc>
              <a:spcBef>
                <a:spcPts val="3200"/>
              </a:spcBef>
              <a:spcAft>
                <a:spcPts val="0"/>
              </a:spcAft>
              <a:buClr>
                <a:srgbClr val="999999"/>
              </a:buClr>
              <a:buSzPts val="1300"/>
              <a:buFont typeface="Nunito Light"/>
              <a:buChar char="○"/>
              <a:defRPr/>
            </a:lvl8pPr>
            <a:lvl9pPr lvl="8" algn="ctr" rtl="0">
              <a:lnSpc>
                <a:spcPct val="100000"/>
              </a:lnSpc>
              <a:spcBef>
                <a:spcPts val="3200"/>
              </a:spcBef>
              <a:spcAft>
                <a:spcPts val="3200"/>
              </a:spcAft>
              <a:buClr>
                <a:srgbClr val="999999"/>
              </a:buClr>
              <a:buSzPts val="1400"/>
              <a:buFont typeface="Nunito Light"/>
              <a:buChar char="■"/>
              <a:defRPr/>
            </a:lvl9pPr>
          </a:lstStyle>
          <a:p>
            <a:endParaRPr/>
          </a:p>
        </p:txBody>
      </p:sp>
      <p:grpSp>
        <p:nvGrpSpPr>
          <p:cNvPr id="85" name="Google Shape;85;p7"/>
          <p:cNvGrpSpPr/>
          <p:nvPr/>
        </p:nvGrpSpPr>
        <p:grpSpPr>
          <a:xfrm>
            <a:off x="421507" y="258198"/>
            <a:ext cx="17450238" cy="9799092"/>
            <a:chOff x="242625" y="957750"/>
            <a:chExt cx="2223300" cy="1758000"/>
          </a:xfrm>
        </p:grpSpPr>
        <p:sp>
          <p:nvSpPr>
            <p:cNvPr id="86" name="Google Shape;86;p7"/>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87" name="Google Shape;87;p7"/>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sp>
        <p:nvSpPr>
          <p:cNvPr id="88" name="Google Shape;88;p7"/>
          <p:cNvSpPr>
            <a:spLocks noGrp="1"/>
          </p:cNvSpPr>
          <p:nvPr>
            <p:ph type="pic" idx="2"/>
          </p:nvPr>
        </p:nvSpPr>
        <p:spPr>
          <a:xfrm>
            <a:off x="11933228" y="3053862"/>
            <a:ext cx="3973800" cy="4696800"/>
          </a:xfrm>
          <a:prstGeom prst="snip2SameRect">
            <a:avLst>
              <a:gd name="adj1" fmla="val 16667"/>
              <a:gd name="adj2" fmla="val 0"/>
            </a:avLst>
          </a:prstGeom>
          <a:noFill/>
          <a:ln>
            <a:noFill/>
          </a:ln>
        </p:spPr>
      </p:sp>
      <p:sp>
        <p:nvSpPr>
          <p:cNvPr id="89" name="Google Shape;89;p7"/>
          <p:cNvSpPr/>
          <p:nvPr/>
        </p:nvSpPr>
        <p:spPr>
          <a:xfrm rot="-2934245">
            <a:off x="525349" y="153332"/>
            <a:ext cx="915034" cy="1110496"/>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
        <p:nvSpPr>
          <p:cNvPr id="90" name="Google Shape;90;p7"/>
          <p:cNvSpPr/>
          <p:nvPr/>
        </p:nvSpPr>
        <p:spPr>
          <a:xfrm rot="7865800">
            <a:off x="16802232" y="9009149"/>
            <a:ext cx="944732" cy="114651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82850" tIns="182850" rIns="182850" bIns="182850" anchor="ctr" anchorCtr="0">
            <a:noAutofit/>
          </a:bodyPr>
          <a:lstStyle/>
          <a:p>
            <a:pPr>
              <a:buClr>
                <a:srgbClr val="000000"/>
              </a:buClr>
              <a:buFont typeface="Arial"/>
              <a:buNone/>
            </a:pPr>
            <a:endParaRPr sz="2800" b="1" kern="0">
              <a:solidFill>
                <a:srgbClr val="000000"/>
              </a:solidFill>
              <a:cs typeface="Arial"/>
              <a:sym typeface="Arial"/>
            </a:endParaRPr>
          </a:p>
        </p:txBody>
      </p:sp>
    </p:spTree>
    <p:extLst>
      <p:ext uri="{BB962C8B-B14F-4D97-AF65-F5344CB8AC3E}">
        <p14:creationId xmlns:p14="http://schemas.microsoft.com/office/powerpoint/2010/main" val="4208487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1"/>
        <p:cNvGrpSpPr/>
        <p:nvPr/>
      </p:nvGrpSpPr>
      <p:grpSpPr>
        <a:xfrm>
          <a:off x="0" y="0"/>
          <a:ext cx="0" cy="0"/>
          <a:chOff x="0" y="0"/>
          <a:chExt cx="0" cy="0"/>
        </a:xfrm>
      </p:grpSpPr>
      <p:sp>
        <p:nvSpPr>
          <p:cNvPr id="92" name="Google Shape;92;p8"/>
          <p:cNvSpPr txBox="1">
            <a:spLocks noGrp="1"/>
          </p:cNvSpPr>
          <p:nvPr>
            <p:ph type="title"/>
          </p:nvPr>
        </p:nvSpPr>
        <p:spPr>
          <a:xfrm>
            <a:off x="3223150" y="1280842"/>
            <a:ext cx="11842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5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grpSp>
        <p:nvGrpSpPr>
          <p:cNvPr id="93" name="Google Shape;93;p8"/>
          <p:cNvGrpSpPr/>
          <p:nvPr/>
        </p:nvGrpSpPr>
        <p:grpSpPr>
          <a:xfrm>
            <a:off x="16193162" y="258808"/>
            <a:ext cx="1754556" cy="1911520"/>
            <a:chOff x="5401564" y="129404"/>
            <a:chExt cx="877278" cy="955760"/>
          </a:xfrm>
        </p:grpSpPr>
        <p:sp>
          <p:nvSpPr>
            <p:cNvPr id="94" name="Google Shape;94;p8"/>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5" name="Google Shape;95;p8"/>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6" name="Google Shape;96;p8"/>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7" name="Google Shape;97;p8"/>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8" name="Google Shape;98;p8"/>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99" name="Google Shape;99;p8"/>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00" name="Google Shape;100;p8"/>
          <p:cNvGrpSpPr/>
          <p:nvPr/>
        </p:nvGrpSpPr>
        <p:grpSpPr>
          <a:xfrm>
            <a:off x="16239968" y="8107978"/>
            <a:ext cx="1754556" cy="1911656"/>
            <a:chOff x="5424966" y="4053989"/>
            <a:chExt cx="877278" cy="955828"/>
          </a:xfrm>
        </p:grpSpPr>
        <p:sp>
          <p:nvSpPr>
            <p:cNvPr id="101" name="Google Shape;101;p8"/>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2" name="Google Shape;102;p8"/>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3" name="Google Shape;103;p8"/>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4" name="Google Shape;104;p8"/>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5" name="Google Shape;105;p8"/>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06" name="Google Shape;106;p8"/>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07" name="Google Shape;107;p8"/>
          <p:cNvCxnSpPr/>
          <p:nvPr/>
        </p:nvCxnSpPr>
        <p:spPr>
          <a:xfrm>
            <a:off x="2450274" y="10081900"/>
            <a:ext cx="13373400" cy="0"/>
          </a:xfrm>
          <a:prstGeom prst="straightConnector1">
            <a:avLst/>
          </a:prstGeom>
          <a:noFill/>
          <a:ln w="9525" cap="flat" cmpd="sng">
            <a:solidFill>
              <a:schemeClr val="accent2"/>
            </a:solidFill>
            <a:prstDash val="solid"/>
            <a:round/>
            <a:headEnd type="none" w="med" len="med"/>
            <a:tailEnd type="none" w="med" len="med"/>
          </a:ln>
        </p:spPr>
      </p:cxnSp>
      <p:cxnSp>
        <p:nvCxnSpPr>
          <p:cNvPr id="108" name="Google Shape;108;p8"/>
          <p:cNvCxnSpPr/>
          <p:nvPr/>
        </p:nvCxnSpPr>
        <p:spPr>
          <a:xfrm>
            <a:off x="17910410" y="2572216"/>
            <a:ext cx="0" cy="5137200"/>
          </a:xfrm>
          <a:prstGeom prst="straightConnector1">
            <a:avLst/>
          </a:prstGeom>
          <a:noFill/>
          <a:ln w="9525" cap="flat" cmpd="sng">
            <a:solidFill>
              <a:schemeClr val="accent2"/>
            </a:solidFill>
            <a:prstDash val="solid"/>
            <a:round/>
            <a:headEnd type="none" w="med" len="med"/>
            <a:tailEnd type="none" w="med" len="med"/>
          </a:ln>
        </p:spPr>
      </p:cxnSp>
      <p:grpSp>
        <p:nvGrpSpPr>
          <p:cNvPr id="109" name="Google Shape;109;p8"/>
          <p:cNvGrpSpPr/>
          <p:nvPr/>
        </p:nvGrpSpPr>
        <p:grpSpPr>
          <a:xfrm flipH="1">
            <a:off x="342118" y="257696"/>
            <a:ext cx="1754556" cy="1911520"/>
            <a:chOff x="5401564" y="129404"/>
            <a:chExt cx="877278" cy="955760"/>
          </a:xfrm>
        </p:grpSpPr>
        <p:sp>
          <p:nvSpPr>
            <p:cNvPr id="110" name="Google Shape;110;p8"/>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1" name="Google Shape;111;p8"/>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2" name="Google Shape;112;p8"/>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3" name="Google Shape;113;p8"/>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4" name="Google Shape;114;p8"/>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5" name="Google Shape;115;p8"/>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16" name="Google Shape;116;p8"/>
          <p:cNvGrpSpPr/>
          <p:nvPr/>
        </p:nvGrpSpPr>
        <p:grpSpPr>
          <a:xfrm flipH="1">
            <a:off x="295312" y="8106866"/>
            <a:ext cx="1754556" cy="1911656"/>
            <a:chOff x="5424966" y="4053989"/>
            <a:chExt cx="877278" cy="955828"/>
          </a:xfrm>
        </p:grpSpPr>
        <p:sp>
          <p:nvSpPr>
            <p:cNvPr id="117" name="Google Shape;117;p8"/>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8" name="Google Shape;118;p8"/>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19" name="Google Shape;119;p8"/>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0" name="Google Shape;120;p8"/>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1" name="Google Shape;121;p8"/>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22" name="Google Shape;122;p8"/>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23" name="Google Shape;123;p8"/>
          <p:cNvCxnSpPr/>
          <p:nvPr/>
        </p:nvCxnSpPr>
        <p:spPr>
          <a:xfrm>
            <a:off x="379424" y="2571102"/>
            <a:ext cx="0" cy="5137200"/>
          </a:xfrm>
          <a:prstGeom prst="straightConnector1">
            <a:avLst/>
          </a:prstGeom>
          <a:noFill/>
          <a:ln w="9525" cap="flat" cmpd="sng">
            <a:solidFill>
              <a:schemeClr val="accent2"/>
            </a:solidFill>
            <a:prstDash val="solid"/>
            <a:round/>
            <a:headEnd type="none" w="med" len="med"/>
            <a:tailEnd type="none" w="med" len="med"/>
          </a:ln>
        </p:spPr>
      </p:cxnSp>
      <p:cxnSp>
        <p:nvCxnSpPr>
          <p:cNvPr id="124" name="Google Shape;124;p8"/>
          <p:cNvCxnSpPr/>
          <p:nvPr/>
        </p:nvCxnSpPr>
        <p:spPr>
          <a:xfrm>
            <a:off x="2450274" y="258800"/>
            <a:ext cx="13373400" cy="0"/>
          </a:xfrm>
          <a:prstGeom prst="straightConnector1">
            <a:avLst/>
          </a:prstGeom>
          <a:noFill/>
          <a:ln w="9525" cap="flat" cmpd="sng">
            <a:solidFill>
              <a:schemeClr val="accent2"/>
            </a:solidFill>
            <a:prstDash val="solid"/>
            <a:round/>
            <a:headEnd type="none" w="med" len="med"/>
            <a:tailEnd type="none" w="med" len="med"/>
          </a:ln>
        </p:spPr>
      </p:cxnSp>
      <p:sp>
        <p:nvSpPr>
          <p:cNvPr id="125" name="Google Shape;125;p8"/>
          <p:cNvSpPr>
            <a:spLocks noGrp="1"/>
          </p:cNvSpPr>
          <p:nvPr>
            <p:ph type="pic" idx="2"/>
          </p:nvPr>
        </p:nvSpPr>
        <p:spPr>
          <a:xfrm>
            <a:off x="3368400" y="6389178"/>
            <a:ext cx="11551200" cy="2818800"/>
          </a:xfrm>
          <a:prstGeom prst="snip2SameRect">
            <a:avLst>
              <a:gd name="adj1" fmla="val 16667"/>
              <a:gd name="adj2" fmla="val 0"/>
            </a:avLst>
          </a:prstGeom>
          <a:noFill/>
          <a:ln>
            <a:noFill/>
          </a:ln>
        </p:spPr>
      </p:sp>
    </p:spTree>
    <p:extLst>
      <p:ext uri="{BB962C8B-B14F-4D97-AF65-F5344CB8AC3E}">
        <p14:creationId xmlns:p14="http://schemas.microsoft.com/office/powerpoint/2010/main" val="1985133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6"/>
        <p:cNvGrpSpPr/>
        <p:nvPr/>
      </p:nvGrpSpPr>
      <p:grpSpPr>
        <a:xfrm>
          <a:off x="0" y="0"/>
          <a:ext cx="0" cy="0"/>
          <a:chOff x="0" y="0"/>
          <a:chExt cx="0" cy="0"/>
        </a:xfrm>
      </p:grpSpPr>
      <p:sp>
        <p:nvSpPr>
          <p:cNvPr id="127" name="Google Shape;127;p9"/>
          <p:cNvSpPr txBox="1">
            <a:spLocks noGrp="1"/>
          </p:cNvSpPr>
          <p:nvPr>
            <p:ph type="title"/>
          </p:nvPr>
        </p:nvSpPr>
        <p:spPr>
          <a:xfrm>
            <a:off x="6631350" y="2378200"/>
            <a:ext cx="97458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9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8" name="Google Shape;128;p9"/>
          <p:cNvSpPr txBox="1">
            <a:spLocks noGrp="1"/>
          </p:cNvSpPr>
          <p:nvPr>
            <p:ph type="subTitle" idx="1"/>
          </p:nvPr>
        </p:nvSpPr>
        <p:spPr>
          <a:xfrm>
            <a:off x="6631350" y="6307000"/>
            <a:ext cx="9745800" cy="160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grpSp>
        <p:nvGrpSpPr>
          <p:cNvPr id="129" name="Google Shape;129;p9"/>
          <p:cNvGrpSpPr/>
          <p:nvPr/>
        </p:nvGrpSpPr>
        <p:grpSpPr>
          <a:xfrm>
            <a:off x="6559450" y="258809"/>
            <a:ext cx="11435072" cy="9760826"/>
            <a:chOff x="3279725" y="129404"/>
            <a:chExt cx="5717536" cy="4880413"/>
          </a:xfrm>
        </p:grpSpPr>
        <p:grpSp>
          <p:nvGrpSpPr>
            <p:cNvPr id="130" name="Google Shape;130;p9"/>
            <p:cNvGrpSpPr/>
            <p:nvPr/>
          </p:nvGrpSpPr>
          <p:grpSpPr>
            <a:xfrm>
              <a:off x="8096581" y="129404"/>
              <a:ext cx="877278" cy="955760"/>
              <a:chOff x="5401564" y="129404"/>
              <a:chExt cx="877278" cy="955760"/>
            </a:xfrm>
          </p:grpSpPr>
          <p:sp>
            <p:nvSpPr>
              <p:cNvPr id="131" name="Google Shape;131;p9"/>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2" name="Google Shape;132;p9"/>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3" name="Google Shape;133;p9"/>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4" name="Google Shape;134;p9"/>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5" name="Google Shape;135;p9"/>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6" name="Google Shape;136;p9"/>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37" name="Google Shape;137;p9"/>
            <p:cNvGrpSpPr/>
            <p:nvPr/>
          </p:nvGrpSpPr>
          <p:grpSpPr>
            <a:xfrm>
              <a:off x="8119984" y="4053989"/>
              <a:ext cx="877278" cy="955828"/>
              <a:chOff x="5424966" y="4053989"/>
              <a:chExt cx="877278" cy="955828"/>
            </a:xfrm>
          </p:grpSpPr>
          <p:sp>
            <p:nvSpPr>
              <p:cNvPr id="138" name="Google Shape;138;p9"/>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39" name="Google Shape;139;p9"/>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0" name="Google Shape;140;p9"/>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1" name="Google Shape;141;p9"/>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2" name="Google Shape;142;p9"/>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43" name="Google Shape;143;p9"/>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2"/>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44" name="Google Shape;144;p9"/>
            <p:cNvCxnSpPr/>
            <p:nvPr/>
          </p:nvCxnSpPr>
          <p:spPr>
            <a:xfrm>
              <a:off x="3279725" y="286800"/>
              <a:ext cx="4632300" cy="0"/>
            </a:xfrm>
            <a:prstGeom prst="straightConnector1">
              <a:avLst/>
            </a:prstGeom>
            <a:noFill/>
            <a:ln w="9525" cap="flat" cmpd="sng">
              <a:solidFill>
                <a:schemeClr val="accent2"/>
              </a:solidFill>
              <a:prstDash val="solid"/>
              <a:round/>
              <a:headEnd type="none" w="med" len="med"/>
              <a:tailEnd type="none" w="med" len="med"/>
            </a:ln>
          </p:spPr>
        </p:cxnSp>
        <p:cxnSp>
          <p:nvCxnSpPr>
            <p:cNvPr id="145" name="Google Shape;145;p9"/>
            <p:cNvCxnSpPr/>
            <p:nvPr/>
          </p:nvCxnSpPr>
          <p:spPr>
            <a:xfrm>
              <a:off x="3279725" y="4888550"/>
              <a:ext cx="4632300" cy="0"/>
            </a:xfrm>
            <a:prstGeom prst="straightConnector1">
              <a:avLst/>
            </a:prstGeom>
            <a:noFill/>
            <a:ln w="9525" cap="flat" cmpd="sng">
              <a:solidFill>
                <a:schemeClr val="accent2"/>
              </a:solidFill>
              <a:prstDash val="solid"/>
              <a:round/>
              <a:headEnd type="none" w="med" len="med"/>
              <a:tailEnd type="none" w="med" len="med"/>
            </a:ln>
          </p:spPr>
        </p:cxnSp>
        <p:cxnSp>
          <p:nvCxnSpPr>
            <p:cNvPr id="146" name="Google Shape;146;p9"/>
            <p:cNvCxnSpPr/>
            <p:nvPr/>
          </p:nvCxnSpPr>
          <p:spPr>
            <a:xfrm>
              <a:off x="8802805" y="1286108"/>
              <a:ext cx="0" cy="2568600"/>
            </a:xfrm>
            <a:prstGeom prst="straightConnector1">
              <a:avLst/>
            </a:prstGeom>
            <a:noFill/>
            <a:ln w="9525" cap="flat" cmpd="sng">
              <a:solidFill>
                <a:schemeClr val="accent2"/>
              </a:solidFill>
              <a:prstDash val="solid"/>
              <a:round/>
              <a:headEnd type="none" w="med" len="med"/>
              <a:tailEnd type="none" w="med" len="med"/>
            </a:ln>
          </p:spPr>
        </p:cxnSp>
      </p:grpSp>
      <p:sp>
        <p:nvSpPr>
          <p:cNvPr id="147" name="Google Shape;147;p9"/>
          <p:cNvSpPr>
            <a:spLocks noGrp="1"/>
          </p:cNvSpPr>
          <p:nvPr>
            <p:ph type="pic" idx="2"/>
          </p:nvPr>
        </p:nvSpPr>
        <p:spPr>
          <a:xfrm>
            <a:off x="839998" y="1885674"/>
            <a:ext cx="5586600" cy="6603600"/>
          </a:xfrm>
          <a:prstGeom prst="snip2SameRect">
            <a:avLst>
              <a:gd name="adj1" fmla="val 16667"/>
              <a:gd name="adj2" fmla="val 0"/>
            </a:avLst>
          </a:prstGeom>
          <a:noFill/>
          <a:ln>
            <a:noFill/>
          </a:ln>
        </p:spPr>
      </p:sp>
    </p:spTree>
    <p:extLst>
      <p:ext uri="{BB962C8B-B14F-4D97-AF65-F5344CB8AC3E}">
        <p14:creationId xmlns:p14="http://schemas.microsoft.com/office/powerpoint/2010/main" val="3600645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0"/>
        <p:cNvGrpSpPr/>
        <p:nvPr/>
      </p:nvGrpSpPr>
      <p:grpSpPr>
        <a:xfrm>
          <a:off x="0" y="0"/>
          <a:ext cx="0" cy="0"/>
          <a:chOff x="0" y="0"/>
          <a:chExt cx="0" cy="0"/>
        </a:xfrm>
      </p:grpSpPr>
      <p:sp>
        <p:nvSpPr>
          <p:cNvPr id="151" name="Google Shape;151;p11"/>
          <p:cNvSpPr txBox="1">
            <a:spLocks noGrp="1"/>
          </p:cNvSpPr>
          <p:nvPr>
            <p:ph type="title" hasCustomPrompt="1"/>
          </p:nvPr>
        </p:nvSpPr>
        <p:spPr>
          <a:xfrm>
            <a:off x="1426450" y="2576500"/>
            <a:ext cx="15435000" cy="3941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2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52" name="Google Shape;152;p11"/>
          <p:cNvSpPr txBox="1">
            <a:spLocks noGrp="1"/>
          </p:cNvSpPr>
          <p:nvPr>
            <p:ph type="subTitle" idx="1"/>
          </p:nvPr>
        </p:nvSpPr>
        <p:spPr>
          <a:xfrm>
            <a:off x="2568000" y="65181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grpSp>
        <p:nvGrpSpPr>
          <p:cNvPr id="153" name="Google Shape;153;p11"/>
          <p:cNvGrpSpPr/>
          <p:nvPr/>
        </p:nvGrpSpPr>
        <p:grpSpPr>
          <a:xfrm>
            <a:off x="295313" y="257696"/>
            <a:ext cx="17699210" cy="9824204"/>
            <a:chOff x="147656" y="128848"/>
            <a:chExt cx="8849605" cy="4912102"/>
          </a:xfrm>
        </p:grpSpPr>
        <p:grpSp>
          <p:nvGrpSpPr>
            <p:cNvPr id="154" name="Google Shape;154;p11"/>
            <p:cNvGrpSpPr/>
            <p:nvPr/>
          </p:nvGrpSpPr>
          <p:grpSpPr>
            <a:xfrm>
              <a:off x="8096581" y="129404"/>
              <a:ext cx="877278" cy="955760"/>
              <a:chOff x="5401564" y="129404"/>
              <a:chExt cx="877278" cy="955760"/>
            </a:xfrm>
          </p:grpSpPr>
          <p:sp>
            <p:nvSpPr>
              <p:cNvPr id="155" name="Google Shape;155;p11"/>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6" name="Google Shape;156;p11"/>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7" name="Google Shape;157;p11"/>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8" name="Google Shape;158;p11"/>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59" name="Google Shape;159;p11"/>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0" name="Google Shape;160;p11"/>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61" name="Google Shape;161;p11"/>
            <p:cNvGrpSpPr/>
            <p:nvPr/>
          </p:nvGrpSpPr>
          <p:grpSpPr>
            <a:xfrm>
              <a:off x="8119984" y="4053989"/>
              <a:ext cx="877278" cy="955828"/>
              <a:chOff x="5424966" y="4053989"/>
              <a:chExt cx="877278" cy="955828"/>
            </a:xfrm>
          </p:grpSpPr>
          <p:sp>
            <p:nvSpPr>
              <p:cNvPr id="162" name="Google Shape;162;p11"/>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3" name="Google Shape;163;p11"/>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4" name="Google Shape;164;p11"/>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5" name="Google Shape;165;p11"/>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6" name="Google Shape;166;p11"/>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67" name="Google Shape;167;p11"/>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68" name="Google Shape;168;p11"/>
            <p:cNvCxnSpPr/>
            <p:nvPr/>
          </p:nvCxnSpPr>
          <p:spPr>
            <a:xfrm>
              <a:off x="1225137" y="5040950"/>
              <a:ext cx="6686700" cy="0"/>
            </a:xfrm>
            <a:prstGeom prst="straightConnector1">
              <a:avLst/>
            </a:prstGeom>
            <a:noFill/>
            <a:ln w="9525" cap="flat" cmpd="sng">
              <a:solidFill>
                <a:schemeClr val="accent2"/>
              </a:solidFill>
              <a:prstDash val="solid"/>
              <a:round/>
              <a:headEnd type="none" w="med" len="med"/>
              <a:tailEnd type="none" w="med" len="med"/>
            </a:ln>
          </p:spPr>
        </p:cxnSp>
        <p:cxnSp>
          <p:nvCxnSpPr>
            <p:cNvPr id="169" name="Google Shape;169;p11"/>
            <p:cNvCxnSpPr/>
            <p:nvPr/>
          </p:nvCxnSpPr>
          <p:spPr>
            <a:xfrm>
              <a:off x="8955205" y="1286108"/>
              <a:ext cx="0" cy="2568600"/>
            </a:xfrm>
            <a:prstGeom prst="straightConnector1">
              <a:avLst/>
            </a:prstGeom>
            <a:noFill/>
            <a:ln w="9525" cap="flat" cmpd="sng">
              <a:solidFill>
                <a:schemeClr val="accent2"/>
              </a:solidFill>
              <a:prstDash val="solid"/>
              <a:round/>
              <a:headEnd type="none" w="med" len="med"/>
              <a:tailEnd type="none" w="med" len="med"/>
            </a:ln>
          </p:spPr>
        </p:cxnSp>
        <p:grpSp>
          <p:nvGrpSpPr>
            <p:cNvPr id="170" name="Google Shape;170;p11"/>
            <p:cNvGrpSpPr/>
            <p:nvPr/>
          </p:nvGrpSpPr>
          <p:grpSpPr>
            <a:xfrm flipH="1">
              <a:off x="171059" y="128848"/>
              <a:ext cx="877278" cy="955760"/>
              <a:chOff x="5401564" y="129404"/>
              <a:chExt cx="877278" cy="955760"/>
            </a:xfrm>
          </p:grpSpPr>
          <p:sp>
            <p:nvSpPr>
              <p:cNvPr id="171" name="Google Shape;171;p11"/>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2" name="Google Shape;172;p11"/>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3" name="Google Shape;173;p11"/>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4" name="Google Shape;174;p11"/>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5" name="Google Shape;175;p11"/>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6" name="Google Shape;176;p11"/>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grpSp>
          <p:nvGrpSpPr>
            <p:cNvPr id="177" name="Google Shape;177;p11"/>
            <p:cNvGrpSpPr/>
            <p:nvPr/>
          </p:nvGrpSpPr>
          <p:grpSpPr>
            <a:xfrm flipH="1">
              <a:off x="147656" y="4053433"/>
              <a:ext cx="877278" cy="955828"/>
              <a:chOff x="5424966" y="4053989"/>
              <a:chExt cx="877278" cy="955828"/>
            </a:xfrm>
          </p:grpSpPr>
          <p:sp>
            <p:nvSpPr>
              <p:cNvPr id="178" name="Google Shape;178;p11"/>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79" name="Google Shape;179;p11"/>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0" name="Google Shape;180;p11"/>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1" name="Google Shape;181;p11"/>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2" name="Google Shape;182;p11"/>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sp>
            <p:nvSpPr>
              <p:cNvPr id="183" name="Google Shape;183;p11"/>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2800" kern="0">
                  <a:solidFill>
                    <a:srgbClr val="000000"/>
                  </a:solidFill>
                  <a:cs typeface="Arial"/>
                  <a:sym typeface="Arial"/>
                </a:endParaRPr>
              </a:p>
            </p:txBody>
          </p:sp>
        </p:grpSp>
        <p:cxnSp>
          <p:nvCxnSpPr>
            <p:cNvPr id="184" name="Google Shape;184;p11"/>
            <p:cNvCxnSpPr/>
            <p:nvPr/>
          </p:nvCxnSpPr>
          <p:spPr>
            <a:xfrm>
              <a:off x="189712" y="1285551"/>
              <a:ext cx="0" cy="2568600"/>
            </a:xfrm>
            <a:prstGeom prst="straightConnector1">
              <a:avLst/>
            </a:prstGeom>
            <a:noFill/>
            <a:ln w="9525" cap="flat" cmpd="sng">
              <a:solidFill>
                <a:schemeClr val="accent2"/>
              </a:solidFill>
              <a:prstDash val="solid"/>
              <a:round/>
              <a:headEnd type="none" w="med" len="med"/>
              <a:tailEnd type="none" w="med" len="med"/>
            </a:ln>
          </p:spPr>
        </p:cxnSp>
        <p:cxnSp>
          <p:nvCxnSpPr>
            <p:cNvPr id="185" name="Google Shape;185;p11"/>
            <p:cNvCxnSpPr/>
            <p:nvPr/>
          </p:nvCxnSpPr>
          <p:spPr>
            <a:xfrm>
              <a:off x="1225137" y="129400"/>
              <a:ext cx="6686700" cy="0"/>
            </a:xfrm>
            <a:prstGeom prst="straightConnector1">
              <a:avLst/>
            </a:prstGeom>
            <a:noFill/>
            <a:ln w="9525" cap="flat" cmpd="sng">
              <a:solidFill>
                <a:schemeClr val="accent2"/>
              </a:solidFill>
              <a:prstDash val="solid"/>
              <a:round/>
              <a:headEnd type="none" w="med" len="med"/>
              <a:tailEnd type="none" w="med" len="med"/>
            </a:ln>
          </p:spPr>
        </p:cxnSp>
      </p:grpSp>
      <p:sp>
        <p:nvSpPr>
          <p:cNvPr id="186" name="Google Shape;186;p11"/>
          <p:cNvSpPr>
            <a:spLocks noGrp="1"/>
          </p:cNvSpPr>
          <p:nvPr>
            <p:ph type="pic" idx="2"/>
          </p:nvPr>
        </p:nvSpPr>
        <p:spPr>
          <a:xfrm>
            <a:off x="1814350" y="892300"/>
            <a:ext cx="14659800" cy="8411400"/>
          </a:xfrm>
          <a:prstGeom prst="snip2SameRect">
            <a:avLst>
              <a:gd name="adj1" fmla="val 16667"/>
              <a:gd name="adj2" fmla="val 0"/>
            </a:avLst>
          </a:prstGeom>
          <a:noFill/>
          <a:ln>
            <a:noFill/>
          </a:ln>
        </p:spPr>
      </p:sp>
    </p:spTree>
    <p:extLst>
      <p:ext uri="{BB962C8B-B14F-4D97-AF65-F5344CB8AC3E}">
        <p14:creationId xmlns:p14="http://schemas.microsoft.com/office/powerpoint/2010/main" val="294502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751291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500"/>
              <a:buFont typeface="Frank Ruhl Libre"/>
              <a:buNone/>
              <a:defRPr sz="3500">
                <a:solidFill>
                  <a:schemeClr val="accent2"/>
                </a:solidFill>
                <a:latin typeface="Frank Ruhl Libre"/>
                <a:ea typeface="Frank Ruhl Libre"/>
                <a:cs typeface="Frank Ruhl Libre"/>
                <a:sym typeface="Frank Ruhl Libre"/>
              </a:defRPr>
            </a:lvl1pPr>
            <a:lvl2pPr lvl="1"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2pPr>
            <a:lvl3pPr lvl="2"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3pPr>
            <a:lvl4pPr lvl="3"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4pPr>
            <a:lvl5pPr lvl="4"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5pPr>
            <a:lvl6pPr lvl="5"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6pPr>
            <a:lvl7pPr lvl="6"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7pPr>
            <a:lvl8pPr lvl="7"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8pPr>
            <a:lvl9pPr lvl="8" algn="ctr" rtl="0">
              <a:spcBef>
                <a:spcPts val="0"/>
              </a:spcBef>
              <a:spcAft>
                <a:spcPts val="0"/>
              </a:spcAft>
              <a:buClr>
                <a:schemeClr val="accent2"/>
              </a:buClr>
              <a:buSzPts val="3500"/>
              <a:buFont typeface="Bebas Neue"/>
              <a:buNone/>
              <a:defRPr sz="3500">
                <a:solidFill>
                  <a:schemeClr val="accent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9501387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8"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35.png"/><Relationship Id="rId7" Type="http://schemas.openxmlformats.org/officeDocument/2006/relationships/slide" Target="slide12.xml"/><Relationship Id="rId2" Type="http://schemas.openxmlformats.org/officeDocument/2006/relationships/image" Target="../media/image34.jpeg"/><Relationship Id="rId1" Type="http://schemas.openxmlformats.org/officeDocument/2006/relationships/slideLayout" Target="../slideLayouts/slideLayout9.xml"/><Relationship Id="rId6" Type="http://schemas.openxmlformats.org/officeDocument/2006/relationships/image" Target="../media/image38.svg"/><Relationship Id="rId11" Type="http://schemas.openxmlformats.org/officeDocument/2006/relationships/slide" Target="slide25.xml"/><Relationship Id="rId5" Type="http://schemas.openxmlformats.org/officeDocument/2006/relationships/image" Target="../media/image37.png"/><Relationship Id="rId10" Type="http://schemas.openxmlformats.org/officeDocument/2006/relationships/slide" Target="slide22.xml"/><Relationship Id="rId4" Type="http://schemas.openxmlformats.org/officeDocument/2006/relationships/image" Target="../media/image36.svg"/><Relationship Id="rId9" Type="http://schemas.openxmlformats.org/officeDocument/2006/relationships/slide" Target="slide18.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xml"/><Relationship Id="rId6" Type="http://schemas.openxmlformats.org/officeDocument/2006/relationships/slide" Target="slide11.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slide" Target="slide1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5.xml"/><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9.xml"/><Relationship Id="rId5" Type="http://schemas.openxmlformats.org/officeDocument/2006/relationships/image" Target="../media/image67.jpe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1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5.xml"/><Relationship Id="rId5" Type="http://schemas.openxmlformats.org/officeDocument/2006/relationships/image" Target="../media/image73.pn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9.xml"/><Relationship Id="rId6" Type="http://schemas.openxmlformats.org/officeDocument/2006/relationships/slide" Target="slide11.xml"/><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9.xml"/><Relationship Id="rId4" Type="http://schemas.openxmlformats.org/officeDocument/2006/relationships/image" Target="../media/image80.sv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slide" Target="slide32.xml"/><Relationship Id="rId2" Type="http://schemas.openxmlformats.org/officeDocument/2006/relationships/image" Target="../media/image81.png"/><Relationship Id="rId1" Type="http://schemas.openxmlformats.org/officeDocument/2006/relationships/slideLayout" Target="../slideLayouts/slideLayout9.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27.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sv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9.xml"/><Relationship Id="rId6" Type="http://schemas.openxmlformats.org/officeDocument/2006/relationships/image" Target="../media/image95.png"/><Relationship Id="rId11" Type="http://schemas.openxmlformats.org/officeDocument/2006/relationships/hyperlink" Target="https://drive.google.com/file/d/1OLAXEIZpCmCX1dFVlf2rPtE_ISfNmFVz/view" TargetMode="External"/><Relationship Id="rId5" Type="http://schemas.openxmlformats.org/officeDocument/2006/relationships/image" Target="../media/image94.svg"/><Relationship Id="rId10" Type="http://schemas.openxmlformats.org/officeDocument/2006/relationships/image" Target="../media/image99.svg"/><Relationship Id="rId4" Type="http://schemas.openxmlformats.org/officeDocument/2006/relationships/image" Target="../media/image93.png"/><Relationship Id="rId9"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9.xml"/><Relationship Id="rId5" Type="http://schemas.openxmlformats.org/officeDocument/2006/relationships/image" Target="../media/image103.sv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17.jpg"/></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5.jpeg"/><Relationship Id="rId7" Type="http://schemas.openxmlformats.org/officeDocument/2006/relationships/image" Target="../media/image90.svg"/><Relationship Id="rId2" Type="http://schemas.openxmlformats.org/officeDocument/2006/relationships/image" Target="../media/image104.jpeg"/><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 Id="rId9" Type="http://schemas.openxmlformats.org/officeDocument/2006/relationships/image" Target="../media/image103.svg"/></Relationships>
</file>

<file path=ppt/slides/_rels/slide3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jpeg"/><Relationship Id="rId7" Type="http://schemas.openxmlformats.org/officeDocument/2006/relationships/image" Target="../media/image114.svg"/><Relationship Id="rId2" Type="http://schemas.openxmlformats.org/officeDocument/2006/relationships/image" Target="../media/image109.jpeg"/><Relationship Id="rId1" Type="http://schemas.openxmlformats.org/officeDocument/2006/relationships/slideLayout" Target="../slideLayouts/slideLayout9.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9" Type="http://schemas.openxmlformats.org/officeDocument/2006/relationships/image" Target="../media/image116.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9.xml"/><Relationship Id="rId5" Type="http://schemas.openxmlformats.org/officeDocument/2006/relationships/image" Target="../media/image118.svg"/><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119.png"/><Relationship Id="rId1" Type="http://schemas.openxmlformats.org/officeDocument/2006/relationships/slideLayout" Target="../slideLayouts/slideLayout9.xml"/><Relationship Id="rId5" Type="http://schemas.openxmlformats.org/officeDocument/2006/relationships/image" Target="../media/image97.svg"/><Relationship Id="rId4" Type="http://schemas.openxmlformats.org/officeDocument/2006/relationships/image" Target="../media/image120.png"/></Relationships>
</file>

<file path=ppt/slides/_rels/slide3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21.png"/><Relationship Id="rId1" Type="http://schemas.openxmlformats.org/officeDocument/2006/relationships/slideLayout" Target="../slideLayouts/slideLayout9.xml"/><Relationship Id="rId4" Type="http://schemas.openxmlformats.org/officeDocument/2006/relationships/slide" Target="slide38.xml"/></Relationships>
</file>

<file path=ppt/slides/_rels/slide37.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9.xml"/><Relationship Id="rId5" Type="http://schemas.openxmlformats.org/officeDocument/2006/relationships/image" Target="../media/image27.sv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9.xml"/><Relationship Id="rId6" Type="http://schemas.openxmlformats.org/officeDocument/2006/relationships/image" Target="../media/image127.gif"/><Relationship Id="rId5" Type="http://schemas.openxmlformats.org/officeDocument/2006/relationships/image" Target="../media/image123.svg"/><Relationship Id="rId4" Type="http://schemas.openxmlformats.org/officeDocument/2006/relationships/image" Target="../media/image126.png"/></Relationships>
</file>

<file path=ppt/slides/_rels/slide39.xml.rels><?xml version="1.0" encoding="UTF-8" standalone="yes"?>
<Relationships xmlns="http://schemas.openxmlformats.org/package/2006/relationships"><Relationship Id="rId3" Type="http://schemas.openxmlformats.org/officeDocument/2006/relationships/image" Target="../media/image129.svg"/><Relationship Id="rId7" Type="http://schemas.openxmlformats.org/officeDocument/2006/relationships/image" Target="../media/image107.svg"/><Relationship Id="rId2" Type="http://schemas.openxmlformats.org/officeDocument/2006/relationships/image" Target="../media/image128.png"/><Relationship Id="rId1" Type="http://schemas.openxmlformats.org/officeDocument/2006/relationships/slideLayout" Target="../slideLayouts/slideLayout9.xml"/><Relationship Id="rId6" Type="http://schemas.openxmlformats.org/officeDocument/2006/relationships/image" Target="../media/image132.png"/><Relationship Id="rId5" Type="http://schemas.openxmlformats.org/officeDocument/2006/relationships/image" Target="../media/image131.svg"/><Relationship Id="rId4" Type="http://schemas.openxmlformats.org/officeDocument/2006/relationships/image" Target="../media/image130.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svg"/><Relationship Id="rId7" Type="http://schemas.openxmlformats.org/officeDocument/2006/relationships/image" Target="../media/image138.svg"/><Relationship Id="rId2" Type="http://schemas.openxmlformats.org/officeDocument/2006/relationships/image" Target="../media/image133.png"/><Relationship Id="rId1" Type="http://schemas.openxmlformats.org/officeDocument/2006/relationships/slideLayout" Target="../slideLayouts/slideLayout9.xml"/><Relationship Id="rId6" Type="http://schemas.openxmlformats.org/officeDocument/2006/relationships/image" Target="../media/image137.png"/><Relationship Id="rId5" Type="http://schemas.openxmlformats.org/officeDocument/2006/relationships/image" Target="../media/image136.svg"/><Relationship Id="rId4" Type="http://schemas.openxmlformats.org/officeDocument/2006/relationships/image" Target="../media/image135.png"/><Relationship Id="rId9" Type="http://schemas.openxmlformats.org/officeDocument/2006/relationships/image" Target="../media/image140.svg"/></Relationships>
</file>

<file path=ppt/slides/_rels/slide4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2.svg"/><Relationship Id="rId7" Type="http://schemas.openxmlformats.org/officeDocument/2006/relationships/image" Target="../media/image134.svg"/><Relationship Id="rId2" Type="http://schemas.openxmlformats.org/officeDocument/2006/relationships/image" Target="../media/image141.png"/><Relationship Id="rId1" Type="http://schemas.openxmlformats.org/officeDocument/2006/relationships/slideLayout" Target="../slideLayouts/slideLayout9.xml"/><Relationship Id="rId6" Type="http://schemas.openxmlformats.org/officeDocument/2006/relationships/image" Target="../media/image145.png"/><Relationship Id="rId5" Type="http://schemas.openxmlformats.org/officeDocument/2006/relationships/image" Target="../media/image144.svg"/><Relationship Id="rId4" Type="http://schemas.openxmlformats.org/officeDocument/2006/relationships/image" Target="../media/image143.png"/><Relationship Id="rId9" Type="http://schemas.openxmlformats.org/officeDocument/2006/relationships/image" Target="../media/image147.svg"/></Relationships>
</file>

<file path=ppt/slides/_rels/slide42.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48.png"/><Relationship Id="rId1" Type="http://schemas.openxmlformats.org/officeDocument/2006/relationships/slideLayout" Target="../slideLayouts/slideLayout9.xml"/><Relationship Id="rId5" Type="http://schemas.openxmlformats.org/officeDocument/2006/relationships/image" Target="../media/image151.svg"/><Relationship Id="rId4" Type="http://schemas.openxmlformats.org/officeDocument/2006/relationships/image" Target="../media/image150.pn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hyperlink" Target="https://drive.google.com/file/d/1OLAXEIZpCmCX1dFVlf2rPtE_ISfNmFVz/view?usp=sharing" TargetMode="External"/><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hyperlink" Target="https://drive.google.com/file/d/1OLAXEIZpCmCX1dFVlf2rPtE_ISfNmFVz/view" TargetMode="External"/><Relationship Id="rId2"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3995" y="9211507"/>
            <a:ext cx="7315200" cy="17024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6748693"/>
            <a:ext cx="2210216" cy="318224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2471860" y="4557039"/>
            <a:ext cx="9574880" cy="1172923"/>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35169" y="-265593"/>
            <a:ext cx="4114800" cy="4114800"/>
          </a:xfrm>
          <a:prstGeom prst="rect">
            <a:avLst/>
          </a:prstGeom>
        </p:spPr>
      </p:pic>
      <p:sp>
        <p:nvSpPr>
          <p:cNvPr id="6" name="TextBox 6"/>
          <p:cNvSpPr txBox="1"/>
          <p:nvPr/>
        </p:nvSpPr>
        <p:spPr>
          <a:xfrm>
            <a:off x="3200400" y="2608124"/>
            <a:ext cx="11887670" cy="3465179"/>
          </a:xfrm>
          <a:prstGeom prst="rect">
            <a:avLst/>
          </a:prstGeom>
        </p:spPr>
        <p:txBody>
          <a:bodyPr lIns="0" tIns="0" rIns="0" bIns="0" rtlCol="0" anchor="t">
            <a:spAutoFit/>
          </a:bodyPr>
          <a:lstStyle/>
          <a:p>
            <a:pPr algn="ctr">
              <a:lnSpc>
                <a:spcPct val="150000"/>
              </a:lnSpc>
            </a:pPr>
            <a:r>
              <a:rPr lang="en-US" sz="8000" b="1" dirty="0">
                <a:solidFill>
                  <a:schemeClr val="accent4">
                    <a:lumMod val="50000"/>
                  </a:schemeClr>
                </a:solidFill>
                <a:latin typeface="Arial" panose="020B0604020202020204" pitchFamily="34" charset="0"/>
                <a:cs typeface="Arial" panose="020B0604020202020204" pitchFamily="34" charset="0"/>
              </a:rPr>
              <a:t>CHÀO MỪNG CẢ LỚP ĐẾN VỚI BÀI HỌC MỚI!</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60213"/>
            <a:ext cx="1401887" cy="1401887"/>
          </a:xfrm>
          <a:prstGeom prst="rect">
            <a:avLst/>
          </a:prstGeom>
        </p:spPr>
      </p:pic>
      <p:sp>
        <p:nvSpPr>
          <p:cNvPr id="7" name="TextBox 6"/>
          <p:cNvSpPr txBox="1"/>
          <p:nvPr/>
        </p:nvSpPr>
        <p:spPr>
          <a:xfrm>
            <a:off x="1209698" y="766663"/>
            <a:ext cx="8845156" cy="830997"/>
          </a:xfrm>
          <a:prstGeom prst="rect">
            <a:avLst/>
          </a:prstGeom>
          <a:noFill/>
        </p:spPr>
        <p:txBody>
          <a:bodyPr wrap="square" rtlCol="0">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dân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cư</a:t>
            </a:r>
            <a:endParaRPr lang="en-US" sz="4800" b="1" dirty="0">
              <a:solidFill>
                <a:srgbClr val="C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93D2769-4A14-4E7B-BC92-AB3C7D66318B}"/>
              </a:ext>
            </a:extLst>
          </p:cNvPr>
          <p:cNvSpPr txBox="1"/>
          <p:nvPr/>
        </p:nvSpPr>
        <p:spPr>
          <a:xfrm>
            <a:off x="651075" y="1943100"/>
            <a:ext cx="15808124" cy="6835204"/>
          </a:xfrm>
          <a:prstGeom prst="rect">
            <a:avLst/>
          </a:prstGeom>
          <a:noFill/>
        </p:spPr>
        <p:txBody>
          <a:bodyPr wrap="square" rtlCol="0">
            <a:spAutoFit/>
          </a:bodyPr>
          <a:lstStyle/>
          <a:p>
            <a:pPr marL="342900" lvl="0" indent="-342900">
              <a:lnSpc>
                <a:spcPct val="150000"/>
              </a:lnSpc>
              <a:spcBef>
                <a:spcPts val="735"/>
              </a:spcBef>
              <a:spcAft>
                <a:spcPts val="0"/>
              </a:spcAft>
              <a:buFont typeface="Times New Roman" panose="02020603050405020304" pitchFamily="18" charset="0"/>
              <a:buChar char="-"/>
            </a:pPr>
            <a:r>
              <a:rPr lang="en-US" sz="3600" dirty="0" err="1">
                <a:solidFill>
                  <a:srgbClr val="002060"/>
                </a:solidFill>
              </a:rPr>
              <a:t>Châu</a:t>
            </a:r>
            <a:r>
              <a:rPr lang="en-US" sz="3600" dirty="0">
                <a:solidFill>
                  <a:srgbClr val="002060"/>
                </a:solidFill>
              </a:rPr>
              <a:t> Phi </a:t>
            </a:r>
            <a:r>
              <a:rPr lang="en-US" sz="3600" dirty="0" err="1">
                <a:solidFill>
                  <a:srgbClr val="002060"/>
                </a:solidFill>
              </a:rPr>
              <a:t>là</a:t>
            </a:r>
            <a:r>
              <a:rPr lang="en-US" sz="3600" dirty="0">
                <a:solidFill>
                  <a:srgbClr val="002060"/>
                </a:solidFill>
              </a:rPr>
              <a:t> </a:t>
            </a:r>
            <a:r>
              <a:rPr lang="en-US" sz="3600" dirty="0" err="1">
                <a:solidFill>
                  <a:srgbClr val="002060"/>
                </a:solidFill>
              </a:rPr>
              <a:t>châu</a:t>
            </a:r>
            <a:r>
              <a:rPr lang="en-US" sz="3600" dirty="0">
                <a:solidFill>
                  <a:srgbClr val="002060"/>
                </a:solidFill>
              </a:rPr>
              <a:t> </a:t>
            </a:r>
            <a:r>
              <a:rPr lang="en-US" sz="3600" dirty="0" err="1">
                <a:solidFill>
                  <a:srgbClr val="002060"/>
                </a:solidFill>
              </a:rPr>
              <a:t>lục</a:t>
            </a:r>
            <a:r>
              <a:rPr lang="en-US" sz="3600" dirty="0">
                <a:solidFill>
                  <a:srgbClr val="002060"/>
                </a:solidFill>
              </a:rPr>
              <a:t> </a:t>
            </a:r>
            <a:r>
              <a:rPr lang="en-US" sz="3600" dirty="0" err="1">
                <a:solidFill>
                  <a:srgbClr val="002060"/>
                </a:solidFill>
              </a:rPr>
              <a:t>đông</a:t>
            </a:r>
            <a:r>
              <a:rPr lang="en-US" sz="3600" dirty="0">
                <a:solidFill>
                  <a:srgbClr val="002060"/>
                </a:solidFill>
              </a:rPr>
              <a:t> </a:t>
            </a:r>
            <a:r>
              <a:rPr lang="en-US" sz="3600" dirty="0" err="1">
                <a:solidFill>
                  <a:srgbClr val="002060"/>
                </a:solidFill>
              </a:rPr>
              <a:t>dân</a:t>
            </a:r>
            <a:r>
              <a:rPr lang="en-US" sz="3600" dirty="0">
                <a:solidFill>
                  <a:srgbClr val="002060"/>
                </a:solidFill>
              </a:rPr>
              <a:t> </a:t>
            </a:r>
            <a:r>
              <a:rPr lang="en-US" sz="3600" dirty="0" err="1">
                <a:solidFill>
                  <a:srgbClr val="002060"/>
                </a:solidFill>
              </a:rPr>
              <a:t>đứng</a:t>
            </a:r>
            <a:r>
              <a:rPr lang="en-US" sz="3600" dirty="0">
                <a:solidFill>
                  <a:srgbClr val="002060"/>
                </a:solidFill>
              </a:rPr>
              <a:t> </a:t>
            </a:r>
            <a:r>
              <a:rPr lang="en-US" sz="3600" dirty="0" err="1">
                <a:solidFill>
                  <a:srgbClr val="002060"/>
                </a:solidFill>
              </a:rPr>
              <a:t>thứ</a:t>
            </a:r>
            <a:r>
              <a:rPr lang="en-US" sz="3600" dirty="0">
                <a:solidFill>
                  <a:srgbClr val="002060"/>
                </a:solidFill>
              </a:rPr>
              <a:t> </a:t>
            </a:r>
            <a:r>
              <a:rPr lang="en-US" sz="3600" dirty="0" err="1">
                <a:solidFill>
                  <a:srgbClr val="002060"/>
                </a:solidFill>
              </a:rPr>
              <a:t>hai</a:t>
            </a:r>
            <a:r>
              <a:rPr lang="en-US" sz="3600" dirty="0">
                <a:solidFill>
                  <a:srgbClr val="002060"/>
                </a:solidFill>
              </a:rPr>
              <a:t> </a:t>
            </a:r>
            <a:r>
              <a:rPr lang="en-US" sz="3600" dirty="0" err="1">
                <a:solidFill>
                  <a:srgbClr val="002060"/>
                </a:solidFill>
              </a:rPr>
              <a:t>thế</a:t>
            </a:r>
            <a:r>
              <a:rPr lang="en-US" sz="3600" dirty="0">
                <a:solidFill>
                  <a:srgbClr val="002060"/>
                </a:solidFill>
              </a:rPr>
              <a:t> </a:t>
            </a:r>
            <a:r>
              <a:rPr lang="en-US" sz="3600" dirty="0" err="1">
                <a:solidFill>
                  <a:srgbClr val="002060"/>
                </a:solidFill>
              </a:rPr>
              <a:t>giới</a:t>
            </a:r>
            <a:r>
              <a:rPr lang="en-US" sz="3600" dirty="0">
                <a:solidFill>
                  <a:srgbClr val="002060"/>
                </a:solidFill>
              </a:rPr>
              <a:t> (</a:t>
            </a:r>
            <a:r>
              <a:rPr lang="en-US" sz="3600" dirty="0" err="1">
                <a:solidFill>
                  <a:srgbClr val="002060"/>
                </a:solidFill>
              </a:rPr>
              <a:t>sau</a:t>
            </a:r>
            <a:r>
              <a:rPr lang="en-US" sz="3600" dirty="0">
                <a:solidFill>
                  <a:srgbClr val="002060"/>
                </a:solidFill>
              </a:rPr>
              <a:t> </a:t>
            </a:r>
            <a:r>
              <a:rPr lang="en-US" sz="3600" dirty="0" err="1">
                <a:solidFill>
                  <a:srgbClr val="002060"/>
                </a:solidFill>
              </a:rPr>
              <a:t>châu</a:t>
            </a:r>
            <a:r>
              <a:rPr lang="en-US" sz="3600" dirty="0">
                <a:solidFill>
                  <a:srgbClr val="002060"/>
                </a:solidFill>
              </a:rPr>
              <a:t> Á).</a:t>
            </a:r>
          </a:p>
          <a:p>
            <a:pPr marL="342900" lvl="0" indent="-342900">
              <a:lnSpc>
                <a:spcPct val="150000"/>
              </a:lnSpc>
              <a:spcBef>
                <a:spcPts val="735"/>
              </a:spcBef>
              <a:spcAft>
                <a:spcPts val="0"/>
              </a:spcAft>
              <a:buFont typeface="Times New Roman" panose="02020603050405020304" pitchFamily="18" charset="0"/>
              <a:buChar char="-"/>
            </a:pPr>
            <a:r>
              <a:rPr lang="en-US" sz="3600" dirty="0" err="1">
                <a:solidFill>
                  <a:srgbClr val="002060"/>
                </a:solidFill>
              </a:rPr>
              <a:t>Tốc</a:t>
            </a:r>
            <a:r>
              <a:rPr lang="en-US" sz="3600" dirty="0">
                <a:solidFill>
                  <a:srgbClr val="002060"/>
                </a:solidFill>
              </a:rPr>
              <a:t> </a:t>
            </a:r>
            <a:r>
              <a:rPr lang="en-US" sz="3600" dirty="0" err="1">
                <a:solidFill>
                  <a:srgbClr val="002060"/>
                </a:solidFill>
              </a:rPr>
              <a:t>độ</a:t>
            </a:r>
            <a:r>
              <a:rPr lang="en-US" sz="3600" dirty="0">
                <a:solidFill>
                  <a:srgbClr val="002060"/>
                </a:solidFill>
              </a:rPr>
              <a:t> </a:t>
            </a:r>
            <a:r>
              <a:rPr lang="en-US" sz="3600" dirty="0" err="1">
                <a:solidFill>
                  <a:srgbClr val="002060"/>
                </a:solidFill>
              </a:rPr>
              <a:t>gia</a:t>
            </a:r>
            <a:r>
              <a:rPr lang="en-US" sz="3600" dirty="0">
                <a:solidFill>
                  <a:srgbClr val="002060"/>
                </a:solidFill>
              </a:rPr>
              <a:t> </a:t>
            </a:r>
            <a:r>
              <a:rPr lang="en-US" sz="3600" dirty="0" err="1">
                <a:solidFill>
                  <a:srgbClr val="002060"/>
                </a:solidFill>
              </a:rPr>
              <a:t>tăng</a:t>
            </a:r>
            <a:r>
              <a:rPr lang="en-US" sz="3600" dirty="0">
                <a:solidFill>
                  <a:srgbClr val="002060"/>
                </a:solidFill>
              </a:rPr>
              <a:t> </a:t>
            </a:r>
            <a:r>
              <a:rPr lang="en-US" sz="3600" dirty="0" err="1">
                <a:solidFill>
                  <a:srgbClr val="002060"/>
                </a:solidFill>
              </a:rPr>
              <a:t>dân</a:t>
            </a:r>
            <a:r>
              <a:rPr lang="en-US" sz="3600" dirty="0">
                <a:solidFill>
                  <a:srgbClr val="002060"/>
                </a:solidFill>
              </a:rPr>
              <a:t> </a:t>
            </a:r>
            <a:r>
              <a:rPr lang="en-US" sz="3600" dirty="0" err="1">
                <a:solidFill>
                  <a:srgbClr val="002060"/>
                </a:solidFill>
              </a:rPr>
              <a:t>số</a:t>
            </a:r>
            <a:r>
              <a:rPr lang="en-US" sz="3600" dirty="0">
                <a:solidFill>
                  <a:srgbClr val="002060"/>
                </a:solidFill>
              </a:rPr>
              <a:t> </a:t>
            </a:r>
            <a:r>
              <a:rPr lang="en-US" sz="3600" dirty="0" err="1">
                <a:solidFill>
                  <a:srgbClr val="002060"/>
                </a:solidFill>
              </a:rPr>
              <a:t>nhanh</a:t>
            </a:r>
            <a:r>
              <a:rPr lang="en-US" sz="3600" dirty="0">
                <a:solidFill>
                  <a:srgbClr val="002060"/>
                </a:solidFill>
              </a:rPr>
              <a:t>, </a:t>
            </a:r>
            <a:r>
              <a:rPr lang="en-US" sz="3600" dirty="0" err="1">
                <a:solidFill>
                  <a:srgbClr val="002060"/>
                </a:solidFill>
              </a:rPr>
              <a:t>tỉ</a:t>
            </a:r>
            <a:r>
              <a:rPr lang="en-US" sz="3600" dirty="0">
                <a:solidFill>
                  <a:srgbClr val="002060"/>
                </a:solidFill>
              </a:rPr>
              <a:t> </a:t>
            </a:r>
            <a:r>
              <a:rPr lang="en-US" sz="3600" dirty="0" err="1">
                <a:solidFill>
                  <a:srgbClr val="002060"/>
                </a:solidFill>
              </a:rPr>
              <a:t>suất</a:t>
            </a:r>
            <a:r>
              <a:rPr lang="en-US" sz="3600" dirty="0">
                <a:solidFill>
                  <a:srgbClr val="002060"/>
                </a:solidFill>
              </a:rPr>
              <a:t> </a:t>
            </a:r>
            <a:r>
              <a:rPr lang="en-US" sz="3600" dirty="0" err="1">
                <a:solidFill>
                  <a:srgbClr val="002060"/>
                </a:solidFill>
              </a:rPr>
              <a:t>tăng</a:t>
            </a:r>
            <a:r>
              <a:rPr lang="en-US" sz="3600" dirty="0">
                <a:solidFill>
                  <a:srgbClr val="002060"/>
                </a:solidFill>
              </a:rPr>
              <a:t> </a:t>
            </a:r>
            <a:r>
              <a:rPr lang="en-US" sz="3600" dirty="0" err="1">
                <a:solidFill>
                  <a:srgbClr val="002060"/>
                </a:solidFill>
              </a:rPr>
              <a:t>dân</a:t>
            </a:r>
            <a:r>
              <a:rPr lang="en-US" sz="3600" dirty="0">
                <a:solidFill>
                  <a:srgbClr val="002060"/>
                </a:solidFill>
              </a:rPr>
              <a:t> </a:t>
            </a:r>
            <a:r>
              <a:rPr lang="en-US" sz="3600" dirty="0" err="1">
                <a:solidFill>
                  <a:srgbClr val="002060"/>
                </a:solidFill>
              </a:rPr>
              <a:t>số</a:t>
            </a:r>
            <a:r>
              <a:rPr lang="en-US" sz="3600" dirty="0">
                <a:solidFill>
                  <a:srgbClr val="002060"/>
                </a:solidFill>
              </a:rPr>
              <a:t> </a:t>
            </a:r>
            <a:r>
              <a:rPr lang="en-US" sz="3600" dirty="0" err="1">
                <a:solidFill>
                  <a:srgbClr val="002060"/>
                </a:solidFill>
              </a:rPr>
              <a:t>tự</a:t>
            </a:r>
            <a:r>
              <a:rPr lang="en-US" sz="3600" dirty="0">
                <a:solidFill>
                  <a:srgbClr val="002060"/>
                </a:solidFill>
              </a:rPr>
              <a:t> </a:t>
            </a:r>
            <a:r>
              <a:rPr lang="en-US" sz="3600" dirty="0" err="1">
                <a:solidFill>
                  <a:srgbClr val="002060"/>
                </a:solidFill>
              </a:rPr>
              <a:t>nhiên</a:t>
            </a:r>
            <a:r>
              <a:rPr lang="en-US" sz="3600" dirty="0">
                <a:solidFill>
                  <a:srgbClr val="002060"/>
                </a:solidFill>
              </a:rPr>
              <a:t> ở </a:t>
            </a:r>
            <a:r>
              <a:rPr lang="en-US" sz="3600" dirty="0" err="1">
                <a:solidFill>
                  <a:srgbClr val="002060"/>
                </a:solidFill>
              </a:rPr>
              <a:t>mức</a:t>
            </a:r>
            <a:r>
              <a:rPr lang="en-US" sz="3600" dirty="0">
                <a:solidFill>
                  <a:srgbClr val="002060"/>
                </a:solidFill>
              </a:rPr>
              <a:t> </a:t>
            </a:r>
            <a:r>
              <a:rPr lang="en-US" sz="3600" dirty="0" err="1">
                <a:solidFill>
                  <a:srgbClr val="002060"/>
                </a:solidFill>
              </a:rPr>
              <a:t>cao</a:t>
            </a:r>
            <a:r>
              <a:rPr lang="en-US" sz="3600" dirty="0">
                <a:solidFill>
                  <a:srgbClr val="002060"/>
                </a:solidFill>
              </a:rPr>
              <a:t> so </a:t>
            </a:r>
            <a:r>
              <a:rPr lang="en-US" sz="3600" dirty="0" err="1">
                <a:solidFill>
                  <a:srgbClr val="002060"/>
                </a:solidFill>
              </a:rPr>
              <a:t>với</a:t>
            </a:r>
            <a:r>
              <a:rPr lang="en-US" sz="3600" dirty="0">
                <a:solidFill>
                  <a:srgbClr val="002060"/>
                </a:solidFill>
              </a:rPr>
              <a:t> </a:t>
            </a:r>
            <a:r>
              <a:rPr lang="en-US" sz="3600" dirty="0" err="1">
                <a:solidFill>
                  <a:srgbClr val="002060"/>
                </a:solidFill>
              </a:rPr>
              <a:t>thế</a:t>
            </a:r>
            <a:r>
              <a:rPr lang="en-US" sz="3600" dirty="0">
                <a:solidFill>
                  <a:srgbClr val="002060"/>
                </a:solidFill>
              </a:rPr>
              <a:t> </a:t>
            </a:r>
            <a:r>
              <a:rPr lang="en-US" sz="3600" dirty="0" err="1">
                <a:solidFill>
                  <a:srgbClr val="002060"/>
                </a:solidFill>
              </a:rPr>
              <a:t>giới</a:t>
            </a:r>
            <a:r>
              <a:rPr lang="en-US" sz="3600" dirty="0">
                <a:solidFill>
                  <a:srgbClr val="002060"/>
                </a:solidFill>
              </a:rPr>
              <a:t>.</a:t>
            </a:r>
          </a:p>
          <a:p>
            <a:pPr marL="342900" lvl="0" indent="-342900">
              <a:lnSpc>
                <a:spcPct val="150000"/>
              </a:lnSpc>
              <a:spcBef>
                <a:spcPts val="735"/>
              </a:spcBef>
              <a:spcAft>
                <a:spcPts val="0"/>
              </a:spcAft>
              <a:buFont typeface="Times New Roman" panose="02020603050405020304" pitchFamily="18" charset="0"/>
              <a:buChar char="-"/>
            </a:pPr>
            <a:r>
              <a:rPr lang="en-US" sz="3600" dirty="0" err="1">
                <a:solidFill>
                  <a:srgbClr val="002060"/>
                </a:solidFill>
              </a:rPr>
              <a:t>Cơ</a:t>
            </a:r>
            <a:r>
              <a:rPr lang="en-US" sz="3600" dirty="0">
                <a:solidFill>
                  <a:srgbClr val="002060"/>
                </a:solidFill>
              </a:rPr>
              <a:t> </a:t>
            </a:r>
            <a:r>
              <a:rPr lang="en-US" sz="3600" dirty="0" err="1">
                <a:solidFill>
                  <a:srgbClr val="002060"/>
                </a:solidFill>
              </a:rPr>
              <a:t>cấu</a:t>
            </a:r>
            <a:r>
              <a:rPr lang="en-US" sz="3600" dirty="0">
                <a:solidFill>
                  <a:srgbClr val="002060"/>
                </a:solidFill>
              </a:rPr>
              <a:t> </a:t>
            </a:r>
            <a:r>
              <a:rPr lang="en-US" sz="3600" dirty="0" err="1">
                <a:solidFill>
                  <a:srgbClr val="002060"/>
                </a:solidFill>
              </a:rPr>
              <a:t>dân</a:t>
            </a:r>
            <a:r>
              <a:rPr lang="en-US" sz="3600" dirty="0">
                <a:solidFill>
                  <a:srgbClr val="002060"/>
                </a:solidFill>
              </a:rPr>
              <a:t> </a:t>
            </a:r>
            <a:r>
              <a:rPr lang="en-US" sz="3600" dirty="0" err="1">
                <a:solidFill>
                  <a:srgbClr val="002060"/>
                </a:solidFill>
              </a:rPr>
              <a:t>số</a:t>
            </a:r>
            <a:r>
              <a:rPr lang="en-US" sz="3600" dirty="0">
                <a:solidFill>
                  <a:srgbClr val="002060"/>
                </a:solidFill>
              </a:rPr>
              <a:t> </a:t>
            </a:r>
            <a:r>
              <a:rPr lang="en-US" sz="3600" dirty="0" err="1">
                <a:solidFill>
                  <a:srgbClr val="002060"/>
                </a:solidFill>
              </a:rPr>
              <a:t>trẻ</a:t>
            </a:r>
            <a:r>
              <a:rPr lang="en-US" sz="3600" dirty="0">
                <a:solidFill>
                  <a:srgbClr val="002060"/>
                </a:solidFill>
              </a:rPr>
              <a:t>, </a:t>
            </a:r>
            <a:r>
              <a:rPr lang="en-US" sz="3600" dirty="0" err="1">
                <a:solidFill>
                  <a:srgbClr val="002060"/>
                </a:solidFill>
              </a:rPr>
              <a:t>số</a:t>
            </a:r>
            <a:r>
              <a:rPr lang="en-US" sz="3600" dirty="0">
                <a:solidFill>
                  <a:srgbClr val="002060"/>
                </a:solidFill>
              </a:rPr>
              <a:t> </a:t>
            </a:r>
            <a:r>
              <a:rPr lang="en-US" sz="3600" dirty="0" err="1">
                <a:solidFill>
                  <a:srgbClr val="002060"/>
                </a:solidFill>
              </a:rPr>
              <a:t>người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dưới</a:t>
            </a:r>
            <a:r>
              <a:rPr lang="en-US" sz="3600" dirty="0">
                <a:solidFill>
                  <a:srgbClr val="002060"/>
                </a:solidFill>
              </a:rPr>
              <a:t> </a:t>
            </a:r>
            <a:r>
              <a:rPr lang="en-US" sz="3600" dirty="0" err="1">
                <a:solidFill>
                  <a:srgbClr val="002060"/>
                </a:solidFill>
              </a:rPr>
              <a:t>tuổi</a:t>
            </a:r>
            <a:r>
              <a:rPr lang="en-US" sz="3600" dirty="0">
                <a:solidFill>
                  <a:srgbClr val="002060"/>
                </a:solidFill>
              </a:rPr>
              <a:t> lao </a:t>
            </a:r>
            <a:r>
              <a:rPr lang="en-US" sz="3600" dirty="0" err="1">
                <a:solidFill>
                  <a:srgbClr val="002060"/>
                </a:solidFill>
              </a:rPr>
              <a:t>động</a:t>
            </a:r>
            <a:r>
              <a:rPr lang="en-US" sz="3600" dirty="0">
                <a:solidFill>
                  <a:srgbClr val="002060"/>
                </a:solidFill>
              </a:rPr>
              <a:t> </a:t>
            </a:r>
            <a:r>
              <a:rPr lang="en-US" sz="3600" dirty="0" err="1">
                <a:solidFill>
                  <a:srgbClr val="002060"/>
                </a:solidFill>
              </a:rPr>
              <a:t>chiếm</a:t>
            </a:r>
            <a:r>
              <a:rPr lang="en-US" sz="3600" dirty="0">
                <a:solidFill>
                  <a:srgbClr val="002060"/>
                </a:solidFill>
              </a:rPr>
              <a:t> </a:t>
            </a:r>
            <a:r>
              <a:rPr lang="en-US" sz="3600" dirty="0" err="1">
                <a:solidFill>
                  <a:srgbClr val="002060"/>
                </a:solidFill>
              </a:rPr>
              <a:t>tỉ</a:t>
            </a:r>
            <a:r>
              <a:rPr lang="en-US" sz="3600" dirty="0">
                <a:solidFill>
                  <a:srgbClr val="002060"/>
                </a:solidFill>
              </a:rPr>
              <a:t> </a:t>
            </a:r>
            <a:r>
              <a:rPr lang="en-US" sz="3600" dirty="0" err="1">
                <a:solidFill>
                  <a:srgbClr val="002060"/>
                </a:solidFill>
              </a:rPr>
              <a:t>lệ</a:t>
            </a:r>
            <a:r>
              <a:rPr lang="en-US" sz="3600" dirty="0">
                <a:solidFill>
                  <a:srgbClr val="002060"/>
                </a:solidFill>
              </a:rPr>
              <a:t> </a:t>
            </a:r>
            <a:r>
              <a:rPr lang="en-US" sz="3600" dirty="0" err="1">
                <a:solidFill>
                  <a:srgbClr val="002060"/>
                </a:solidFill>
              </a:rPr>
              <a:t>cao</a:t>
            </a:r>
            <a:r>
              <a:rPr lang="en-US" sz="3600" dirty="0">
                <a:solidFill>
                  <a:srgbClr val="002060"/>
                </a:solidFill>
              </a:rPr>
              <a:t>.</a:t>
            </a:r>
          </a:p>
          <a:p>
            <a:pPr marL="342900" lvl="0" indent="-342900">
              <a:lnSpc>
                <a:spcPct val="150000"/>
              </a:lnSpc>
              <a:spcBef>
                <a:spcPts val="735"/>
              </a:spcBef>
              <a:spcAft>
                <a:spcPts val="0"/>
              </a:spcAft>
              <a:buFont typeface="Times New Roman" panose="02020603050405020304" pitchFamily="18" charset="0"/>
              <a:buChar char="-"/>
            </a:pPr>
            <a:r>
              <a:rPr lang="en-US" sz="3600" dirty="0" err="1">
                <a:solidFill>
                  <a:srgbClr val="002060"/>
                </a:solidFill>
              </a:rPr>
              <a:t>Số</a:t>
            </a:r>
            <a:r>
              <a:rPr lang="en-US" sz="3600" dirty="0">
                <a:solidFill>
                  <a:srgbClr val="002060"/>
                </a:solidFill>
              </a:rPr>
              <a:t> </a:t>
            </a:r>
            <a:r>
              <a:rPr lang="en-US" sz="3600" dirty="0" err="1">
                <a:solidFill>
                  <a:srgbClr val="002060"/>
                </a:solidFill>
              </a:rPr>
              <a:t>người</a:t>
            </a:r>
            <a:r>
              <a:rPr lang="en-US" sz="3600" dirty="0">
                <a:solidFill>
                  <a:srgbClr val="002060"/>
                </a:solidFill>
              </a:rPr>
              <a:t> </a:t>
            </a:r>
            <a:r>
              <a:rPr lang="en-US" sz="3600" dirty="0" err="1">
                <a:solidFill>
                  <a:srgbClr val="002060"/>
                </a:solidFill>
              </a:rPr>
              <a:t>xuất</a:t>
            </a:r>
            <a:r>
              <a:rPr lang="en-US" sz="3600" dirty="0">
                <a:solidFill>
                  <a:srgbClr val="002060"/>
                </a:solidFill>
              </a:rPr>
              <a:t> </a:t>
            </a:r>
            <a:r>
              <a:rPr lang="en-US" sz="3600" dirty="0" err="1">
                <a:solidFill>
                  <a:srgbClr val="002060"/>
                </a:solidFill>
              </a:rPr>
              <a:t>cư</a:t>
            </a:r>
            <a:r>
              <a:rPr lang="en-US" sz="3600" dirty="0">
                <a:solidFill>
                  <a:srgbClr val="002060"/>
                </a:solidFill>
              </a:rPr>
              <a:t> </a:t>
            </a:r>
            <a:r>
              <a:rPr lang="en-US" sz="3600" dirty="0" err="1">
                <a:solidFill>
                  <a:srgbClr val="002060"/>
                </a:solidFill>
              </a:rPr>
              <a:t>nhiều</a:t>
            </a:r>
            <a:r>
              <a:rPr lang="en-US" sz="3600" dirty="0">
                <a:solidFill>
                  <a:srgbClr val="002060"/>
                </a:solidFill>
              </a:rPr>
              <a:t> </a:t>
            </a:r>
            <a:r>
              <a:rPr lang="en-US" sz="3600" dirty="0" err="1">
                <a:solidFill>
                  <a:srgbClr val="002060"/>
                </a:solidFill>
              </a:rPr>
              <a:t>hơn</a:t>
            </a:r>
            <a:r>
              <a:rPr lang="en-US" sz="3600" dirty="0">
                <a:solidFill>
                  <a:srgbClr val="002060"/>
                </a:solidFill>
              </a:rPr>
              <a:t> </a:t>
            </a:r>
            <a:r>
              <a:rPr lang="en-US" sz="3600" dirty="0" err="1">
                <a:solidFill>
                  <a:srgbClr val="002060"/>
                </a:solidFill>
              </a:rPr>
              <a:t>nhập</a:t>
            </a:r>
            <a:r>
              <a:rPr lang="en-US" sz="3600" dirty="0">
                <a:solidFill>
                  <a:srgbClr val="002060"/>
                </a:solidFill>
              </a:rPr>
              <a:t> </a:t>
            </a:r>
            <a:r>
              <a:rPr lang="en-US" sz="3600" dirty="0" err="1">
                <a:solidFill>
                  <a:srgbClr val="002060"/>
                </a:solidFill>
              </a:rPr>
              <a:t>cư</a:t>
            </a:r>
            <a:r>
              <a:rPr lang="en-US" sz="3600" dirty="0">
                <a:solidFill>
                  <a:srgbClr val="002060"/>
                </a:solidFill>
              </a:rPr>
              <a:t>.</a:t>
            </a:r>
          </a:p>
          <a:p>
            <a:pPr>
              <a:lnSpc>
                <a:spcPct val="150000"/>
              </a:lnSpc>
              <a:spcAft>
                <a:spcPts val="800"/>
              </a:spcAft>
            </a:pPr>
            <a:r>
              <a:rPr lang="en-US" sz="3600" dirty="0">
                <a:solidFill>
                  <a:srgbClr val="002060"/>
                </a:solidFill>
                <a:sym typeface="Wingdings" panose="05000000000000000000" pitchFamily="2" charset="2"/>
              </a:rPr>
              <a:t></a:t>
            </a:r>
            <a:r>
              <a:rPr lang="en-US" sz="3600" b="1" dirty="0" err="1">
                <a:solidFill>
                  <a:srgbClr val="002060"/>
                </a:solidFill>
              </a:rPr>
              <a:t>Tạo</a:t>
            </a:r>
            <a:r>
              <a:rPr lang="en-US" sz="3600" b="1" dirty="0">
                <a:solidFill>
                  <a:srgbClr val="002060"/>
                </a:solidFill>
              </a:rPr>
              <a:t> ra </a:t>
            </a:r>
            <a:r>
              <a:rPr lang="en-US" sz="3600" b="1" dirty="0" err="1">
                <a:solidFill>
                  <a:srgbClr val="002060"/>
                </a:solidFill>
              </a:rPr>
              <a:t>nhiều</a:t>
            </a:r>
            <a:r>
              <a:rPr lang="en-US" sz="3600" b="1" dirty="0">
                <a:solidFill>
                  <a:srgbClr val="002060"/>
                </a:solidFill>
              </a:rPr>
              <a:t> </a:t>
            </a:r>
            <a:r>
              <a:rPr lang="en-US" sz="3600" b="1" dirty="0" err="1">
                <a:solidFill>
                  <a:srgbClr val="002060"/>
                </a:solidFill>
              </a:rPr>
              <a:t>áp</a:t>
            </a:r>
            <a:r>
              <a:rPr lang="en-US" sz="3600" b="1" dirty="0">
                <a:solidFill>
                  <a:srgbClr val="002060"/>
                </a:solidFill>
              </a:rPr>
              <a:t> </a:t>
            </a:r>
            <a:r>
              <a:rPr lang="en-US" sz="3600" b="1" dirty="0" err="1">
                <a:solidFill>
                  <a:srgbClr val="002060"/>
                </a:solidFill>
              </a:rPr>
              <a:t>lực</a:t>
            </a:r>
            <a:r>
              <a:rPr lang="en-US" sz="3600" b="1" dirty="0">
                <a:solidFill>
                  <a:srgbClr val="002060"/>
                </a:solidFill>
              </a:rPr>
              <a:t> </a:t>
            </a:r>
            <a:r>
              <a:rPr lang="en-US" sz="3600" b="1" dirty="0" err="1">
                <a:solidFill>
                  <a:srgbClr val="002060"/>
                </a:solidFill>
              </a:rPr>
              <a:t>đối</a:t>
            </a:r>
            <a:r>
              <a:rPr lang="en-US" sz="3600" b="1" dirty="0">
                <a:solidFill>
                  <a:srgbClr val="002060"/>
                </a:solidFill>
              </a:rPr>
              <a:t> </a:t>
            </a:r>
            <a:r>
              <a:rPr lang="en-US" sz="3600" b="1" dirty="0" err="1">
                <a:solidFill>
                  <a:srgbClr val="002060"/>
                </a:solidFill>
              </a:rPr>
              <a:t>với</a:t>
            </a:r>
            <a:r>
              <a:rPr lang="en-US" sz="3600" b="1" dirty="0">
                <a:solidFill>
                  <a:srgbClr val="002060"/>
                </a:solidFill>
              </a:rPr>
              <a:t> </a:t>
            </a:r>
            <a:r>
              <a:rPr lang="en-US" sz="3600" b="1" dirty="0" err="1">
                <a:solidFill>
                  <a:srgbClr val="002060"/>
                </a:solidFill>
              </a:rPr>
              <a:t>phát</a:t>
            </a:r>
            <a:r>
              <a:rPr lang="en-US" sz="3600" b="1" dirty="0">
                <a:solidFill>
                  <a:srgbClr val="002060"/>
                </a:solidFill>
              </a:rPr>
              <a:t> </a:t>
            </a:r>
            <a:r>
              <a:rPr lang="en-US" sz="3600" b="1" dirty="0" err="1">
                <a:solidFill>
                  <a:srgbClr val="002060"/>
                </a:solidFill>
              </a:rPr>
              <a:t>triển</a:t>
            </a:r>
            <a:r>
              <a:rPr lang="en-US" sz="3600" b="1" dirty="0">
                <a:solidFill>
                  <a:srgbClr val="002060"/>
                </a:solidFill>
              </a:rPr>
              <a:t> </a:t>
            </a:r>
            <a:r>
              <a:rPr lang="en-US" sz="3600" b="1" dirty="0" err="1">
                <a:solidFill>
                  <a:srgbClr val="002060"/>
                </a:solidFill>
              </a:rPr>
              <a:t>kinh</a:t>
            </a:r>
            <a:r>
              <a:rPr lang="en-US" sz="3600" b="1" dirty="0">
                <a:solidFill>
                  <a:srgbClr val="002060"/>
                </a:solidFill>
              </a:rPr>
              <a:t> </a:t>
            </a:r>
            <a:r>
              <a:rPr lang="en-US" sz="3600" b="1" dirty="0" err="1">
                <a:solidFill>
                  <a:srgbClr val="002060"/>
                </a:solidFill>
              </a:rPr>
              <a:t>tế</a:t>
            </a:r>
            <a:r>
              <a:rPr lang="en-US" sz="3600" b="1" dirty="0">
                <a:solidFill>
                  <a:srgbClr val="002060"/>
                </a:solidFill>
              </a:rPr>
              <a:t> - </a:t>
            </a:r>
            <a:r>
              <a:rPr lang="en-US" sz="3600" b="1" dirty="0" err="1">
                <a:solidFill>
                  <a:srgbClr val="002060"/>
                </a:solidFill>
              </a:rPr>
              <a:t>xã</a:t>
            </a:r>
            <a:r>
              <a:rPr lang="en-US" sz="3600" b="1" dirty="0">
                <a:solidFill>
                  <a:srgbClr val="002060"/>
                </a:solidFill>
              </a:rPr>
              <a:t> </a:t>
            </a:r>
            <a:r>
              <a:rPr lang="en-US" sz="3600" b="1" dirty="0" err="1">
                <a:solidFill>
                  <a:srgbClr val="002060"/>
                </a:solidFill>
              </a:rPr>
              <a:t>hội</a:t>
            </a:r>
            <a:r>
              <a:rPr lang="en-US" sz="3600" b="1" dirty="0">
                <a:solidFill>
                  <a:srgbClr val="002060"/>
                </a:solidFill>
              </a:rPr>
              <a:t> </a:t>
            </a:r>
            <a:r>
              <a:rPr lang="en-US" sz="3600" b="1" dirty="0" err="1">
                <a:solidFill>
                  <a:srgbClr val="002060"/>
                </a:solidFill>
              </a:rPr>
              <a:t>như</a:t>
            </a:r>
            <a:r>
              <a:rPr lang="en-US" sz="3600" b="1" dirty="0">
                <a:solidFill>
                  <a:srgbClr val="002060"/>
                </a:solidFill>
              </a:rPr>
              <a:t> </a:t>
            </a:r>
            <a:r>
              <a:rPr lang="en-US" sz="3600" b="1" dirty="0" err="1">
                <a:solidFill>
                  <a:srgbClr val="002060"/>
                </a:solidFill>
              </a:rPr>
              <a:t>giải</a:t>
            </a:r>
            <a:r>
              <a:rPr lang="en-US" sz="3600" b="1" dirty="0">
                <a:solidFill>
                  <a:srgbClr val="002060"/>
                </a:solidFill>
              </a:rPr>
              <a:t> </a:t>
            </a:r>
            <a:r>
              <a:rPr lang="en-US" sz="3600" b="1" dirty="0" err="1">
                <a:solidFill>
                  <a:srgbClr val="002060"/>
                </a:solidFill>
              </a:rPr>
              <a:t>quyết</a:t>
            </a:r>
            <a:r>
              <a:rPr lang="en-US" sz="3600" b="1" dirty="0">
                <a:solidFill>
                  <a:srgbClr val="002060"/>
                </a:solidFill>
              </a:rPr>
              <a:t> </a:t>
            </a:r>
            <a:r>
              <a:rPr lang="en-US" sz="3600" b="1" dirty="0" err="1">
                <a:solidFill>
                  <a:srgbClr val="002060"/>
                </a:solidFill>
              </a:rPr>
              <a:t>việc</a:t>
            </a:r>
            <a:r>
              <a:rPr lang="en-US" sz="3600" b="1" dirty="0">
                <a:solidFill>
                  <a:srgbClr val="002060"/>
                </a:solidFill>
              </a:rPr>
              <a:t> </a:t>
            </a:r>
            <a:r>
              <a:rPr lang="en-US" sz="3600" b="1" dirty="0" err="1">
                <a:solidFill>
                  <a:srgbClr val="002060"/>
                </a:solidFill>
              </a:rPr>
              <a:t>làm</a:t>
            </a:r>
            <a:r>
              <a:rPr lang="en-US" sz="3600" b="1" dirty="0">
                <a:solidFill>
                  <a:srgbClr val="002060"/>
                </a:solidFill>
              </a:rPr>
              <a:t>, </a:t>
            </a:r>
            <a:r>
              <a:rPr lang="en-US" sz="3600" b="1" dirty="0" err="1">
                <a:solidFill>
                  <a:srgbClr val="002060"/>
                </a:solidFill>
              </a:rPr>
              <a:t>đói</a:t>
            </a:r>
            <a:r>
              <a:rPr lang="en-US" sz="3600" b="1" dirty="0">
                <a:solidFill>
                  <a:srgbClr val="002060"/>
                </a:solidFill>
              </a:rPr>
              <a:t> </a:t>
            </a:r>
            <a:r>
              <a:rPr lang="en-US" sz="3600" b="1" dirty="0" err="1">
                <a:solidFill>
                  <a:srgbClr val="002060"/>
                </a:solidFill>
              </a:rPr>
              <a:t>nghèo</a:t>
            </a:r>
            <a:r>
              <a:rPr lang="en-US" sz="3600" b="1" dirty="0">
                <a:solidFill>
                  <a:srgbClr val="002060"/>
                </a:solidFill>
              </a:rPr>
              <a:t>,…</a:t>
            </a:r>
          </a:p>
          <a:p>
            <a:endParaRPr lang="en-US" sz="3600" dirty="0"/>
          </a:p>
        </p:txBody>
      </p:sp>
      <p:sp>
        <p:nvSpPr>
          <p:cNvPr id="11" name="AutoShape 4" descr="level 2 logo quiz 10 free Cliparts | Download images on Clipground 2025">
            <a:extLst>
              <a:ext uri="{FF2B5EF4-FFF2-40B4-BE49-F238E27FC236}">
                <a16:creationId xmlns:a16="http://schemas.microsoft.com/office/drawing/2014/main" id="{26A6518E-E32A-4BA0-B9DA-D3D98D17437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89DBC758-4AEE-40C9-A672-12EA077E46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2800" y="6538099"/>
            <a:ext cx="3781425" cy="3781425"/>
          </a:xfrm>
          <a:prstGeom prst="rect">
            <a:avLst/>
          </a:prstGeom>
        </p:spPr>
      </p:pic>
    </p:spTree>
    <p:extLst>
      <p:ext uri="{BB962C8B-B14F-4D97-AF65-F5344CB8AC3E}">
        <p14:creationId xmlns:p14="http://schemas.microsoft.com/office/powerpoint/2010/main" val="268242251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3074" name="Picture 2" descr="Quang Linh khoan giếng tặng người dân Bailundo. ">
            <a:extLst>
              <a:ext uri="{FF2B5EF4-FFF2-40B4-BE49-F238E27FC236}">
                <a16:creationId xmlns:a16="http://schemas.microsoft.com/office/drawing/2014/main" id="{5682CA0F-F118-48E0-A74F-CE89D4CFB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611" y="3589329"/>
            <a:ext cx="14353389" cy="6187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1204">
            <a:off x="15814682" y="-566492"/>
            <a:ext cx="3296356" cy="2781300"/>
          </a:xfrm>
          <a:prstGeom prst="rect">
            <a:avLst/>
          </a:prstGeom>
        </p:spPr>
      </p:pic>
      <p:sp>
        <p:nvSpPr>
          <p:cNvPr id="8" name="Rectangle 7"/>
          <p:cNvSpPr/>
          <p:nvPr/>
        </p:nvSpPr>
        <p:spPr>
          <a:xfrm>
            <a:off x="685800" y="158295"/>
            <a:ext cx="6970178"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xã</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hội</a:t>
            </a:r>
            <a:endParaRPr lang="en-US" sz="48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2410611" y="1642645"/>
            <a:ext cx="14859000" cy="1651671"/>
          </a:xfrm>
          <a:prstGeom prst="rect">
            <a:avLst/>
          </a:prstGeom>
        </p:spPr>
        <p:txBody>
          <a:bodyPr wrap="square">
            <a:spAutoFit/>
          </a:bodyPr>
          <a:lstStyle/>
          <a:p>
            <a:pPr algn="just">
              <a:lnSpc>
                <a:spcPct val="150000"/>
              </a:lnSpc>
            </a:pPr>
            <a:r>
              <a:rPr lang="en-US" sz="3600" i="1" dirty="0">
                <a:latin typeface="Arial" panose="020B0604020202020204" pitchFamily="34" charset="0"/>
                <a:cs typeface="Arial" panose="020B0604020202020204" pitchFamily="34" charset="0"/>
              </a:rPr>
              <a:t>Chia </a:t>
            </a:r>
            <a:r>
              <a:rPr lang="en-US" sz="3600" i="1" dirty="0" err="1">
                <a:latin typeface="Arial" panose="020B0604020202020204" pitchFamily="34" charset="0"/>
                <a:cs typeface="Arial" panose="020B0604020202020204" pitchFamily="34" charset="0"/>
              </a:rPr>
              <a:t>lớp</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làm</a:t>
            </a:r>
            <a:r>
              <a:rPr lang="en-US" sz="3600" i="1" dirty="0">
                <a:latin typeface="Arial" panose="020B0604020202020204" pitchFamily="34" charset="0"/>
                <a:cs typeface="Arial" panose="020B0604020202020204" pitchFamily="34" charset="0"/>
              </a:rPr>
              <a:t> 4 </a:t>
            </a:r>
            <a:r>
              <a:rPr lang="en-US" sz="3600" i="1" dirty="0" err="1">
                <a:latin typeface="Arial" panose="020B0604020202020204" pitchFamily="34" charset="0"/>
                <a:cs typeface="Arial" panose="020B0604020202020204" pitchFamily="34" charset="0"/>
              </a:rPr>
              <a:t>nhóm</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Các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nhóm</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lần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lượt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giải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quyết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các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vấn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đề</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trong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mảnh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ghép</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để</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thấy</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được</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hình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ảnh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bên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dưới</a:t>
            </a:r>
            <a:r>
              <a:rPr lang="en-US" sz="3600" i="1" dirty="0">
                <a:latin typeface="Arial" panose="020B0604020202020204" pitchFamily="34" charset="0"/>
                <a:cs typeface="Arial" panose="020B0604020202020204" pitchFamily="34" charset="0"/>
              </a:rPr>
              <a:t>. </a:t>
            </a:r>
          </a:p>
        </p:txBody>
      </p:sp>
      <p:pic>
        <p:nvPicPr>
          <p:cNvPr id="10"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7195" y="1309975"/>
            <a:ext cx="1134404" cy="1589357"/>
          </a:xfrm>
          <a:prstGeom prst="rect">
            <a:avLst/>
          </a:prstGeom>
        </p:spPr>
      </p:pic>
      <p:sp>
        <p:nvSpPr>
          <p:cNvPr id="16" name="TextBox 15">
            <a:extLst>
              <a:ext uri="{FF2B5EF4-FFF2-40B4-BE49-F238E27FC236}">
                <a16:creationId xmlns:a16="http://schemas.microsoft.com/office/drawing/2014/main" id="{DA12B2F4-C497-48C8-93D6-FE921D09B680}"/>
              </a:ext>
            </a:extLst>
          </p:cNvPr>
          <p:cNvSpPr txBox="1"/>
          <p:nvPr/>
        </p:nvSpPr>
        <p:spPr>
          <a:xfrm>
            <a:off x="4572000" y="1075077"/>
            <a:ext cx="9677400" cy="769441"/>
          </a:xfrm>
          <a:prstGeom prst="rect">
            <a:avLst/>
          </a:prstGeom>
          <a:noFill/>
        </p:spPr>
        <p:txBody>
          <a:bodyPr wrap="square" rtlCol="0">
            <a:spAutoFit/>
          </a:bodyPr>
          <a:lstStyle/>
          <a:p>
            <a:pPr algn="ctr"/>
            <a:r>
              <a:rPr lang="en-US" sz="4400" b="1" dirty="0"/>
              <a:t>LẬT MẢNH GHÉP</a:t>
            </a:r>
          </a:p>
        </p:txBody>
      </p:sp>
      <p:sp>
        <p:nvSpPr>
          <p:cNvPr id="18" name="Rectangle 17">
            <a:extLst>
              <a:ext uri="{FF2B5EF4-FFF2-40B4-BE49-F238E27FC236}">
                <a16:creationId xmlns:a16="http://schemas.microsoft.com/office/drawing/2014/main" id="{F0E7163C-29EF-465E-84C8-C1FFC8E9CA8A}"/>
              </a:ext>
            </a:extLst>
          </p:cNvPr>
          <p:cNvSpPr/>
          <p:nvPr/>
        </p:nvSpPr>
        <p:spPr>
          <a:xfrm>
            <a:off x="2410611" y="3503544"/>
            <a:ext cx="7171351" cy="3190343"/>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b="1" dirty="0" err="1">
                <a:solidFill>
                  <a:schemeClr val="tx1">
                    <a:lumMod val="90000"/>
                    <a:lumOff val="10000"/>
                  </a:schemeClr>
                </a:solidFill>
              </a:rPr>
              <a:t>Nhóm</a:t>
            </a:r>
            <a:r>
              <a:rPr lang="en-US" sz="4000" b="1" dirty="0">
                <a:solidFill>
                  <a:schemeClr val="tx1">
                    <a:lumMod val="90000"/>
                    <a:lumOff val="10000"/>
                  </a:schemeClr>
                </a:solidFill>
              </a:rPr>
              <a:t> 1. </a:t>
            </a:r>
            <a:r>
              <a:rPr lang="en-US" sz="4000" b="1" dirty="0" err="1">
                <a:solidFill>
                  <a:schemeClr val="tx1">
                    <a:lumMod val="90000"/>
                    <a:lumOff val="10000"/>
                  </a:schemeClr>
                </a:solidFill>
              </a:rPr>
              <a:t>Vì</a:t>
            </a:r>
            <a:r>
              <a:rPr lang="en-US" sz="4000" b="1" dirty="0">
                <a:solidFill>
                  <a:schemeClr val="tx1">
                    <a:lumMod val="90000"/>
                    <a:lumOff val="10000"/>
                  </a:schemeClr>
                </a:solidFill>
              </a:rPr>
              <a:t> </a:t>
            </a:r>
            <a:r>
              <a:rPr lang="en-US" sz="4000" b="1" dirty="0" err="1">
                <a:solidFill>
                  <a:schemeClr val="tx1">
                    <a:lumMod val="90000"/>
                    <a:lumOff val="10000"/>
                  </a:schemeClr>
                </a:solidFill>
              </a:rPr>
              <a:t>sao</a:t>
            </a:r>
            <a:r>
              <a:rPr lang="en-US" sz="4000" b="1" dirty="0">
                <a:solidFill>
                  <a:schemeClr val="tx1">
                    <a:lumMod val="90000"/>
                    <a:lumOff val="10000"/>
                  </a:schemeClr>
                </a:solidFill>
              </a:rPr>
              <a:t> </a:t>
            </a:r>
            <a:r>
              <a:rPr lang="en-US" sz="4000" b="1" dirty="0" err="1">
                <a:solidFill>
                  <a:schemeClr val="tx1">
                    <a:lumMod val="90000"/>
                    <a:lumOff val="10000"/>
                  </a:schemeClr>
                </a:solidFill>
              </a:rPr>
              <a:t>nạn</a:t>
            </a:r>
            <a:r>
              <a:rPr lang="en-US" sz="4000" b="1" dirty="0">
                <a:solidFill>
                  <a:schemeClr val="tx1">
                    <a:lumMod val="90000"/>
                    <a:lumOff val="10000"/>
                  </a:schemeClr>
                </a:solidFill>
              </a:rPr>
              <a:t> </a:t>
            </a:r>
            <a:r>
              <a:rPr lang="en-US" sz="4000" b="1" dirty="0" err="1">
                <a:solidFill>
                  <a:schemeClr val="tx1">
                    <a:lumMod val="90000"/>
                    <a:lumOff val="10000"/>
                  </a:schemeClr>
                </a:solidFill>
              </a:rPr>
              <a:t>đói</a:t>
            </a:r>
            <a:r>
              <a:rPr lang="en-US" sz="4000" b="1" dirty="0">
                <a:solidFill>
                  <a:schemeClr val="tx1">
                    <a:lumMod val="90000"/>
                    <a:lumOff val="10000"/>
                  </a:schemeClr>
                </a:solidFill>
              </a:rPr>
              <a:t> </a:t>
            </a:r>
            <a:r>
              <a:rPr lang="en-US" sz="4000" b="1" dirty="0" err="1">
                <a:solidFill>
                  <a:schemeClr val="tx1">
                    <a:lumMod val="90000"/>
                    <a:lumOff val="10000"/>
                  </a:schemeClr>
                </a:solidFill>
              </a:rPr>
              <a:t>xảy</a:t>
            </a:r>
            <a:r>
              <a:rPr lang="en-US" sz="4000" b="1" dirty="0">
                <a:solidFill>
                  <a:schemeClr val="tx1">
                    <a:lumMod val="90000"/>
                    <a:lumOff val="10000"/>
                  </a:schemeClr>
                </a:solidFill>
              </a:rPr>
              <a:t> ra ở </a:t>
            </a:r>
            <a:r>
              <a:rPr lang="en-US" sz="4000" b="1" dirty="0" err="1">
                <a:solidFill>
                  <a:schemeClr val="tx1">
                    <a:lumMod val="90000"/>
                    <a:lumOff val="10000"/>
                  </a:schemeClr>
                </a:solidFill>
              </a:rPr>
              <a:t>nhiều</a:t>
            </a:r>
            <a:r>
              <a:rPr lang="en-US" sz="4000" b="1" dirty="0">
                <a:solidFill>
                  <a:schemeClr val="tx1">
                    <a:lumMod val="90000"/>
                    <a:lumOff val="10000"/>
                  </a:schemeClr>
                </a:solidFill>
              </a:rPr>
              <a:t> </a:t>
            </a:r>
            <a:r>
              <a:rPr lang="en-US" sz="4000" b="1" dirty="0" err="1">
                <a:solidFill>
                  <a:schemeClr val="tx1">
                    <a:lumMod val="90000"/>
                    <a:lumOff val="10000"/>
                  </a:schemeClr>
                </a:solidFill>
              </a:rPr>
              <a:t>quốc</a:t>
            </a:r>
            <a:r>
              <a:rPr lang="en-US" sz="4000" b="1" dirty="0">
                <a:solidFill>
                  <a:schemeClr val="tx1">
                    <a:lumMod val="90000"/>
                    <a:lumOff val="10000"/>
                  </a:schemeClr>
                </a:solidFill>
              </a:rPr>
              <a:t> </a:t>
            </a:r>
            <a:r>
              <a:rPr lang="en-US" sz="4000" b="1" dirty="0" err="1">
                <a:solidFill>
                  <a:schemeClr val="tx1">
                    <a:lumMod val="90000"/>
                    <a:lumOff val="10000"/>
                  </a:schemeClr>
                </a:solidFill>
              </a:rPr>
              <a:t>gia</a:t>
            </a:r>
            <a:r>
              <a:rPr lang="en-US" sz="4000" b="1" dirty="0">
                <a:solidFill>
                  <a:schemeClr val="tx1">
                    <a:lumMod val="90000"/>
                    <a:lumOff val="10000"/>
                  </a:schemeClr>
                </a:solidFill>
              </a:rPr>
              <a:t> </a:t>
            </a:r>
            <a:r>
              <a:rPr lang="en-US" sz="4000" b="1" dirty="0" err="1">
                <a:solidFill>
                  <a:schemeClr val="tx1">
                    <a:lumMod val="90000"/>
                    <a:lumOff val="10000"/>
                  </a:schemeClr>
                </a:solidFill>
              </a:rPr>
              <a:t>châu</a:t>
            </a:r>
            <a:r>
              <a:rPr lang="en-US" sz="4000" b="1" dirty="0">
                <a:solidFill>
                  <a:schemeClr val="tx1">
                    <a:lumMod val="90000"/>
                    <a:lumOff val="10000"/>
                  </a:schemeClr>
                </a:solidFill>
              </a:rPr>
              <a:t> Phi?</a:t>
            </a:r>
            <a:endParaRPr lang="en-US" sz="2400" b="1" dirty="0">
              <a:solidFill>
                <a:schemeClr val="tx1">
                  <a:lumMod val="90000"/>
                  <a:lumOff val="10000"/>
                </a:schemeClr>
              </a:solidFill>
            </a:endParaRPr>
          </a:p>
        </p:txBody>
      </p:sp>
      <p:sp>
        <p:nvSpPr>
          <p:cNvPr id="20" name="Rectangle 19">
            <a:extLst>
              <a:ext uri="{FF2B5EF4-FFF2-40B4-BE49-F238E27FC236}">
                <a16:creationId xmlns:a16="http://schemas.microsoft.com/office/drawing/2014/main" id="{48E29261-222C-437B-BB77-979011E9CAFB}"/>
              </a:ext>
            </a:extLst>
          </p:cNvPr>
          <p:cNvSpPr/>
          <p:nvPr/>
        </p:nvSpPr>
        <p:spPr>
          <a:xfrm>
            <a:off x="9592649" y="3490350"/>
            <a:ext cx="7171351" cy="319034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lumMod val="90000"/>
                    <a:lumOff val="10000"/>
                  </a:schemeClr>
                </a:solidFill>
              </a:rPr>
              <a:t>Nhóm</a:t>
            </a:r>
            <a:r>
              <a:rPr lang="en-US" sz="4000" b="1" dirty="0">
                <a:solidFill>
                  <a:schemeClr val="tx1">
                    <a:lumMod val="90000"/>
                    <a:lumOff val="10000"/>
                  </a:schemeClr>
                </a:solidFill>
              </a:rPr>
              <a:t> 2. </a:t>
            </a:r>
            <a:r>
              <a:rPr lang="en-US" sz="4000" b="1" dirty="0" err="1">
                <a:solidFill>
                  <a:schemeClr val="tx1">
                    <a:lumMod val="90000"/>
                    <a:lumOff val="10000"/>
                  </a:schemeClr>
                </a:solidFill>
              </a:rPr>
              <a:t>Hậu</a:t>
            </a:r>
            <a:r>
              <a:rPr lang="en-US" sz="4000" b="1" dirty="0">
                <a:solidFill>
                  <a:schemeClr val="tx1">
                    <a:lumMod val="90000"/>
                    <a:lumOff val="10000"/>
                  </a:schemeClr>
                </a:solidFill>
              </a:rPr>
              <a:t> </a:t>
            </a:r>
            <a:r>
              <a:rPr lang="en-US" sz="4000" b="1" dirty="0" err="1">
                <a:solidFill>
                  <a:schemeClr val="tx1">
                    <a:lumMod val="90000"/>
                    <a:lumOff val="10000"/>
                  </a:schemeClr>
                </a:solidFill>
              </a:rPr>
              <a:t>quả</a:t>
            </a:r>
            <a:r>
              <a:rPr lang="en-US" sz="4000" b="1" dirty="0">
                <a:solidFill>
                  <a:schemeClr val="tx1">
                    <a:lumMod val="90000"/>
                    <a:lumOff val="10000"/>
                  </a:schemeClr>
                </a:solidFill>
              </a:rPr>
              <a:t> </a:t>
            </a:r>
            <a:r>
              <a:rPr lang="en-US" sz="4000" b="1" dirty="0" err="1">
                <a:solidFill>
                  <a:schemeClr val="tx1">
                    <a:lumMod val="90000"/>
                    <a:lumOff val="10000"/>
                  </a:schemeClr>
                </a:solidFill>
              </a:rPr>
              <a:t>của</a:t>
            </a:r>
            <a:r>
              <a:rPr lang="en-US" sz="4000" b="1" dirty="0">
                <a:solidFill>
                  <a:schemeClr val="tx1">
                    <a:lumMod val="90000"/>
                    <a:lumOff val="10000"/>
                  </a:schemeClr>
                </a:solidFill>
              </a:rPr>
              <a:t> </a:t>
            </a:r>
            <a:r>
              <a:rPr lang="en-US" sz="4000" b="1" dirty="0" err="1">
                <a:solidFill>
                  <a:schemeClr val="tx1">
                    <a:lumMod val="90000"/>
                    <a:lumOff val="10000"/>
                  </a:schemeClr>
                </a:solidFill>
              </a:rPr>
              <a:t>nạn</a:t>
            </a:r>
            <a:r>
              <a:rPr lang="en-US" sz="4000" b="1" dirty="0">
                <a:solidFill>
                  <a:schemeClr val="tx1">
                    <a:lumMod val="90000"/>
                    <a:lumOff val="10000"/>
                  </a:schemeClr>
                </a:solidFill>
              </a:rPr>
              <a:t> </a:t>
            </a:r>
            <a:r>
              <a:rPr lang="en-US" sz="4000" b="1" dirty="0" err="1">
                <a:solidFill>
                  <a:schemeClr val="tx1">
                    <a:lumMod val="90000"/>
                    <a:lumOff val="10000"/>
                  </a:schemeClr>
                </a:solidFill>
              </a:rPr>
              <a:t>đói</a:t>
            </a:r>
            <a:r>
              <a:rPr lang="en-US" sz="4000" b="1" dirty="0">
                <a:solidFill>
                  <a:schemeClr val="tx1">
                    <a:lumMod val="90000"/>
                    <a:lumOff val="10000"/>
                  </a:schemeClr>
                </a:solidFill>
              </a:rPr>
              <a:t> </a:t>
            </a:r>
            <a:r>
              <a:rPr lang="en-US" sz="4000" b="1" dirty="0" err="1">
                <a:solidFill>
                  <a:schemeClr val="tx1">
                    <a:lumMod val="90000"/>
                    <a:lumOff val="10000"/>
                  </a:schemeClr>
                </a:solidFill>
              </a:rPr>
              <a:t>là</a:t>
            </a:r>
            <a:r>
              <a:rPr lang="en-US" sz="4000" b="1" dirty="0">
                <a:solidFill>
                  <a:schemeClr val="tx1">
                    <a:lumMod val="90000"/>
                    <a:lumOff val="10000"/>
                  </a:schemeClr>
                </a:solidFill>
              </a:rPr>
              <a:t> </a:t>
            </a:r>
            <a:r>
              <a:rPr lang="en-US" sz="4000" b="1" dirty="0" err="1">
                <a:solidFill>
                  <a:schemeClr val="tx1">
                    <a:lumMod val="90000"/>
                    <a:lumOff val="10000"/>
                  </a:schemeClr>
                </a:solidFill>
              </a:rPr>
              <a:t>gì</a:t>
            </a:r>
            <a:r>
              <a:rPr lang="en-US" sz="4000" b="1" dirty="0">
                <a:solidFill>
                  <a:schemeClr val="tx1">
                    <a:lumMod val="90000"/>
                    <a:lumOff val="10000"/>
                  </a:schemeClr>
                </a:solidFill>
              </a:rPr>
              <a:t>?</a:t>
            </a:r>
          </a:p>
        </p:txBody>
      </p:sp>
      <p:sp>
        <p:nvSpPr>
          <p:cNvPr id="23" name="Rectangle 22">
            <a:extLst>
              <a:ext uri="{FF2B5EF4-FFF2-40B4-BE49-F238E27FC236}">
                <a16:creationId xmlns:a16="http://schemas.microsoft.com/office/drawing/2014/main" id="{7CD78BEE-4758-4C7E-9CA5-15C09828527B}"/>
              </a:ext>
            </a:extLst>
          </p:cNvPr>
          <p:cNvSpPr/>
          <p:nvPr/>
        </p:nvSpPr>
        <p:spPr>
          <a:xfrm>
            <a:off x="2410611" y="6696742"/>
            <a:ext cx="7171351" cy="307438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Nhóm</a:t>
            </a:r>
            <a:r>
              <a:rPr lang="en-US" sz="4000" b="1" dirty="0"/>
              <a:t> 3. </a:t>
            </a:r>
            <a:r>
              <a:rPr lang="en-US" sz="4000" b="1" dirty="0" err="1"/>
              <a:t>Nguyên</a:t>
            </a:r>
            <a:r>
              <a:rPr lang="en-US" sz="4000" b="1" dirty="0"/>
              <a:t> </a:t>
            </a:r>
            <a:r>
              <a:rPr lang="en-US" sz="4000" b="1" dirty="0" err="1"/>
              <a:t>nhân</a:t>
            </a:r>
            <a:r>
              <a:rPr lang="en-US" sz="4000" b="1" dirty="0"/>
              <a:t> </a:t>
            </a:r>
            <a:r>
              <a:rPr lang="en-US" sz="4000" b="1" dirty="0" err="1"/>
              <a:t>xảy</a:t>
            </a:r>
            <a:r>
              <a:rPr lang="en-US" sz="4000" b="1" dirty="0"/>
              <a:t> ra </a:t>
            </a:r>
            <a:r>
              <a:rPr lang="en-US" sz="4000" b="1" dirty="0" err="1"/>
              <a:t>xung</a:t>
            </a:r>
            <a:r>
              <a:rPr lang="en-US" sz="4000" b="1" dirty="0"/>
              <a:t> </a:t>
            </a:r>
            <a:r>
              <a:rPr lang="en-US" sz="4000" b="1" dirty="0" err="1"/>
              <a:t>đột</a:t>
            </a:r>
            <a:r>
              <a:rPr lang="en-US" sz="4000" b="1" dirty="0"/>
              <a:t> </a:t>
            </a:r>
            <a:r>
              <a:rPr lang="en-US" sz="4000" b="1" dirty="0" err="1"/>
              <a:t>quân</a:t>
            </a:r>
            <a:r>
              <a:rPr lang="en-US" sz="4000" b="1" dirty="0"/>
              <a:t> </a:t>
            </a:r>
            <a:r>
              <a:rPr lang="en-US" sz="4000" b="1" dirty="0" err="1"/>
              <a:t>sự</a:t>
            </a:r>
            <a:r>
              <a:rPr lang="en-US" sz="4000" b="1" dirty="0"/>
              <a:t> ở </a:t>
            </a:r>
            <a:r>
              <a:rPr lang="en-US" sz="4000" b="1" dirty="0" err="1"/>
              <a:t>châu</a:t>
            </a:r>
            <a:r>
              <a:rPr lang="en-US" sz="4000" b="1" dirty="0"/>
              <a:t> Phi</a:t>
            </a:r>
          </a:p>
        </p:txBody>
      </p:sp>
      <p:sp>
        <p:nvSpPr>
          <p:cNvPr id="24" name="Rectangle 23">
            <a:extLst>
              <a:ext uri="{FF2B5EF4-FFF2-40B4-BE49-F238E27FC236}">
                <a16:creationId xmlns:a16="http://schemas.microsoft.com/office/drawing/2014/main" id="{E93BEB7C-4539-4978-87A5-9DCBDC93D3B1}"/>
              </a:ext>
            </a:extLst>
          </p:cNvPr>
          <p:cNvSpPr/>
          <p:nvPr/>
        </p:nvSpPr>
        <p:spPr>
          <a:xfrm>
            <a:off x="9592649" y="6683548"/>
            <a:ext cx="7171351" cy="30743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t>Nhóm</a:t>
            </a:r>
            <a:r>
              <a:rPr lang="en-US" sz="4000" b="1" dirty="0"/>
              <a:t> 4. </a:t>
            </a:r>
            <a:r>
              <a:rPr lang="en-US" sz="4000" b="1" dirty="0" err="1"/>
              <a:t>Hậu</a:t>
            </a:r>
            <a:r>
              <a:rPr lang="en-US" sz="4000" b="1" dirty="0"/>
              <a:t> </a:t>
            </a:r>
            <a:r>
              <a:rPr lang="en-US" sz="4000" b="1" dirty="0" err="1"/>
              <a:t>quả</a:t>
            </a:r>
            <a:r>
              <a:rPr lang="en-US" sz="4000" b="1" dirty="0"/>
              <a:t> </a:t>
            </a:r>
            <a:r>
              <a:rPr lang="en-US" sz="4000" b="1" dirty="0" err="1"/>
              <a:t>của</a:t>
            </a:r>
            <a:r>
              <a:rPr lang="en-US" sz="4000" b="1" dirty="0"/>
              <a:t> </a:t>
            </a:r>
            <a:r>
              <a:rPr lang="en-US" sz="4000" b="1" dirty="0" err="1"/>
              <a:t>xung</a:t>
            </a:r>
            <a:r>
              <a:rPr lang="en-US" sz="4000" b="1" dirty="0"/>
              <a:t> </a:t>
            </a:r>
            <a:r>
              <a:rPr lang="en-US" sz="4000" b="1" dirty="0" err="1"/>
              <a:t>đột</a:t>
            </a:r>
            <a:r>
              <a:rPr lang="en-US" sz="4000" b="1" dirty="0"/>
              <a:t> </a:t>
            </a:r>
            <a:r>
              <a:rPr lang="en-US" sz="4000" b="1" dirty="0" err="1"/>
              <a:t>quân</a:t>
            </a:r>
            <a:r>
              <a:rPr lang="en-US" sz="4000" b="1" dirty="0"/>
              <a:t> </a:t>
            </a:r>
            <a:r>
              <a:rPr lang="en-US" sz="4000" b="1" dirty="0" err="1"/>
              <a:t>sự</a:t>
            </a:r>
            <a:r>
              <a:rPr lang="en-US" sz="4000" b="1" dirty="0"/>
              <a:t> ở </a:t>
            </a:r>
            <a:r>
              <a:rPr lang="en-US" sz="4000" b="1" dirty="0" err="1"/>
              <a:t>châu</a:t>
            </a:r>
            <a:r>
              <a:rPr lang="en-US" sz="4000" b="1" dirty="0"/>
              <a:t> Phi</a:t>
            </a:r>
          </a:p>
        </p:txBody>
      </p:sp>
      <p:sp>
        <p:nvSpPr>
          <p:cNvPr id="25" name="Action Button: Go Forward or Next 24">
            <a:hlinkClick r:id="rId7" action="ppaction://hlinksldjump" highlightClick="1"/>
            <a:extLst>
              <a:ext uri="{FF2B5EF4-FFF2-40B4-BE49-F238E27FC236}">
                <a16:creationId xmlns:a16="http://schemas.microsoft.com/office/drawing/2014/main" id="{92211F7F-B3C5-40AC-A6CA-E5E46BCFC73B}"/>
              </a:ext>
            </a:extLst>
          </p:cNvPr>
          <p:cNvSpPr/>
          <p:nvPr/>
        </p:nvSpPr>
        <p:spPr>
          <a:xfrm>
            <a:off x="8695352" y="6134100"/>
            <a:ext cx="886610" cy="546593"/>
          </a:xfrm>
          <a:prstGeom prst="actionButtonForwardNex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Action Button: Go Forward or Next 26">
            <a:hlinkClick r:id="rId8" action="ppaction://hlinksldjump" highlightClick="1"/>
            <a:extLst>
              <a:ext uri="{FF2B5EF4-FFF2-40B4-BE49-F238E27FC236}">
                <a16:creationId xmlns:a16="http://schemas.microsoft.com/office/drawing/2014/main" id="{963395E0-CBE3-4389-A100-E8B477AB3FF6}"/>
              </a:ext>
            </a:extLst>
          </p:cNvPr>
          <p:cNvSpPr/>
          <p:nvPr/>
        </p:nvSpPr>
        <p:spPr>
          <a:xfrm>
            <a:off x="15915955" y="6134100"/>
            <a:ext cx="886610" cy="546593"/>
          </a:xfrm>
          <a:prstGeom prst="actionButtonForwardNex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Action Button: Go Forward or Next 27">
            <a:hlinkClick r:id="rId9" action="ppaction://hlinksldjump" highlightClick="1"/>
            <a:extLst>
              <a:ext uri="{FF2B5EF4-FFF2-40B4-BE49-F238E27FC236}">
                <a16:creationId xmlns:a16="http://schemas.microsoft.com/office/drawing/2014/main" id="{CE20645D-2916-4B74-AE64-894B721440B3}"/>
              </a:ext>
            </a:extLst>
          </p:cNvPr>
          <p:cNvSpPr/>
          <p:nvPr/>
        </p:nvSpPr>
        <p:spPr>
          <a:xfrm>
            <a:off x="8673050" y="9195544"/>
            <a:ext cx="886610" cy="546593"/>
          </a:xfrm>
          <a:prstGeom prst="actionButtonForwardNex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Action Button: Go Forward or Next 28">
            <a:hlinkClick r:id="rId10" action="ppaction://hlinksldjump" highlightClick="1"/>
            <a:extLst>
              <a:ext uri="{FF2B5EF4-FFF2-40B4-BE49-F238E27FC236}">
                <a16:creationId xmlns:a16="http://schemas.microsoft.com/office/drawing/2014/main" id="{B7F52528-F519-4901-B117-41A4CF816A3B}"/>
              </a:ext>
            </a:extLst>
          </p:cNvPr>
          <p:cNvSpPr/>
          <p:nvPr/>
        </p:nvSpPr>
        <p:spPr>
          <a:xfrm>
            <a:off x="15893653" y="9195544"/>
            <a:ext cx="886610" cy="546593"/>
          </a:xfrm>
          <a:prstGeom prst="actionButtonForwardNex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4388887-2C60-4963-848B-4BC0E43F3F32}"/>
              </a:ext>
            </a:extLst>
          </p:cNvPr>
          <p:cNvSpPr/>
          <p:nvPr/>
        </p:nvSpPr>
        <p:spPr>
          <a:xfrm>
            <a:off x="2410611" y="8714060"/>
            <a:ext cx="14391954" cy="10977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b="1" dirty="0">
                <a:solidFill>
                  <a:schemeClr val="tx1">
                    <a:lumMod val="90000"/>
                    <a:lumOff val="10000"/>
                  </a:schemeClr>
                </a:solidFill>
              </a:rPr>
              <a:t>CẢI TIẾN KHOA HỌC KỸ THUẬT LÀ GIẢI PHÁP GIÚP CHÂU PHI ĐÁP ỨNG NHU CẦU VỀ L</a:t>
            </a:r>
            <a:r>
              <a:rPr lang="vi-VN" sz="2800" b="1" dirty="0">
                <a:solidFill>
                  <a:schemeClr val="tx1">
                    <a:lumMod val="90000"/>
                    <a:lumOff val="10000"/>
                  </a:schemeClr>
                </a:solidFill>
              </a:rPr>
              <a:t>Ư</a:t>
            </a:r>
            <a:r>
              <a:rPr lang="en-US" sz="2800" b="1" dirty="0">
                <a:solidFill>
                  <a:schemeClr val="tx1">
                    <a:lumMod val="90000"/>
                    <a:lumOff val="10000"/>
                  </a:schemeClr>
                </a:solidFill>
              </a:rPr>
              <a:t>ƠNG THỰC, KHÍ HẬU VÀ MÔI TR</a:t>
            </a:r>
            <a:r>
              <a:rPr lang="vi-VN" sz="2800" b="1" dirty="0">
                <a:solidFill>
                  <a:schemeClr val="tx1">
                    <a:lumMod val="90000"/>
                    <a:lumOff val="10000"/>
                  </a:schemeClr>
                </a:solidFill>
              </a:rPr>
              <a:t>Ư</a:t>
            </a:r>
            <a:r>
              <a:rPr lang="en-US" sz="2800" b="1" dirty="0">
                <a:solidFill>
                  <a:schemeClr val="tx1">
                    <a:lumMod val="90000"/>
                    <a:lumOff val="10000"/>
                  </a:schemeClr>
                </a:solidFill>
              </a:rPr>
              <a:t>ỜNG</a:t>
            </a:r>
          </a:p>
        </p:txBody>
      </p:sp>
      <p:sp>
        <p:nvSpPr>
          <p:cNvPr id="30" name="Action Button: Go to End 29">
            <a:hlinkClick r:id="rId11" action="ppaction://hlinksldjump" highlightClick="1"/>
            <a:extLst>
              <a:ext uri="{FF2B5EF4-FFF2-40B4-BE49-F238E27FC236}">
                <a16:creationId xmlns:a16="http://schemas.microsoft.com/office/drawing/2014/main" id="{E188359B-59FD-4E20-A0AA-45894671903D}"/>
              </a:ext>
            </a:extLst>
          </p:cNvPr>
          <p:cNvSpPr/>
          <p:nvPr/>
        </p:nvSpPr>
        <p:spPr>
          <a:xfrm>
            <a:off x="17602200" y="9742137"/>
            <a:ext cx="685800" cy="54486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25"/>
                                        </p:tgtEl>
                                      </p:cBhvr>
                                    </p:animEffect>
                                    <p:anim calcmode="lin" valueType="num">
                                      <p:cBhvr>
                                        <p:cTn id="12" dur="1000"/>
                                        <p:tgtEl>
                                          <p:spTgt spid="25"/>
                                        </p:tgtEl>
                                        <p:attrNameLst>
                                          <p:attrName>ppt_x</p:attrName>
                                        </p:attrNameLst>
                                      </p:cBhvr>
                                      <p:tavLst>
                                        <p:tav tm="0">
                                          <p:val>
                                            <p:strVal val="ppt_x"/>
                                          </p:val>
                                        </p:tav>
                                        <p:tav tm="100000">
                                          <p:val>
                                            <p:strVal val="ppt_x"/>
                                          </p:val>
                                        </p:tav>
                                      </p:tavLst>
                                    </p:anim>
                                    <p:anim calcmode="lin" valueType="num">
                                      <p:cBhvr>
                                        <p:cTn id="13" dur="1000"/>
                                        <p:tgtEl>
                                          <p:spTgt spid="25"/>
                                        </p:tgtEl>
                                        <p:attrNameLst>
                                          <p:attrName>ppt_y</p:attrName>
                                        </p:attrNameLst>
                                      </p:cBhvr>
                                      <p:tavLst>
                                        <p:tav tm="0">
                                          <p:val>
                                            <p:strVal val="ppt_y"/>
                                          </p:val>
                                        </p:tav>
                                        <p:tav tm="100000">
                                          <p:val>
                                            <p:strVal val="ppt_y+.1"/>
                                          </p:val>
                                        </p:tav>
                                      </p:tavLst>
                                    </p:anim>
                                    <p:set>
                                      <p:cBhvr>
                                        <p:cTn id="14" dur="1" fill="hold">
                                          <p:stCondLst>
                                            <p:cond delay="999"/>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20"/>
                                        </p:tgtEl>
                                        <p:attrNameLst>
                                          <p:attrName>ppt_x</p:attrName>
                                        </p:attrNameLst>
                                      </p:cBhvr>
                                      <p:tavLst>
                                        <p:tav tm="0">
                                          <p:val>
                                            <p:strVal val="ppt_x"/>
                                          </p:val>
                                        </p:tav>
                                        <p:tav tm="100000">
                                          <p:val>
                                            <p:strVal val="ppt_x"/>
                                          </p:val>
                                        </p:tav>
                                      </p:tavLst>
                                    </p:anim>
                                    <p:anim calcmode="lin" valueType="num">
                                      <p:cBhvr additive="base">
                                        <p:cTn id="19" dur="500"/>
                                        <p:tgtEl>
                                          <p:spTgt spid="20"/>
                                        </p:tgtEl>
                                        <p:attrNameLst>
                                          <p:attrName>ppt_y</p:attrName>
                                        </p:attrNameLst>
                                      </p:cBhvr>
                                      <p:tavLst>
                                        <p:tav tm="0">
                                          <p:val>
                                            <p:strVal val="ppt_y"/>
                                          </p:val>
                                        </p:tav>
                                        <p:tav tm="100000">
                                          <p:val>
                                            <p:strVal val="1+ppt_h/2"/>
                                          </p:val>
                                        </p:tav>
                                      </p:tavLst>
                                    </p:anim>
                                    <p:set>
                                      <p:cBhvr>
                                        <p:cTn id="20" dur="1" fill="hold">
                                          <p:stCondLst>
                                            <p:cond delay="499"/>
                                          </p:stCondLst>
                                        </p:cTn>
                                        <p:tgtEl>
                                          <p:spTgt spid="20"/>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27"/>
                                        </p:tgtEl>
                                        <p:attrNameLst>
                                          <p:attrName>ppt_x</p:attrName>
                                        </p:attrNameLst>
                                      </p:cBhvr>
                                      <p:tavLst>
                                        <p:tav tm="0">
                                          <p:val>
                                            <p:strVal val="ppt_x"/>
                                          </p:val>
                                        </p:tav>
                                        <p:tav tm="100000">
                                          <p:val>
                                            <p:strVal val="ppt_x"/>
                                          </p:val>
                                        </p:tav>
                                      </p:tavLst>
                                    </p:anim>
                                    <p:anim calcmode="lin" valueType="num">
                                      <p:cBhvr additive="base">
                                        <p:cTn id="23" dur="500"/>
                                        <p:tgtEl>
                                          <p:spTgt spid="27"/>
                                        </p:tgtEl>
                                        <p:attrNameLst>
                                          <p:attrName>ppt_y</p:attrName>
                                        </p:attrNameLst>
                                      </p:cBhvr>
                                      <p:tavLst>
                                        <p:tav tm="0">
                                          <p:val>
                                            <p:strVal val="ppt_y"/>
                                          </p:val>
                                        </p:tav>
                                        <p:tav tm="100000">
                                          <p:val>
                                            <p:strVal val="1+ppt_h/2"/>
                                          </p:val>
                                        </p:tav>
                                      </p:tavLst>
                                    </p:anim>
                                    <p:set>
                                      <p:cBhvr>
                                        <p:cTn id="24" dur="1" fill="hold">
                                          <p:stCondLst>
                                            <p:cond delay="499"/>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grpId="0" nodeType="clickEffect">
                                  <p:stCondLst>
                                    <p:cond delay="0"/>
                                  </p:stCondLst>
                                  <p:childTnLst>
                                    <p:animEffect transition="out" filter="fade">
                                      <p:cBhvr>
                                        <p:cTn id="28" dur="1000"/>
                                        <p:tgtEl>
                                          <p:spTgt spid="28"/>
                                        </p:tgtEl>
                                      </p:cBhvr>
                                    </p:animEffect>
                                    <p:anim calcmode="lin" valueType="num">
                                      <p:cBhvr>
                                        <p:cTn id="29" dur="1000"/>
                                        <p:tgtEl>
                                          <p:spTgt spid="28"/>
                                        </p:tgtEl>
                                        <p:attrNameLst>
                                          <p:attrName>ppt_x</p:attrName>
                                        </p:attrNameLst>
                                      </p:cBhvr>
                                      <p:tavLst>
                                        <p:tav tm="0">
                                          <p:val>
                                            <p:strVal val="ppt_x"/>
                                          </p:val>
                                        </p:tav>
                                        <p:tav tm="100000">
                                          <p:val>
                                            <p:strVal val="ppt_x"/>
                                          </p:val>
                                        </p:tav>
                                      </p:tavLst>
                                    </p:anim>
                                    <p:anim calcmode="lin" valueType="num">
                                      <p:cBhvr>
                                        <p:cTn id="30" dur="1000"/>
                                        <p:tgtEl>
                                          <p:spTgt spid="28"/>
                                        </p:tgtEl>
                                        <p:attrNameLst>
                                          <p:attrName>ppt_y</p:attrName>
                                        </p:attrNameLst>
                                      </p:cBhvr>
                                      <p:tavLst>
                                        <p:tav tm="0">
                                          <p:val>
                                            <p:strVal val="ppt_y"/>
                                          </p:val>
                                        </p:tav>
                                        <p:tav tm="100000">
                                          <p:val>
                                            <p:strVal val="ppt_y+.1"/>
                                          </p:val>
                                        </p:tav>
                                      </p:tavLst>
                                    </p:anim>
                                    <p:set>
                                      <p:cBhvr>
                                        <p:cTn id="31" dur="1" fill="hold">
                                          <p:stCondLst>
                                            <p:cond delay="999"/>
                                          </p:stCondLst>
                                        </p:cTn>
                                        <p:tgtEl>
                                          <p:spTgt spid="28"/>
                                        </p:tgtEl>
                                        <p:attrNameLst>
                                          <p:attrName>style.visibility</p:attrName>
                                        </p:attrNameLst>
                                      </p:cBhvr>
                                      <p:to>
                                        <p:strVal val="hidden"/>
                                      </p:to>
                                    </p:set>
                                  </p:childTnLst>
                                </p:cTn>
                              </p:par>
                              <p:par>
                                <p:cTn id="32" presetID="42" presetClass="exit" presetSubtype="0" fill="hold" grpId="0" nodeType="withEffect">
                                  <p:stCondLst>
                                    <p:cond delay="0"/>
                                  </p:stCondLst>
                                  <p:childTnLst>
                                    <p:animEffect transition="out" filter="fade">
                                      <p:cBhvr>
                                        <p:cTn id="33" dur="1000"/>
                                        <p:tgtEl>
                                          <p:spTgt spid="23"/>
                                        </p:tgtEl>
                                      </p:cBhvr>
                                    </p:animEffect>
                                    <p:anim calcmode="lin" valueType="num">
                                      <p:cBhvr>
                                        <p:cTn id="34" dur="1000"/>
                                        <p:tgtEl>
                                          <p:spTgt spid="23"/>
                                        </p:tgtEl>
                                        <p:attrNameLst>
                                          <p:attrName>ppt_x</p:attrName>
                                        </p:attrNameLst>
                                      </p:cBhvr>
                                      <p:tavLst>
                                        <p:tav tm="0">
                                          <p:val>
                                            <p:strVal val="ppt_x"/>
                                          </p:val>
                                        </p:tav>
                                        <p:tav tm="100000">
                                          <p:val>
                                            <p:strVal val="ppt_x"/>
                                          </p:val>
                                        </p:tav>
                                      </p:tavLst>
                                    </p:anim>
                                    <p:anim calcmode="lin" valueType="num">
                                      <p:cBhvr>
                                        <p:cTn id="35" dur="1000"/>
                                        <p:tgtEl>
                                          <p:spTgt spid="23"/>
                                        </p:tgtEl>
                                        <p:attrNameLst>
                                          <p:attrName>ppt_y</p:attrName>
                                        </p:attrNameLst>
                                      </p:cBhvr>
                                      <p:tavLst>
                                        <p:tav tm="0">
                                          <p:val>
                                            <p:strVal val="ppt_y"/>
                                          </p:val>
                                        </p:tav>
                                        <p:tav tm="100000">
                                          <p:val>
                                            <p:strVal val="ppt_y+.1"/>
                                          </p:val>
                                        </p:tav>
                                      </p:tavLst>
                                    </p:anim>
                                    <p:set>
                                      <p:cBhvr>
                                        <p:cTn id="36" dur="1" fill="hold">
                                          <p:stCondLst>
                                            <p:cond delay="999"/>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grpId="0" nodeType="clickEffect">
                                  <p:stCondLst>
                                    <p:cond delay="0"/>
                                  </p:stCondLst>
                                  <p:childTnLst>
                                    <p:animEffect transition="out" filter="fade">
                                      <p:cBhvr>
                                        <p:cTn id="40" dur="1000"/>
                                        <p:tgtEl>
                                          <p:spTgt spid="24"/>
                                        </p:tgtEl>
                                      </p:cBhvr>
                                    </p:animEffect>
                                    <p:anim calcmode="lin" valueType="num">
                                      <p:cBhvr>
                                        <p:cTn id="41" dur="1000"/>
                                        <p:tgtEl>
                                          <p:spTgt spid="24"/>
                                        </p:tgtEl>
                                        <p:attrNameLst>
                                          <p:attrName>ppt_x</p:attrName>
                                        </p:attrNameLst>
                                      </p:cBhvr>
                                      <p:tavLst>
                                        <p:tav tm="0">
                                          <p:val>
                                            <p:strVal val="ppt_x"/>
                                          </p:val>
                                        </p:tav>
                                        <p:tav tm="100000">
                                          <p:val>
                                            <p:strVal val="ppt_x"/>
                                          </p:val>
                                        </p:tav>
                                      </p:tavLst>
                                    </p:anim>
                                    <p:anim calcmode="lin" valueType="num">
                                      <p:cBhvr>
                                        <p:cTn id="42" dur="1000"/>
                                        <p:tgtEl>
                                          <p:spTgt spid="24"/>
                                        </p:tgtEl>
                                        <p:attrNameLst>
                                          <p:attrName>ppt_y</p:attrName>
                                        </p:attrNameLst>
                                      </p:cBhvr>
                                      <p:tavLst>
                                        <p:tav tm="0">
                                          <p:val>
                                            <p:strVal val="ppt_y"/>
                                          </p:val>
                                        </p:tav>
                                        <p:tav tm="100000">
                                          <p:val>
                                            <p:strVal val="ppt_y+.1"/>
                                          </p:val>
                                        </p:tav>
                                      </p:tavLst>
                                    </p:anim>
                                    <p:set>
                                      <p:cBhvr>
                                        <p:cTn id="43" dur="1" fill="hold">
                                          <p:stCondLst>
                                            <p:cond delay="999"/>
                                          </p:stCondLst>
                                        </p:cTn>
                                        <p:tgtEl>
                                          <p:spTgt spid="24"/>
                                        </p:tgtEl>
                                        <p:attrNameLst>
                                          <p:attrName>style.visibility</p:attrName>
                                        </p:attrNameLst>
                                      </p:cBhvr>
                                      <p:to>
                                        <p:strVal val="hidden"/>
                                      </p:to>
                                    </p:set>
                                  </p:childTnLst>
                                </p:cTn>
                              </p:par>
                              <p:par>
                                <p:cTn id="44" presetID="42" presetClass="exit" presetSubtype="0" fill="hold" grpId="0" nodeType="withEffect">
                                  <p:stCondLst>
                                    <p:cond delay="0"/>
                                  </p:stCondLst>
                                  <p:childTnLst>
                                    <p:animEffect transition="out" filter="fade">
                                      <p:cBhvr>
                                        <p:cTn id="45" dur="1000"/>
                                        <p:tgtEl>
                                          <p:spTgt spid="29"/>
                                        </p:tgtEl>
                                      </p:cBhvr>
                                    </p:animEffect>
                                    <p:anim calcmode="lin" valueType="num">
                                      <p:cBhvr>
                                        <p:cTn id="46" dur="1000"/>
                                        <p:tgtEl>
                                          <p:spTgt spid="29"/>
                                        </p:tgtEl>
                                        <p:attrNameLst>
                                          <p:attrName>ppt_x</p:attrName>
                                        </p:attrNameLst>
                                      </p:cBhvr>
                                      <p:tavLst>
                                        <p:tav tm="0">
                                          <p:val>
                                            <p:strVal val="ppt_x"/>
                                          </p:val>
                                        </p:tav>
                                        <p:tav tm="100000">
                                          <p:val>
                                            <p:strVal val="ppt_x"/>
                                          </p:val>
                                        </p:tav>
                                      </p:tavLst>
                                    </p:anim>
                                    <p:anim calcmode="lin" valueType="num">
                                      <p:cBhvr>
                                        <p:cTn id="47" dur="1000"/>
                                        <p:tgtEl>
                                          <p:spTgt spid="29"/>
                                        </p:tgtEl>
                                        <p:attrNameLst>
                                          <p:attrName>ppt_y</p:attrName>
                                        </p:attrNameLst>
                                      </p:cBhvr>
                                      <p:tavLst>
                                        <p:tav tm="0">
                                          <p:val>
                                            <p:strVal val="ppt_y"/>
                                          </p:val>
                                        </p:tav>
                                        <p:tav tm="100000">
                                          <p:val>
                                            <p:strVal val="ppt_y+.1"/>
                                          </p:val>
                                        </p:tav>
                                      </p:tavLst>
                                    </p:anim>
                                    <p:set>
                                      <p:cBhvr>
                                        <p:cTn id="48" dur="1" fill="hold">
                                          <p:stCondLst>
                                            <p:cond delay="999"/>
                                          </p:stCondLst>
                                        </p:cTn>
                                        <p:tgtEl>
                                          <p:spTgt spid="2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000"/>
                                        <p:tgtEl>
                                          <p:spTgt spid="26"/>
                                        </p:tgtEl>
                                      </p:cBhvr>
                                    </p:animEffect>
                                    <p:anim calcmode="lin" valueType="num">
                                      <p:cBhvr>
                                        <p:cTn id="54" dur="1000" fill="hold"/>
                                        <p:tgtEl>
                                          <p:spTgt spid="26"/>
                                        </p:tgtEl>
                                        <p:attrNameLst>
                                          <p:attrName>ppt_x</p:attrName>
                                        </p:attrNameLst>
                                      </p:cBhvr>
                                      <p:tavLst>
                                        <p:tav tm="0">
                                          <p:val>
                                            <p:strVal val="#ppt_x"/>
                                          </p:val>
                                        </p:tav>
                                        <p:tav tm="100000">
                                          <p:val>
                                            <p:strVal val="#ppt_x"/>
                                          </p:val>
                                        </p:tav>
                                      </p:tavLst>
                                    </p:anim>
                                    <p:anim calcmode="lin" valueType="num">
                                      <p:cBhvr>
                                        <p:cTn id="5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4" grpId="0" animBg="1"/>
      <p:bldP spid="25" grpId="0" animBg="1"/>
      <p:bldP spid="27" grpId="0" animBg="1"/>
      <p:bldP spid="28" grpId="0" animBg="1"/>
      <p:bldP spid="29"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4B8AC85-6A3D-4E64-B0A3-64637AB16744}"/>
              </a:ext>
            </a:extLst>
          </p:cNvPr>
          <p:cNvSpPr/>
          <p:nvPr/>
        </p:nvSpPr>
        <p:spPr>
          <a:xfrm>
            <a:off x="838200" y="3024514"/>
            <a:ext cx="4419600" cy="423797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NGUYÊN NHÂN XẢY RA NẠN ĐÓI</a:t>
            </a:r>
          </a:p>
        </p:txBody>
      </p:sp>
      <p:sp>
        <p:nvSpPr>
          <p:cNvPr id="5" name="Rectangle 4">
            <a:extLst>
              <a:ext uri="{FF2B5EF4-FFF2-40B4-BE49-F238E27FC236}">
                <a16:creationId xmlns:a16="http://schemas.microsoft.com/office/drawing/2014/main" id="{912AA99B-04BE-4AC0-9BC7-DD9D774FC09B}"/>
              </a:ext>
            </a:extLst>
          </p:cNvPr>
          <p:cNvSpPr/>
          <p:nvPr/>
        </p:nvSpPr>
        <p:spPr>
          <a:xfrm>
            <a:off x="7649808" y="952500"/>
            <a:ext cx="9342792" cy="140968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lumMod val="90000"/>
                    <a:lumOff val="10000"/>
                  </a:schemeClr>
                </a:solidFill>
              </a:rPr>
              <a:t>Đ</a:t>
            </a:r>
            <a:r>
              <a:rPr lang="vi-VN" sz="3600" b="1" dirty="0">
                <a:solidFill>
                  <a:schemeClr val="tx1">
                    <a:lumMod val="90000"/>
                    <a:lumOff val="10000"/>
                  </a:schemeClr>
                </a:solidFill>
              </a:rPr>
              <a:t>iều kiện canh tác hạn chế</a:t>
            </a:r>
            <a:endParaRPr lang="en-US" sz="3600" b="1" dirty="0">
              <a:solidFill>
                <a:schemeClr val="tx1">
                  <a:lumMod val="90000"/>
                  <a:lumOff val="10000"/>
                </a:schemeClr>
              </a:solidFill>
            </a:endParaRPr>
          </a:p>
        </p:txBody>
      </p:sp>
      <p:cxnSp>
        <p:nvCxnSpPr>
          <p:cNvPr id="12" name="Straight Connector 11">
            <a:extLst>
              <a:ext uri="{FF2B5EF4-FFF2-40B4-BE49-F238E27FC236}">
                <a16:creationId xmlns:a16="http://schemas.microsoft.com/office/drawing/2014/main" id="{E920C843-EF5C-4809-8A43-F51CE9049671}"/>
              </a:ext>
            </a:extLst>
          </p:cNvPr>
          <p:cNvCxnSpPr>
            <a:cxnSpLocks/>
          </p:cNvCxnSpPr>
          <p:nvPr/>
        </p:nvCxnSpPr>
        <p:spPr>
          <a:xfrm flipV="1">
            <a:off x="4743682" y="1485900"/>
            <a:ext cx="1524000" cy="26670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D22DD4-5D3A-4B1D-9454-EC0C1CEC322B}"/>
              </a:ext>
            </a:extLst>
          </p:cNvPr>
          <p:cNvCxnSpPr>
            <a:cxnSpLocks/>
          </p:cNvCxnSpPr>
          <p:nvPr/>
        </p:nvCxnSpPr>
        <p:spPr>
          <a:xfrm>
            <a:off x="6248400" y="1485900"/>
            <a:ext cx="1401408"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523229F-86D7-4CD1-B105-4C27E7DB1DBC}"/>
              </a:ext>
            </a:extLst>
          </p:cNvPr>
          <p:cNvSpPr/>
          <p:nvPr/>
        </p:nvSpPr>
        <p:spPr>
          <a:xfrm>
            <a:off x="7649808" y="8343900"/>
            <a:ext cx="9342792" cy="140968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lumMod val="90000"/>
                    <a:lumOff val="10000"/>
                  </a:schemeClr>
                </a:solidFill>
              </a:rPr>
              <a:t>Xung</a:t>
            </a:r>
            <a:r>
              <a:rPr lang="en-US" sz="3600" b="1" dirty="0">
                <a:solidFill>
                  <a:schemeClr val="tx1">
                    <a:lumMod val="90000"/>
                    <a:lumOff val="10000"/>
                  </a:schemeClr>
                </a:solidFill>
              </a:rPr>
              <a:t> </a:t>
            </a:r>
            <a:r>
              <a:rPr lang="vi-VN" sz="3600" b="1" dirty="0">
                <a:solidFill>
                  <a:schemeClr val="tx1">
                    <a:lumMod val="90000"/>
                    <a:lumOff val="10000"/>
                  </a:schemeClr>
                </a:solidFill>
              </a:rPr>
              <a:t>đột vũ trang</a:t>
            </a:r>
            <a:endParaRPr lang="en-US" sz="3600" b="1" dirty="0">
              <a:solidFill>
                <a:schemeClr val="tx1">
                  <a:lumMod val="90000"/>
                  <a:lumOff val="10000"/>
                </a:schemeClr>
              </a:solidFill>
            </a:endParaRPr>
          </a:p>
        </p:txBody>
      </p:sp>
      <p:cxnSp>
        <p:nvCxnSpPr>
          <p:cNvPr id="19" name="Straight Connector 18">
            <a:extLst>
              <a:ext uri="{FF2B5EF4-FFF2-40B4-BE49-F238E27FC236}">
                <a16:creationId xmlns:a16="http://schemas.microsoft.com/office/drawing/2014/main" id="{DA62EA45-A381-4894-8673-A0AF6AB540DA}"/>
              </a:ext>
            </a:extLst>
          </p:cNvPr>
          <p:cNvCxnSpPr>
            <a:cxnSpLocks/>
          </p:cNvCxnSpPr>
          <p:nvPr/>
        </p:nvCxnSpPr>
        <p:spPr>
          <a:xfrm>
            <a:off x="4876800" y="6203886"/>
            <a:ext cx="1524000" cy="2902014"/>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4077494-7CA0-474B-A75C-1887495ABAF1}"/>
              </a:ext>
            </a:extLst>
          </p:cNvPr>
          <p:cNvCxnSpPr>
            <a:cxnSpLocks/>
          </p:cNvCxnSpPr>
          <p:nvPr/>
        </p:nvCxnSpPr>
        <p:spPr>
          <a:xfrm>
            <a:off x="6400800" y="9105900"/>
            <a:ext cx="1249008"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098" name="Picture 2" descr="Biến đổi khí hậu đe doạ sự phát triển kinh tế-xã hội của châu Phi">
            <a:extLst>
              <a:ext uri="{FF2B5EF4-FFF2-40B4-BE49-F238E27FC236}">
                <a16:creationId xmlns:a16="http://schemas.microsoft.com/office/drawing/2014/main" id="{CC20961D-5623-43B3-BF3C-D393E9D74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9809" y="2501243"/>
            <a:ext cx="4972558" cy="30232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ác động của cuộc xung đột ở Sudan với các nước láng giềng | baotintuc.vn">
            <a:extLst>
              <a:ext uri="{FF2B5EF4-FFF2-40B4-BE49-F238E27FC236}">
                <a16:creationId xmlns:a16="http://schemas.microsoft.com/office/drawing/2014/main" id="{888CAF41-E77A-4A0E-B120-626074C89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5517" y="5143500"/>
            <a:ext cx="5407082" cy="305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77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wipe(down)">
                                      <p:cBhvr>
                                        <p:cTn id="23" dur="500"/>
                                        <p:tgtEl>
                                          <p:spTgt spid="409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par>
                                <p:cTn id="37" presetID="14" presetClass="entr" presetSubtype="10" fill="hold" nodeType="with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randombar(horizontal)">
                                      <p:cBhvr>
                                        <p:cTn id="39"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http://imgs.vietnamnet.vn/Images/2011/07/06/16/20110706165032_kid-drou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257800"/>
            <a:ext cx="908685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Chùm ảnh những cô dâu bật khóc trong hủ tục cướp vợ ở châu Phi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0868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9" descr="Chùm ảnh những cô dâu bật khóc trong hủ tục cướp vợ ở châu Phi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2101" y="5257801"/>
            <a:ext cx="9124950"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1" descr="Chùm ảnh những cô dâu bật khóc trong hủ tục cướp vợ ở châu Phi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2100" y="0"/>
            <a:ext cx="91059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0" y="4624388"/>
            <a:ext cx="18288000" cy="14883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r>
              <a:rPr lang="en-US" sz="4300" b="1">
                <a:solidFill>
                  <a:srgbClr val="FF0000"/>
                </a:solidFill>
                <a:latin typeface="Times New Roman" pitchFamily="18" charset="0"/>
              </a:rPr>
              <a:t>C</a:t>
            </a:r>
            <a:r>
              <a:rPr lang="vi-VN" sz="4300" b="1">
                <a:solidFill>
                  <a:srgbClr val="FF0000"/>
                </a:solidFill>
                <a:latin typeface="Times New Roman" pitchFamily="18" charset="0"/>
              </a:rPr>
              <a:t>ô dâu mới 14 tuổi bị chồng bắt đi</a:t>
            </a:r>
            <a:r>
              <a:rPr lang="en-US" sz="4300" b="1">
                <a:solidFill>
                  <a:srgbClr val="FF0000"/>
                </a:solidFill>
                <a:latin typeface="Times New Roman" pitchFamily="18" charset="0"/>
              </a:rPr>
              <a:t>, </a:t>
            </a:r>
            <a:r>
              <a:rPr lang="vi-VN" sz="4300" b="1">
                <a:solidFill>
                  <a:srgbClr val="FF0000"/>
                </a:solidFill>
                <a:latin typeface="Times New Roman" pitchFamily="18" charset="0"/>
              </a:rPr>
              <a:t>phải sống cách ly 1 tháng trong nhà kho tối tăm cho đến trước khi lễ cưới diễn ra</a:t>
            </a:r>
            <a:r>
              <a:rPr lang="en-US" sz="4300" b="1">
                <a:solidFill>
                  <a:srgbClr val="FF0000"/>
                </a:solidFill>
                <a:latin typeface="Times New Roman" pitchFamily="18" charset="0"/>
              </a:rPr>
              <a:t> và hậu quả sinh ra những đứa trẻ</a:t>
            </a:r>
            <a:r>
              <a:rPr lang="en-US" sz="3600" b="1">
                <a:latin typeface="Times New Roman" pitchFamily="18" charset="0"/>
              </a:rPr>
              <a:t>....</a:t>
            </a:r>
            <a:endParaRPr lang="vi-VN" sz="3600" b="1">
              <a:latin typeface="Times New Roman" pitchFamily="18" charset="0"/>
            </a:endParaRPr>
          </a:p>
        </p:txBody>
      </p:sp>
      <p:sp>
        <p:nvSpPr>
          <p:cNvPr id="7" name="Action Button: Go Back or Previous 6">
            <a:hlinkClick r:id="rId6" action="ppaction://hlinksldjump" highlightClick="1"/>
            <a:extLst>
              <a:ext uri="{FF2B5EF4-FFF2-40B4-BE49-F238E27FC236}">
                <a16:creationId xmlns:a16="http://schemas.microsoft.com/office/drawing/2014/main" id="{A4BF88DF-24B9-4A44-B8DC-EE42C652D680}"/>
              </a:ext>
            </a:extLst>
          </p:cNvPr>
          <p:cNvSpPr/>
          <p:nvPr/>
        </p:nvSpPr>
        <p:spPr>
          <a:xfrm>
            <a:off x="17373600" y="9334500"/>
            <a:ext cx="868008" cy="762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3598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17415"/>
                                        </p:tgtEl>
                                        <p:attrNameLst>
                                          <p:attrName>style.visibility</p:attrName>
                                        </p:attrNameLst>
                                      </p:cBhvr>
                                      <p:to>
                                        <p:strVal val="visible"/>
                                      </p:to>
                                    </p:set>
                                    <p:animEffect transition="in" filter="strips(downRight)">
                                      <p:cBhvr>
                                        <p:cTn id="7" dur="500"/>
                                        <p:tgtEl>
                                          <p:spTgt spid="17415"/>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17419"/>
                                        </p:tgtEl>
                                        <p:attrNameLst>
                                          <p:attrName>style.visibility</p:attrName>
                                        </p:attrNameLst>
                                      </p:cBhvr>
                                      <p:to>
                                        <p:strVal val="visible"/>
                                      </p:to>
                                    </p:set>
                                    <p:animEffect transition="in" filter="strips(downRight)">
                                      <p:cBhvr>
                                        <p:cTn id="11" dur="500"/>
                                        <p:tgtEl>
                                          <p:spTgt spid="17419"/>
                                        </p:tgtEl>
                                      </p:cBhvr>
                                    </p:animEffect>
                                  </p:childTnLst>
                                </p:cTn>
                              </p:par>
                            </p:childTnLst>
                          </p:cTn>
                        </p:par>
                        <p:par>
                          <p:cTn id="12" fill="hold" nodeType="after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7417"/>
                                        </p:tgtEl>
                                        <p:attrNameLst>
                                          <p:attrName>style.visibility</p:attrName>
                                        </p:attrNameLst>
                                      </p:cBhvr>
                                      <p:to>
                                        <p:strVal val="visible"/>
                                      </p:to>
                                    </p:set>
                                    <p:animEffect transition="in" filter="strips(downLeft)">
                                      <p:cBhvr>
                                        <p:cTn id="15" dur="500"/>
                                        <p:tgtEl>
                                          <p:spTgt spid="17417"/>
                                        </p:tgtEl>
                                      </p:cBhvr>
                                    </p:animEffect>
                                  </p:childTnLst>
                                </p:cTn>
                              </p:par>
                            </p:childTnLst>
                          </p:cTn>
                        </p:par>
                        <p:par>
                          <p:cTn id="16" fill="hold" nodeType="afterGroup">
                            <p:stCondLst>
                              <p:cond delay="1500"/>
                            </p:stCondLst>
                            <p:childTnLst>
                              <p:par>
                                <p:cTn id="17" presetID="18" presetClass="entr" presetSubtype="12" fill="hold" nodeType="after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strips(downLeft)">
                                      <p:cBhvr>
                                        <p:cTn id="19" dur="500"/>
                                        <p:tgtEl>
                                          <p:spTgt spid="17413"/>
                                        </p:tgtEl>
                                      </p:cBhvr>
                                    </p:animEffect>
                                  </p:childTnLst>
                                </p:cTn>
                              </p:par>
                            </p:childTnLst>
                          </p:cTn>
                        </p:par>
                        <p:par>
                          <p:cTn id="20" fill="hold" nodeType="afterGroup">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57BF41-2AE2-46ED-A8E5-890296D14925}"/>
              </a:ext>
            </a:extLst>
          </p:cNvPr>
          <p:cNvSpPr/>
          <p:nvPr/>
        </p:nvSpPr>
        <p:spPr>
          <a:xfrm>
            <a:off x="7391400" y="1328384"/>
            <a:ext cx="3352800" cy="680929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600" b="1" dirty="0">
                <a:solidFill>
                  <a:srgbClr val="FF0000"/>
                </a:solidFill>
              </a:rPr>
              <a:t>HẬU QUẢ</a:t>
            </a:r>
          </a:p>
        </p:txBody>
      </p:sp>
      <p:sp>
        <p:nvSpPr>
          <p:cNvPr id="3" name="Rectangle: Rounded Corners 2">
            <a:extLst>
              <a:ext uri="{FF2B5EF4-FFF2-40B4-BE49-F238E27FC236}">
                <a16:creationId xmlns:a16="http://schemas.microsoft.com/office/drawing/2014/main" id="{8897486C-0461-4AA9-923F-C7DEC05D15EE}"/>
              </a:ext>
            </a:extLst>
          </p:cNvPr>
          <p:cNvSpPr/>
          <p:nvPr/>
        </p:nvSpPr>
        <p:spPr>
          <a:xfrm>
            <a:off x="1447800" y="1328384"/>
            <a:ext cx="5181600" cy="2514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lumMod val="90000"/>
                    <a:lumOff val="10000"/>
                  </a:schemeClr>
                </a:solidFill>
              </a:rPr>
              <a:t>Nạn</a:t>
            </a:r>
            <a:r>
              <a:rPr lang="en-US" sz="3600" b="1" dirty="0">
                <a:solidFill>
                  <a:schemeClr val="tx1">
                    <a:lumMod val="90000"/>
                    <a:lumOff val="10000"/>
                  </a:schemeClr>
                </a:solidFill>
              </a:rPr>
              <a:t> </a:t>
            </a:r>
            <a:r>
              <a:rPr lang="en-US" sz="3600" b="1" dirty="0" err="1">
                <a:solidFill>
                  <a:schemeClr val="tx1">
                    <a:lumMod val="90000"/>
                    <a:lumOff val="10000"/>
                  </a:schemeClr>
                </a:solidFill>
              </a:rPr>
              <a:t>đói</a:t>
            </a:r>
            <a:r>
              <a:rPr lang="en-US" sz="3600" b="1" dirty="0">
                <a:solidFill>
                  <a:schemeClr val="tx1">
                    <a:lumMod val="90000"/>
                    <a:lumOff val="10000"/>
                  </a:schemeClr>
                </a:solidFill>
              </a:rPr>
              <a:t> </a:t>
            </a:r>
            <a:r>
              <a:rPr lang="en-US" sz="3600" b="1" dirty="0" err="1">
                <a:solidFill>
                  <a:schemeClr val="tx1">
                    <a:lumMod val="90000"/>
                    <a:lumOff val="10000"/>
                  </a:schemeClr>
                </a:solidFill>
              </a:rPr>
              <a:t>xảy</a:t>
            </a:r>
            <a:r>
              <a:rPr lang="en-US" sz="3600" b="1" dirty="0">
                <a:solidFill>
                  <a:schemeClr val="tx1">
                    <a:lumMod val="90000"/>
                    <a:lumOff val="10000"/>
                  </a:schemeClr>
                </a:solidFill>
              </a:rPr>
              <a:t> ra ở </a:t>
            </a:r>
            <a:r>
              <a:rPr lang="en-US" sz="3600" b="1" dirty="0" err="1">
                <a:solidFill>
                  <a:schemeClr val="tx1">
                    <a:lumMod val="90000"/>
                    <a:lumOff val="10000"/>
                  </a:schemeClr>
                </a:solidFill>
              </a:rPr>
              <a:t>nhiều</a:t>
            </a:r>
            <a:r>
              <a:rPr lang="en-US" sz="3600" b="1" dirty="0">
                <a:solidFill>
                  <a:schemeClr val="tx1">
                    <a:lumMod val="90000"/>
                    <a:lumOff val="10000"/>
                  </a:schemeClr>
                </a:solidFill>
              </a:rPr>
              <a:t> </a:t>
            </a:r>
            <a:r>
              <a:rPr lang="en-US" sz="3600" b="1" dirty="0" err="1">
                <a:solidFill>
                  <a:schemeClr val="tx1">
                    <a:lumMod val="90000"/>
                    <a:lumOff val="10000"/>
                  </a:schemeClr>
                </a:solidFill>
              </a:rPr>
              <a:t>quốc</a:t>
            </a:r>
            <a:r>
              <a:rPr lang="en-US" sz="3600" b="1" dirty="0">
                <a:solidFill>
                  <a:schemeClr val="tx1">
                    <a:lumMod val="90000"/>
                    <a:lumOff val="10000"/>
                  </a:schemeClr>
                </a:solidFill>
              </a:rPr>
              <a:t> </a:t>
            </a:r>
            <a:r>
              <a:rPr lang="en-US" sz="3600" b="1" dirty="0" err="1">
                <a:solidFill>
                  <a:schemeClr val="tx1">
                    <a:lumMod val="90000"/>
                    <a:lumOff val="10000"/>
                  </a:schemeClr>
                </a:solidFill>
              </a:rPr>
              <a:t>gia</a:t>
            </a:r>
            <a:r>
              <a:rPr lang="en-US" sz="3600" b="1" dirty="0">
                <a:solidFill>
                  <a:schemeClr val="tx1">
                    <a:lumMod val="90000"/>
                    <a:lumOff val="10000"/>
                  </a:schemeClr>
                </a:solidFill>
              </a:rPr>
              <a:t>, </a:t>
            </a:r>
            <a:r>
              <a:rPr lang="en-US" sz="3600" b="1" dirty="0" err="1">
                <a:solidFill>
                  <a:schemeClr val="tx1">
                    <a:lumMod val="90000"/>
                    <a:lumOff val="10000"/>
                  </a:schemeClr>
                </a:solidFill>
              </a:rPr>
              <a:t>đặc</a:t>
            </a:r>
            <a:r>
              <a:rPr lang="en-US" sz="3600" b="1" dirty="0">
                <a:solidFill>
                  <a:schemeClr val="tx1">
                    <a:lumMod val="90000"/>
                    <a:lumOff val="10000"/>
                  </a:schemeClr>
                </a:solidFill>
              </a:rPr>
              <a:t> </a:t>
            </a:r>
            <a:r>
              <a:rPr lang="en-US" sz="3600" b="1" dirty="0" err="1">
                <a:solidFill>
                  <a:schemeClr val="tx1">
                    <a:lumMod val="90000"/>
                    <a:lumOff val="10000"/>
                  </a:schemeClr>
                </a:solidFill>
              </a:rPr>
              <a:t>biệt</a:t>
            </a:r>
            <a:r>
              <a:rPr lang="en-US" sz="3600" b="1" dirty="0">
                <a:solidFill>
                  <a:schemeClr val="tx1">
                    <a:lumMod val="90000"/>
                    <a:lumOff val="10000"/>
                  </a:schemeClr>
                </a:solidFill>
              </a:rPr>
              <a:t> ở </a:t>
            </a:r>
            <a:r>
              <a:rPr lang="en-US" sz="3600" b="1" dirty="0" err="1">
                <a:solidFill>
                  <a:schemeClr val="tx1">
                    <a:lumMod val="90000"/>
                    <a:lumOff val="10000"/>
                  </a:schemeClr>
                </a:solidFill>
              </a:rPr>
              <a:t>khu</a:t>
            </a:r>
            <a:r>
              <a:rPr lang="en-US" sz="3600" b="1" dirty="0">
                <a:solidFill>
                  <a:schemeClr val="tx1">
                    <a:lumMod val="90000"/>
                    <a:lumOff val="10000"/>
                  </a:schemeClr>
                </a:solidFill>
              </a:rPr>
              <a:t> </a:t>
            </a:r>
            <a:r>
              <a:rPr lang="en-US" sz="3600" b="1" dirty="0" err="1">
                <a:solidFill>
                  <a:schemeClr val="tx1">
                    <a:lumMod val="90000"/>
                    <a:lumOff val="10000"/>
                  </a:schemeClr>
                </a:solidFill>
              </a:rPr>
              <a:t>vực</a:t>
            </a:r>
            <a:r>
              <a:rPr lang="en-US" sz="3600" b="1" dirty="0">
                <a:solidFill>
                  <a:schemeClr val="tx1">
                    <a:lumMod val="90000"/>
                    <a:lumOff val="10000"/>
                  </a:schemeClr>
                </a:solidFill>
              </a:rPr>
              <a:t> Nam </a:t>
            </a:r>
            <a:r>
              <a:rPr lang="en-US" sz="3600" b="1" dirty="0" err="1">
                <a:solidFill>
                  <a:schemeClr val="tx1">
                    <a:lumMod val="90000"/>
                    <a:lumOff val="10000"/>
                  </a:schemeClr>
                </a:solidFill>
              </a:rPr>
              <a:t>Xa</a:t>
            </a:r>
            <a:r>
              <a:rPr lang="en-US" sz="3600" b="1" dirty="0">
                <a:solidFill>
                  <a:schemeClr val="tx1">
                    <a:lumMod val="90000"/>
                    <a:lumOff val="10000"/>
                  </a:schemeClr>
                </a:solidFill>
              </a:rPr>
              <a:t>-ha-ra</a:t>
            </a:r>
          </a:p>
        </p:txBody>
      </p:sp>
      <p:pic>
        <p:nvPicPr>
          <p:cNvPr id="5122" name="Picture 2" descr="Có thể sắp xảy ra một nạn đói trên quy mô toàn cầu">
            <a:extLst>
              <a:ext uri="{FF2B5EF4-FFF2-40B4-BE49-F238E27FC236}">
                <a16:creationId xmlns:a16="http://schemas.microsoft.com/office/drawing/2014/main" id="{776712C4-598B-4973-AAF0-951F0AEC6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504" y="4057297"/>
            <a:ext cx="5396896" cy="40803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ú thích ảnh">
            <a:extLst>
              <a:ext uri="{FF2B5EF4-FFF2-40B4-BE49-F238E27FC236}">
                <a16:creationId xmlns:a16="http://schemas.microsoft.com/office/drawing/2014/main" id="{44146507-D318-4856-9BC1-0AE613534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5704" y="1158724"/>
            <a:ext cx="5396896" cy="3984776"/>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6FEECC3F-A799-44EF-9584-C6F115B14304}"/>
              </a:ext>
            </a:extLst>
          </p:cNvPr>
          <p:cNvSpPr/>
          <p:nvPr/>
        </p:nvSpPr>
        <p:spPr>
          <a:xfrm flipH="1">
            <a:off x="6743700" y="2204683"/>
            <a:ext cx="1295400" cy="762000"/>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29D9C4C-7167-4894-A415-40BD2E05422F}"/>
              </a:ext>
            </a:extLst>
          </p:cNvPr>
          <p:cNvSpPr/>
          <p:nvPr/>
        </p:nvSpPr>
        <p:spPr>
          <a:xfrm>
            <a:off x="11811000" y="5656059"/>
            <a:ext cx="5181600" cy="2514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lumMod val="90000"/>
                    <a:lumOff val="10000"/>
                  </a:schemeClr>
                </a:solidFill>
              </a:rPr>
              <a:t>Hằng</a:t>
            </a:r>
            <a:r>
              <a:rPr lang="en-US" sz="3600" b="1" dirty="0">
                <a:solidFill>
                  <a:schemeClr val="tx1">
                    <a:lumMod val="90000"/>
                    <a:lumOff val="10000"/>
                  </a:schemeClr>
                </a:solidFill>
              </a:rPr>
              <a:t> </a:t>
            </a:r>
            <a:r>
              <a:rPr lang="en-US" sz="3600" b="1" dirty="0" err="1">
                <a:solidFill>
                  <a:schemeClr val="tx1">
                    <a:lumMod val="90000"/>
                    <a:lumOff val="10000"/>
                  </a:schemeClr>
                </a:solidFill>
              </a:rPr>
              <a:t>năm</a:t>
            </a:r>
            <a:r>
              <a:rPr lang="en-US" sz="3600" b="1" dirty="0">
                <a:solidFill>
                  <a:schemeClr val="tx1">
                    <a:lumMod val="90000"/>
                    <a:lumOff val="10000"/>
                  </a:schemeClr>
                </a:solidFill>
              </a:rPr>
              <a:t>, </a:t>
            </a:r>
            <a:r>
              <a:rPr lang="en-US" sz="3600" b="1" dirty="0" err="1">
                <a:solidFill>
                  <a:schemeClr val="tx1">
                    <a:lumMod val="90000"/>
                    <a:lumOff val="10000"/>
                  </a:schemeClr>
                </a:solidFill>
              </a:rPr>
              <a:t>một</a:t>
            </a:r>
            <a:r>
              <a:rPr lang="en-US" sz="3600" b="1" dirty="0">
                <a:solidFill>
                  <a:schemeClr val="tx1">
                    <a:lumMod val="90000"/>
                    <a:lumOff val="10000"/>
                  </a:schemeClr>
                </a:solidFill>
              </a:rPr>
              <a:t> </a:t>
            </a:r>
            <a:r>
              <a:rPr lang="en-US" sz="3600" b="1" dirty="0" err="1">
                <a:solidFill>
                  <a:schemeClr val="tx1">
                    <a:lumMod val="90000"/>
                    <a:lumOff val="10000"/>
                  </a:schemeClr>
                </a:solidFill>
              </a:rPr>
              <a:t>số</a:t>
            </a:r>
            <a:r>
              <a:rPr lang="en-US" sz="3600" b="1" dirty="0">
                <a:solidFill>
                  <a:schemeClr val="tx1">
                    <a:lumMod val="90000"/>
                    <a:lumOff val="10000"/>
                  </a:schemeClr>
                </a:solidFill>
              </a:rPr>
              <a:t> </a:t>
            </a:r>
            <a:r>
              <a:rPr lang="en-US" sz="3600" b="1" dirty="0" err="1">
                <a:solidFill>
                  <a:schemeClr val="tx1">
                    <a:lumMod val="90000"/>
                    <a:lumOff val="10000"/>
                  </a:schemeClr>
                </a:solidFill>
              </a:rPr>
              <a:t>quốc</a:t>
            </a:r>
            <a:r>
              <a:rPr lang="en-US" sz="3600" b="1" dirty="0">
                <a:solidFill>
                  <a:schemeClr val="tx1">
                    <a:lumMod val="90000"/>
                    <a:lumOff val="10000"/>
                  </a:schemeClr>
                </a:solidFill>
              </a:rPr>
              <a:t> </a:t>
            </a:r>
            <a:r>
              <a:rPr lang="en-US" sz="3600" b="1" dirty="0" err="1">
                <a:solidFill>
                  <a:schemeClr val="tx1">
                    <a:lumMod val="90000"/>
                    <a:lumOff val="10000"/>
                  </a:schemeClr>
                </a:solidFill>
              </a:rPr>
              <a:t>gia</a:t>
            </a:r>
            <a:r>
              <a:rPr lang="en-US" sz="3600" b="1" dirty="0">
                <a:solidFill>
                  <a:schemeClr val="tx1">
                    <a:lumMod val="90000"/>
                    <a:lumOff val="10000"/>
                  </a:schemeClr>
                </a:solidFill>
              </a:rPr>
              <a:t> </a:t>
            </a:r>
            <a:r>
              <a:rPr lang="en-US" sz="3600" b="1" dirty="0" err="1">
                <a:solidFill>
                  <a:schemeClr val="tx1">
                    <a:lumMod val="90000"/>
                    <a:lumOff val="10000"/>
                  </a:schemeClr>
                </a:solidFill>
              </a:rPr>
              <a:t>châu</a:t>
            </a:r>
            <a:r>
              <a:rPr lang="en-US" sz="3600" b="1" dirty="0">
                <a:solidFill>
                  <a:schemeClr val="tx1">
                    <a:lumMod val="90000"/>
                    <a:lumOff val="10000"/>
                  </a:schemeClr>
                </a:solidFill>
              </a:rPr>
              <a:t> Phi </a:t>
            </a:r>
            <a:r>
              <a:rPr lang="en-US" sz="3600" b="1" dirty="0" err="1">
                <a:solidFill>
                  <a:schemeClr val="tx1">
                    <a:lumMod val="90000"/>
                    <a:lumOff val="10000"/>
                  </a:schemeClr>
                </a:solidFill>
              </a:rPr>
              <a:t>cần</a:t>
            </a:r>
            <a:r>
              <a:rPr lang="en-US" sz="3600" b="1" dirty="0">
                <a:solidFill>
                  <a:schemeClr val="tx1">
                    <a:lumMod val="90000"/>
                    <a:lumOff val="10000"/>
                  </a:schemeClr>
                </a:solidFill>
              </a:rPr>
              <a:t> </a:t>
            </a:r>
            <a:r>
              <a:rPr lang="en-US" sz="3600" b="1" dirty="0" err="1">
                <a:solidFill>
                  <a:schemeClr val="tx1">
                    <a:lumMod val="90000"/>
                    <a:lumOff val="10000"/>
                  </a:schemeClr>
                </a:solidFill>
              </a:rPr>
              <a:t>cứu</a:t>
            </a:r>
            <a:r>
              <a:rPr lang="en-US" sz="3600" b="1" dirty="0">
                <a:solidFill>
                  <a:schemeClr val="tx1">
                    <a:lumMod val="90000"/>
                    <a:lumOff val="10000"/>
                  </a:schemeClr>
                </a:solidFill>
              </a:rPr>
              <a:t> </a:t>
            </a:r>
            <a:r>
              <a:rPr lang="en-US" sz="3600" b="1" dirty="0" err="1">
                <a:solidFill>
                  <a:schemeClr val="tx1">
                    <a:lumMod val="90000"/>
                    <a:lumOff val="10000"/>
                  </a:schemeClr>
                </a:solidFill>
              </a:rPr>
              <a:t>trợ</a:t>
            </a:r>
            <a:r>
              <a:rPr lang="en-US" sz="3600" b="1" dirty="0">
                <a:solidFill>
                  <a:schemeClr val="tx1">
                    <a:lumMod val="90000"/>
                    <a:lumOff val="10000"/>
                  </a:schemeClr>
                </a:solidFill>
              </a:rPr>
              <a:t> </a:t>
            </a:r>
            <a:r>
              <a:rPr lang="en-US" sz="3600" b="1" dirty="0" err="1">
                <a:solidFill>
                  <a:schemeClr val="tx1">
                    <a:lumMod val="90000"/>
                    <a:lumOff val="10000"/>
                  </a:schemeClr>
                </a:solidFill>
              </a:rPr>
              <a:t>khẩn</a:t>
            </a:r>
            <a:r>
              <a:rPr lang="en-US" sz="3600" b="1" dirty="0">
                <a:solidFill>
                  <a:schemeClr val="tx1">
                    <a:lumMod val="90000"/>
                    <a:lumOff val="10000"/>
                  </a:schemeClr>
                </a:solidFill>
              </a:rPr>
              <a:t> </a:t>
            </a:r>
            <a:r>
              <a:rPr lang="en-US" sz="3600" b="1" dirty="0" err="1">
                <a:solidFill>
                  <a:schemeClr val="tx1">
                    <a:lumMod val="90000"/>
                    <a:lumOff val="10000"/>
                  </a:schemeClr>
                </a:solidFill>
              </a:rPr>
              <a:t>cấp</a:t>
            </a:r>
            <a:r>
              <a:rPr lang="en-US" sz="3600" b="1" dirty="0">
                <a:solidFill>
                  <a:schemeClr val="tx1">
                    <a:lumMod val="90000"/>
                    <a:lumOff val="10000"/>
                  </a:schemeClr>
                </a:solidFill>
              </a:rPr>
              <a:t> </a:t>
            </a:r>
            <a:r>
              <a:rPr lang="en-US" sz="3600" b="1" dirty="0" err="1">
                <a:solidFill>
                  <a:schemeClr val="tx1">
                    <a:lumMod val="90000"/>
                    <a:lumOff val="10000"/>
                  </a:schemeClr>
                </a:solidFill>
              </a:rPr>
              <a:t>về</a:t>
            </a:r>
            <a:r>
              <a:rPr lang="en-US" sz="3600" b="1" dirty="0">
                <a:solidFill>
                  <a:schemeClr val="tx1">
                    <a:lumMod val="90000"/>
                    <a:lumOff val="10000"/>
                  </a:schemeClr>
                </a:solidFill>
              </a:rPr>
              <a:t> l</a:t>
            </a:r>
            <a:r>
              <a:rPr lang="vi-VN" sz="3600" b="1" dirty="0">
                <a:solidFill>
                  <a:schemeClr val="tx1">
                    <a:lumMod val="90000"/>
                    <a:lumOff val="10000"/>
                  </a:schemeClr>
                </a:solidFill>
              </a:rPr>
              <a:t>ư</a:t>
            </a:r>
            <a:r>
              <a:rPr lang="en-US" sz="3600" b="1" dirty="0" err="1">
                <a:solidFill>
                  <a:schemeClr val="tx1">
                    <a:lumMod val="90000"/>
                    <a:lumOff val="10000"/>
                  </a:schemeClr>
                </a:solidFill>
              </a:rPr>
              <a:t>ơng</a:t>
            </a:r>
            <a:r>
              <a:rPr lang="en-US" sz="3600" b="1" dirty="0">
                <a:solidFill>
                  <a:schemeClr val="tx1">
                    <a:lumMod val="90000"/>
                    <a:lumOff val="10000"/>
                  </a:schemeClr>
                </a:solidFill>
              </a:rPr>
              <a:t> </a:t>
            </a:r>
            <a:r>
              <a:rPr lang="en-US" sz="3600" b="1" dirty="0" err="1">
                <a:solidFill>
                  <a:schemeClr val="tx1">
                    <a:lumMod val="90000"/>
                    <a:lumOff val="10000"/>
                  </a:schemeClr>
                </a:solidFill>
              </a:rPr>
              <a:t>thực</a:t>
            </a:r>
            <a:endParaRPr lang="en-US" sz="3600" b="1" dirty="0">
              <a:solidFill>
                <a:schemeClr val="tx1">
                  <a:lumMod val="90000"/>
                  <a:lumOff val="10000"/>
                </a:schemeClr>
              </a:solidFill>
            </a:endParaRPr>
          </a:p>
        </p:txBody>
      </p:sp>
      <p:sp>
        <p:nvSpPr>
          <p:cNvPr id="13" name="Arrow: Right 12">
            <a:extLst>
              <a:ext uri="{FF2B5EF4-FFF2-40B4-BE49-F238E27FC236}">
                <a16:creationId xmlns:a16="http://schemas.microsoft.com/office/drawing/2014/main" id="{0D3A76ED-8066-42B5-8FC3-5E56E51CDEEB}"/>
              </a:ext>
            </a:extLst>
          </p:cNvPr>
          <p:cNvSpPr/>
          <p:nvPr/>
        </p:nvSpPr>
        <p:spPr>
          <a:xfrm>
            <a:off x="10744200" y="6651776"/>
            <a:ext cx="1295400" cy="762000"/>
          </a:xfrm>
          <a:prstGeom prst="righ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wipe(down)">
                                      <p:cBhvr>
                                        <p:cTn id="22" dur="500"/>
                                        <p:tgtEl>
                                          <p:spTgt spid="51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par>
                                <p:cTn id="33" presetID="6" presetClass="entr" presetSubtype="16" fill="hold" nodeType="withEffect">
                                  <p:stCondLst>
                                    <p:cond delay="0"/>
                                  </p:stCondLst>
                                  <p:childTnLst>
                                    <p:set>
                                      <p:cBhvr>
                                        <p:cTn id="34" dur="1" fill="hold">
                                          <p:stCondLst>
                                            <p:cond delay="0"/>
                                          </p:stCondLst>
                                        </p:cTn>
                                        <p:tgtEl>
                                          <p:spTgt spid="5124"/>
                                        </p:tgtEl>
                                        <p:attrNameLst>
                                          <p:attrName>style.visibility</p:attrName>
                                        </p:attrNameLst>
                                      </p:cBhvr>
                                      <p:to>
                                        <p:strVal val="visible"/>
                                      </p:to>
                                    </p:set>
                                    <p:animEffect transition="in" filter="circle(in)">
                                      <p:cBhvr>
                                        <p:cTn id="35"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331"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3098">
            <a:off x="628980" y="8605511"/>
            <a:ext cx="791658" cy="1277736"/>
          </a:xfrm>
          <a:prstGeom prst="rect">
            <a:avLst/>
          </a:prstGeom>
        </p:spPr>
      </p:pic>
      <p:sp>
        <p:nvSpPr>
          <p:cNvPr id="10" name="TextBox 9">
            <a:extLst>
              <a:ext uri="{FF2B5EF4-FFF2-40B4-BE49-F238E27FC236}">
                <a16:creationId xmlns:a16="http://schemas.microsoft.com/office/drawing/2014/main" id="{27AB644F-694D-4E05-9706-CF05D2D54847}"/>
              </a:ext>
            </a:extLst>
          </p:cNvPr>
          <p:cNvSpPr txBox="1"/>
          <p:nvPr/>
        </p:nvSpPr>
        <p:spPr>
          <a:xfrm>
            <a:off x="4724400" y="8554657"/>
            <a:ext cx="9144000" cy="901593"/>
          </a:xfrm>
          <a:prstGeom prst="rect">
            <a:avLst/>
          </a:prstGeom>
          <a:noFill/>
        </p:spPr>
        <p:txBody>
          <a:bodyPr wrap="square">
            <a:spAutoFit/>
          </a:bodyPr>
          <a:lstStyle/>
          <a:p>
            <a:pPr algn="ctr">
              <a:lnSpc>
                <a:spcPct val="150000"/>
              </a:lnSpc>
              <a:spcBef>
                <a:spcPts val="300"/>
              </a:spcBef>
              <a:spcAft>
                <a:spcPts val="300"/>
              </a:spcAft>
            </a:pPr>
            <a:r>
              <a:rPr lang="vi-VN" sz="4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Nạn đói ở châu Phi</a:t>
            </a:r>
            <a:endPar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LHQ: Nạn đói đe dọa sinh mạng của hơn 20 triệu người tại bốn nước châu Phi">
            <a:extLst>
              <a:ext uri="{FF2B5EF4-FFF2-40B4-BE49-F238E27FC236}">
                <a16:creationId xmlns:a16="http://schemas.microsoft.com/office/drawing/2014/main" id="{A859D0E3-89FD-4C8E-B77D-7DEDD418B95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0461" y="909085"/>
            <a:ext cx="7651163" cy="5336438"/>
          </a:xfrm>
          <a:prstGeom prst="rect">
            <a:avLst/>
          </a:prstGeom>
          <a:noFill/>
          <a:ln>
            <a:noFill/>
          </a:ln>
        </p:spPr>
      </p:pic>
      <p:pic>
        <p:nvPicPr>
          <p:cNvPr id="9" name="Picture 8" descr="Châu Á – Thái Bình Dương cần khẩn cấp giải quyết nạn đói - Báo Thừa Thiên  Huế Online">
            <a:extLst>
              <a:ext uri="{FF2B5EF4-FFF2-40B4-BE49-F238E27FC236}">
                <a16:creationId xmlns:a16="http://schemas.microsoft.com/office/drawing/2014/main" id="{1903D0B0-065C-4392-AFD4-EE0CEC00B2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61684" y="2900916"/>
            <a:ext cx="7964316" cy="5509028"/>
          </a:xfrm>
          <a:prstGeom prst="rect">
            <a:avLst/>
          </a:prstGeom>
          <a:noFill/>
          <a:ln>
            <a:noFill/>
          </a:ln>
        </p:spPr>
      </p:pic>
    </p:spTree>
    <p:extLst>
      <p:ext uri="{BB962C8B-B14F-4D97-AF65-F5344CB8AC3E}">
        <p14:creationId xmlns:p14="http://schemas.microsoft.com/office/powerpoint/2010/main" val="242944762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plus(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3352800" y="9486901"/>
            <a:ext cx="108204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22531" name="AutoShape 5" descr="Z"/>
          <p:cNvSpPr>
            <a:spLocks noChangeAspect="1" noChangeArrowheads="1"/>
          </p:cNvSpPr>
          <p:nvPr/>
        </p:nvSpPr>
        <p:spPr bwMode="auto">
          <a:xfrm>
            <a:off x="8839200" y="49149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endParaRPr lang="en-US"/>
          </a:p>
        </p:txBody>
      </p:sp>
      <p:sp>
        <p:nvSpPr>
          <p:cNvPr id="22532" name="AutoShape 7" descr="Z"/>
          <p:cNvSpPr>
            <a:spLocks noChangeAspect="1" noChangeArrowheads="1"/>
          </p:cNvSpPr>
          <p:nvPr/>
        </p:nvSpPr>
        <p:spPr bwMode="auto">
          <a:xfrm>
            <a:off x="8839200" y="49149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endParaRPr lang="en-US"/>
          </a:p>
        </p:txBody>
      </p:sp>
      <p:pic>
        <p:nvPicPr>
          <p:cNvPr id="22533" name="Picture 2" descr="http://media.tinmoi.vn/2014/08/10/ebola-1-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5286376"/>
            <a:ext cx="92202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1"/>
          <p:cNvSpPr>
            <a:spLocks noChangeArrowheads="1"/>
          </p:cNvSpPr>
          <p:nvPr/>
        </p:nvSpPr>
        <p:spPr bwMode="auto">
          <a:xfrm>
            <a:off x="12728577" y="7958138"/>
            <a:ext cx="2684569" cy="8265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r>
              <a:rPr lang="en-US" sz="4300">
                <a:solidFill>
                  <a:srgbClr val="FF0000"/>
                </a:solidFill>
              </a:rPr>
              <a:t>Dịch Ebola</a:t>
            </a:r>
          </a:p>
        </p:txBody>
      </p:sp>
      <p:pic>
        <p:nvPicPr>
          <p:cNvPr id="22535" name="Picture 6" descr="http://static.anninhthudo.vn/uploaded/77/2015_07_15/bien-doi-khi-hau.jpg?width=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99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AutoShape 8" descr="http://data.vietinfo.eu/News/2011/12/31/167119/1325324449.8295.jpg"/>
          <p:cNvSpPr>
            <a:spLocks noChangeAspect="1" noChangeArrowheads="1"/>
          </p:cNvSpPr>
          <p:nvPr/>
        </p:nvSpPr>
        <p:spPr bwMode="auto">
          <a:xfrm>
            <a:off x="311150" y="-228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endParaRPr lang="en-US"/>
          </a:p>
        </p:txBody>
      </p:sp>
      <p:pic>
        <p:nvPicPr>
          <p:cNvPr id="22537" name="Picture 14" descr="http://khoahocvadoisong.net/upload/datacenter80/aids_Afri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0"/>
            <a:ext cx="914717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2" descr="https://vtv1.vcmedia.vn/thumb_w/650/Uploaded/luonghue/2014_08_06/dich_0608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86376"/>
            <a:ext cx="89916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Rectangle 14"/>
          <p:cNvSpPr>
            <a:spLocks noChangeArrowheads="1"/>
          </p:cNvSpPr>
          <p:nvPr/>
        </p:nvSpPr>
        <p:spPr bwMode="auto">
          <a:xfrm>
            <a:off x="12614276" y="557213"/>
            <a:ext cx="3942926" cy="8265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r>
              <a:rPr lang="en-US" sz="4300" dirty="0" err="1">
                <a:solidFill>
                  <a:srgbClr val="FF0000"/>
                </a:solidFill>
              </a:rPr>
              <a:t>Dịch</a:t>
            </a:r>
            <a:r>
              <a:rPr lang="en-US" sz="4300" dirty="0">
                <a:solidFill>
                  <a:srgbClr val="FF0000"/>
                </a:solidFill>
              </a:rPr>
              <a:t> HIV/AIDS</a:t>
            </a:r>
          </a:p>
        </p:txBody>
      </p:sp>
      <p:sp>
        <p:nvSpPr>
          <p:cNvPr id="22540" name="Rectangle 16"/>
          <p:cNvSpPr>
            <a:spLocks noChangeArrowheads="1"/>
          </p:cNvSpPr>
          <p:nvPr/>
        </p:nvSpPr>
        <p:spPr bwMode="auto">
          <a:xfrm>
            <a:off x="609600" y="4281487"/>
            <a:ext cx="17068800" cy="215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just"/>
            <a:r>
              <a:rPr lang="en-US" sz="4300"/>
              <a:t>N</a:t>
            </a:r>
            <a:r>
              <a:rPr lang="vi-VN" sz="4300"/>
              <a:t>gày 6/8</a:t>
            </a:r>
            <a:r>
              <a:rPr lang="en-US" sz="4300"/>
              <a:t>/2015</a:t>
            </a:r>
            <a:r>
              <a:rPr lang="vi-VN" sz="4300"/>
              <a:t>, WHO cho biết chỉ trong hai ngày 2 và 3/8, thêm 108 trường hợp nhiễm </a:t>
            </a:r>
            <a:r>
              <a:rPr lang="vi-VN" sz="4300">
                <a:solidFill>
                  <a:srgbClr val="FF0000"/>
                </a:solidFill>
              </a:rPr>
              <a:t>Ebola</a:t>
            </a:r>
            <a:r>
              <a:rPr lang="vi-VN" sz="4300"/>
              <a:t> mới và 45 ca tử vong đã xảy ra tại các nước Guinea, Liberia, Nigeria và Siera Leon. </a:t>
            </a:r>
            <a:endParaRPr lang="en-US"/>
          </a:p>
        </p:txBody>
      </p:sp>
    </p:spTree>
    <p:extLst>
      <p:ext uri="{BB962C8B-B14F-4D97-AF65-F5344CB8AC3E}">
        <p14:creationId xmlns:p14="http://schemas.microsoft.com/office/powerpoint/2010/main" val="3798814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2"/>
          <p:cNvSpPr>
            <a:spLocks noChangeShapeType="1"/>
          </p:cNvSpPr>
          <p:nvPr/>
        </p:nvSpPr>
        <p:spPr bwMode="auto">
          <a:xfrm>
            <a:off x="15087600" y="35433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21507" name="Text Box 3"/>
          <p:cNvSpPr txBox="1">
            <a:spLocks noChangeArrowheads="1"/>
          </p:cNvSpPr>
          <p:nvPr/>
        </p:nvSpPr>
        <p:spPr bwMode="auto">
          <a:xfrm>
            <a:off x="1981200" y="557213"/>
            <a:ext cx="329822" cy="87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vi-VN" sz="4600">
              <a:solidFill>
                <a:srgbClr val="0000FF"/>
              </a:solidFill>
              <a:latin typeface="Times New Roman" pitchFamily="18" charset="0"/>
            </a:endParaRPr>
          </a:p>
        </p:txBody>
      </p:sp>
      <p:sp>
        <p:nvSpPr>
          <p:cNvPr id="21508" name="Text Box 5"/>
          <p:cNvSpPr txBox="1">
            <a:spLocks noChangeArrowheads="1"/>
          </p:cNvSpPr>
          <p:nvPr/>
        </p:nvSpPr>
        <p:spPr bwMode="auto">
          <a:xfrm>
            <a:off x="1828800" y="1828800"/>
            <a:ext cx="129540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vi-VN">
              <a:latin typeface="Times New Roman" pitchFamily="18" charset="0"/>
            </a:endParaRPr>
          </a:p>
        </p:txBody>
      </p:sp>
      <p:pic>
        <p:nvPicPr>
          <p:cNvPr id="21509" name="Picture 9" descr="D:\Tai lieu\Thi GVGTP\Dia 7\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9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0" descr="D:\My Documents\Downloads\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0"/>
            <a:ext cx="899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b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72100"/>
            <a:ext cx="89916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1" descr="b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5372100"/>
            <a:ext cx="89916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ction Button: Go Back or Previous 8">
            <a:hlinkClick r:id="rId7" action="ppaction://hlinksldjump" highlightClick="1"/>
            <a:extLst>
              <a:ext uri="{FF2B5EF4-FFF2-40B4-BE49-F238E27FC236}">
                <a16:creationId xmlns:a16="http://schemas.microsoft.com/office/drawing/2014/main" id="{90AD2677-E3E4-434A-B2F7-D4E557AA1D5D}"/>
              </a:ext>
            </a:extLst>
          </p:cNvPr>
          <p:cNvSpPr/>
          <p:nvPr/>
        </p:nvSpPr>
        <p:spPr>
          <a:xfrm>
            <a:off x="17373600" y="9334500"/>
            <a:ext cx="868008" cy="762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459434"/>
      </p:ext>
    </p:extLst>
  </p:cSld>
  <p:clrMapOvr>
    <a:masterClrMapping/>
  </p:clrMapOvr>
  <p:transition>
    <p:blinds/>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250A1EA-F073-405C-9409-D2903BB302EB}"/>
              </a:ext>
            </a:extLst>
          </p:cNvPr>
          <p:cNvGraphicFramePr/>
          <p:nvPr>
            <p:extLst>
              <p:ext uri="{D42A27DB-BD31-4B8C-83A1-F6EECF244321}">
                <p14:modId xmlns:p14="http://schemas.microsoft.com/office/powerpoint/2010/main" val="2325223697"/>
              </p:ext>
            </p:extLst>
          </p:nvPr>
        </p:nvGraphicFramePr>
        <p:xfrm>
          <a:off x="838200" y="723900"/>
          <a:ext cx="17297400" cy="848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803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ANd9GcTsUkc5CZQUJtn6YAzllK16xSZmhW_b56Sl0HCH1-Br3BDKwrHen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7800"/>
            <a:ext cx="883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8" descr="ANd9GcS612AwPSb4hbDvXeurPPm1JmM4197zsa0f-CSnJ1MXbY17jNi3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52578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5. Sudan: Từ năm 2007, lực lượng gìn giữ hòa bình của Liên Hợp Quốc và Liên minh châu Phi đã nỗ lực thực hiện nhiều biện pháp nhằm ổn định cuộc xung đột sắc tộc tại Darfur, miền tây Sudan. Năm 2003, 16 đặc phái viên hòa bình đã thiệt mạng tại quốc gia này. Gần 3 triệu thường dân phải rời khỏi đất nước trong khi chính phủ độc đoán và hiếu chiến lại “thờ ơ” với việc ngăn chặn nạn buôn người qua biên giới.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0" descr="http://static.phapluattp.vn/uploaded/danglien/2015_06_06/somalia76b4b_gpjd.jpg?width=4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83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042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strips(downRight)">
                                      <p:cBhvr>
                                        <p:cTn id="7" dur="500"/>
                                        <p:tgtEl>
                                          <p:spTgt spid="19464"/>
                                        </p:tgtEl>
                                      </p:cBhvr>
                                    </p:animEffect>
                                  </p:childTnLst>
                                </p:cTn>
                              </p:par>
                              <p:par>
                                <p:cTn id="8" presetID="18" presetClass="entr" presetSubtype="6" fill="hold"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strips(downRight)">
                                      <p:cBhvr>
                                        <p:cTn id="10"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6" name="Title 1">
            <a:extLst>
              <a:ext uri="{FF2B5EF4-FFF2-40B4-BE49-F238E27FC236}">
                <a16:creationId xmlns:a16="http://schemas.microsoft.com/office/drawing/2014/main" id="{60CA5EFE-F3F3-4C9D-8555-FAB20E86EFAE}"/>
              </a:ext>
            </a:extLst>
          </p:cNvPr>
          <p:cNvSpPr>
            <a:spLocks noGrp="1"/>
          </p:cNvSpPr>
          <p:nvPr>
            <p:ph type="title"/>
          </p:nvPr>
        </p:nvSpPr>
        <p:spPr>
          <a:xfrm>
            <a:off x="2362200" y="723900"/>
            <a:ext cx="13868400" cy="928529"/>
          </a:xfrm>
        </p:spPr>
        <p:txBody>
          <a:bodyPr/>
          <a:lstStyle/>
          <a:p>
            <a:pPr algn="ctr"/>
            <a:r>
              <a:rPr lang="en-US" sz="4800" b="1" dirty="0">
                <a:solidFill>
                  <a:srgbClr val="0070C0"/>
                </a:solidFill>
                <a:latin typeface="+mn-lt"/>
              </a:rPr>
              <a:t>THỬ TÀI CHUYÊN GIA – ĐẶT TÊN CHO ẢNH</a:t>
            </a:r>
          </a:p>
        </p:txBody>
      </p:sp>
      <p:pic>
        <p:nvPicPr>
          <p:cNvPr id="8" name="image5.jpg" descr="Những bức ảnh về nạn đói gây sốc nhất mọi thời đại">
            <a:extLst>
              <a:ext uri="{FF2B5EF4-FFF2-40B4-BE49-F238E27FC236}">
                <a16:creationId xmlns:a16="http://schemas.microsoft.com/office/drawing/2014/main" id="{2821F43E-ECDC-48D7-B128-64779A77DC60}"/>
              </a:ext>
            </a:extLst>
          </p:cNvPr>
          <p:cNvPicPr/>
          <p:nvPr/>
        </p:nvPicPr>
        <p:blipFill>
          <a:blip r:embed="rId3"/>
          <a:srcRect/>
          <a:stretch>
            <a:fillRect/>
          </a:stretch>
        </p:blipFill>
        <p:spPr>
          <a:xfrm>
            <a:off x="762000" y="2843371"/>
            <a:ext cx="9144000" cy="5791200"/>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D12C3FDA-D3AF-47BE-A5EF-C754BFEA21D5}"/>
              </a:ext>
            </a:extLst>
          </p:cNvPr>
          <p:cNvSpPr txBox="1">
            <a:spLocks/>
          </p:cNvSpPr>
          <p:nvPr/>
        </p:nvSpPr>
        <p:spPr>
          <a:xfrm>
            <a:off x="9677400" y="2476500"/>
            <a:ext cx="7848600" cy="35656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Quicksand"/>
              <a:buNone/>
              <a:defRPr sz="2800" b="0" i="0" u="none" strike="noStrike" cap="none">
                <a:solidFill>
                  <a:schemeClr val="dk1"/>
                </a:solidFill>
                <a:latin typeface="Quicksand"/>
                <a:ea typeface="Quicksand"/>
                <a:cs typeface="Quicksand"/>
                <a:sym typeface="Quicksand"/>
              </a:defRPr>
            </a:lvl1pPr>
            <a:lvl2pPr marL="914400" marR="0" lvl="1" indent="-317500" algn="ctr" rtl="0">
              <a:lnSpc>
                <a:spcPct val="100000"/>
              </a:lnSpc>
              <a:spcBef>
                <a:spcPts val="0"/>
              </a:spcBef>
              <a:spcAft>
                <a:spcPts val="0"/>
              </a:spcAft>
              <a:buClr>
                <a:schemeClr val="dk1"/>
              </a:buClr>
              <a:buSzPts val="1400"/>
              <a:buFont typeface="Quicksand"/>
              <a:buNone/>
              <a:defRPr sz="2800" b="0" i="0" u="none" strike="noStrike" cap="none">
                <a:solidFill>
                  <a:schemeClr val="dk1"/>
                </a:solidFill>
                <a:latin typeface="Quicksand"/>
                <a:ea typeface="Quicksand"/>
                <a:cs typeface="Quicksand"/>
                <a:sym typeface="Quicksand"/>
              </a:defRPr>
            </a:lvl2pPr>
            <a:lvl3pPr marL="1371600" marR="0" lvl="2" indent="-317500" algn="ctr" rtl="0">
              <a:lnSpc>
                <a:spcPct val="100000"/>
              </a:lnSpc>
              <a:spcBef>
                <a:spcPts val="3200"/>
              </a:spcBef>
              <a:spcAft>
                <a:spcPts val="0"/>
              </a:spcAft>
              <a:buClr>
                <a:schemeClr val="dk1"/>
              </a:buClr>
              <a:buSzPts val="1400"/>
              <a:buFont typeface="Quicksand"/>
              <a:buNone/>
              <a:defRPr sz="2800" b="0" i="0" u="none" strike="noStrike" cap="none">
                <a:solidFill>
                  <a:schemeClr val="dk1"/>
                </a:solidFill>
                <a:latin typeface="Quicksand"/>
                <a:ea typeface="Quicksand"/>
                <a:cs typeface="Quicksand"/>
                <a:sym typeface="Quicksand"/>
              </a:defRPr>
            </a:lvl3pPr>
            <a:lvl4pPr marL="1828800" marR="0" lvl="3" indent="-317500" algn="ctr" rtl="0">
              <a:lnSpc>
                <a:spcPct val="100000"/>
              </a:lnSpc>
              <a:spcBef>
                <a:spcPts val="3200"/>
              </a:spcBef>
              <a:spcAft>
                <a:spcPts val="0"/>
              </a:spcAft>
              <a:buClr>
                <a:schemeClr val="dk1"/>
              </a:buClr>
              <a:buSzPts val="1400"/>
              <a:buFont typeface="Quicksand"/>
              <a:buNone/>
              <a:defRPr sz="2800" b="0" i="0" u="none" strike="noStrike" cap="none">
                <a:solidFill>
                  <a:schemeClr val="dk1"/>
                </a:solidFill>
                <a:latin typeface="Quicksand"/>
                <a:ea typeface="Quicksand"/>
                <a:cs typeface="Quicksand"/>
                <a:sym typeface="Quicksand"/>
              </a:defRPr>
            </a:lvl4pPr>
            <a:lvl5pPr marL="2286000" marR="0" lvl="4" indent="-317500" algn="ctr" rtl="0">
              <a:lnSpc>
                <a:spcPct val="100000"/>
              </a:lnSpc>
              <a:spcBef>
                <a:spcPts val="3200"/>
              </a:spcBef>
              <a:spcAft>
                <a:spcPts val="0"/>
              </a:spcAft>
              <a:buClr>
                <a:schemeClr val="dk1"/>
              </a:buClr>
              <a:buSzPts val="1400"/>
              <a:buFont typeface="Quicksand"/>
              <a:buNone/>
              <a:defRPr sz="2800" b="0" i="0" u="none" strike="noStrike" cap="none">
                <a:solidFill>
                  <a:schemeClr val="dk1"/>
                </a:solidFill>
                <a:latin typeface="Quicksand"/>
                <a:ea typeface="Quicksand"/>
                <a:cs typeface="Quicksand"/>
                <a:sym typeface="Quicksand"/>
              </a:defRPr>
            </a:lvl5pPr>
            <a:lvl6pPr marL="2743200" marR="0" lvl="5" indent="-317500" algn="ctr" rtl="0">
              <a:lnSpc>
                <a:spcPct val="100000"/>
              </a:lnSpc>
              <a:spcBef>
                <a:spcPts val="3200"/>
              </a:spcBef>
              <a:spcAft>
                <a:spcPts val="0"/>
              </a:spcAft>
              <a:buClr>
                <a:schemeClr val="dk1"/>
              </a:buClr>
              <a:buSzPts val="1400"/>
              <a:buFont typeface="Quicksand"/>
              <a:buNone/>
              <a:defRPr sz="2800" b="0" i="0" u="none" strike="noStrike" cap="none">
                <a:solidFill>
                  <a:schemeClr val="dk1"/>
                </a:solidFill>
                <a:latin typeface="Quicksand"/>
                <a:ea typeface="Quicksand"/>
                <a:cs typeface="Quicksand"/>
                <a:sym typeface="Quicksand"/>
              </a:defRPr>
            </a:lvl6pPr>
            <a:lvl7pPr marL="3200400" marR="0" lvl="6" indent="-317500" algn="ctr" rtl="0">
              <a:lnSpc>
                <a:spcPct val="100000"/>
              </a:lnSpc>
              <a:spcBef>
                <a:spcPts val="3200"/>
              </a:spcBef>
              <a:spcAft>
                <a:spcPts val="0"/>
              </a:spcAft>
              <a:buClr>
                <a:schemeClr val="dk1"/>
              </a:buClr>
              <a:buSzPts val="1400"/>
              <a:buFont typeface="Quicksand"/>
              <a:buNone/>
              <a:defRPr sz="2800" b="0" i="0" u="none" strike="noStrike" cap="none">
                <a:solidFill>
                  <a:schemeClr val="dk1"/>
                </a:solidFill>
                <a:latin typeface="Quicksand"/>
                <a:ea typeface="Quicksand"/>
                <a:cs typeface="Quicksand"/>
                <a:sym typeface="Quicksand"/>
              </a:defRPr>
            </a:lvl7pPr>
            <a:lvl8pPr marL="3657600" marR="0" lvl="7" indent="-317500" algn="ctr" rtl="0">
              <a:lnSpc>
                <a:spcPct val="100000"/>
              </a:lnSpc>
              <a:spcBef>
                <a:spcPts val="3200"/>
              </a:spcBef>
              <a:spcAft>
                <a:spcPts val="0"/>
              </a:spcAft>
              <a:buClr>
                <a:schemeClr val="dk1"/>
              </a:buClr>
              <a:buSzPts val="1400"/>
              <a:buFont typeface="Quicksand"/>
              <a:buNone/>
              <a:defRPr sz="2800" b="0" i="0" u="none" strike="noStrike" cap="none">
                <a:solidFill>
                  <a:schemeClr val="dk1"/>
                </a:solidFill>
                <a:latin typeface="Quicksand"/>
                <a:ea typeface="Quicksand"/>
                <a:cs typeface="Quicksand"/>
                <a:sym typeface="Quicksand"/>
              </a:defRPr>
            </a:lvl8pPr>
            <a:lvl9pPr marL="4114800" marR="0" lvl="8" indent="-317500" algn="ctr" rtl="0">
              <a:lnSpc>
                <a:spcPct val="100000"/>
              </a:lnSpc>
              <a:spcBef>
                <a:spcPts val="3200"/>
              </a:spcBef>
              <a:spcAft>
                <a:spcPts val="3200"/>
              </a:spcAft>
              <a:buClr>
                <a:schemeClr val="dk1"/>
              </a:buClr>
              <a:buSzPts val="1400"/>
              <a:buFont typeface="Quicksand"/>
              <a:buNone/>
              <a:defRPr sz="2800" b="0" i="0" u="none" strike="noStrike" cap="none">
                <a:solidFill>
                  <a:schemeClr val="dk1"/>
                </a:solidFill>
                <a:latin typeface="Quicksand"/>
                <a:ea typeface="Quicksand"/>
                <a:cs typeface="Quicksand"/>
                <a:sym typeface="Quicksand"/>
              </a:defRPr>
            </a:lvl9pPr>
          </a:lstStyle>
          <a:p>
            <a:pPr marL="0" indent="0"/>
            <a:r>
              <a:rPr lang="en-US" sz="6600" kern="0" dirty="0" err="1">
                <a:solidFill>
                  <a:srgbClr val="FF0000"/>
                </a:solidFill>
                <a:latin typeface="+mn-lt"/>
                <a:cs typeface="#9Slide06 SVNBruselo Script" panose="02000506000000020004" pitchFamily="2" charset="0"/>
              </a:rPr>
              <a:t>Kền</a:t>
            </a:r>
            <a:r>
              <a:rPr lang="en-US" sz="6600" kern="0" dirty="0">
                <a:solidFill>
                  <a:srgbClr val="FF0000"/>
                </a:solidFill>
                <a:latin typeface="+mn-lt"/>
                <a:cs typeface="#9Slide06 SVNBruselo Script" panose="02000506000000020004" pitchFamily="2" charset="0"/>
              </a:rPr>
              <a:t> </a:t>
            </a:r>
            <a:r>
              <a:rPr lang="en-US" sz="6600" kern="0" dirty="0" err="1">
                <a:solidFill>
                  <a:srgbClr val="FF0000"/>
                </a:solidFill>
                <a:latin typeface="+mn-lt"/>
                <a:cs typeface="#9Slide06 SVNBruselo Script" panose="02000506000000020004" pitchFamily="2" charset="0"/>
              </a:rPr>
              <a:t>Kền</a:t>
            </a:r>
            <a:r>
              <a:rPr lang="en-US" sz="6600" kern="0" dirty="0">
                <a:solidFill>
                  <a:srgbClr val="FF0000"/>
                </a:solidFill>
                <a:latin typeface="+mn-lt"/>
                <a:cs typeface="#9Slide06 SVNBruselo Script" panose="02000506000000020004" pitchFamily="2" charset="0"/>
              </a:rPr>
              <a:t> </a:t>
            </a:r>
            <a:r>
              <a:rPr lang="en-US" sz="6600" kern="0" dirty="0" err="1">
                <a:solidFill>
                  <a:srgbClr val="FF0000"/>
                </a:solidFill>
                <a:latin typeface="+mn-lt"/>
                <a:cs typeface="#9Slide06 SVNBruselo Script" panose="02000506000000020004" pitchFamily="2" charset="0"/>
              </a:rPr>
              <a:t>chờ</a:t>
            </a:r>
            <a:r>
              <a:rPr lang="en-US" sz="6600" kern="0" dirty="0">
                <a:solidFill>
                  <a:srgbClr val="FF0000"/>
                </a:solidFill>
                <a:latin typeface="+mn-lt"/>
                <a:cs typeface="#9Slide06 SVNBruselo Script" panose="02000506000000020004" pitchFamily="2" charset="0"/>
              </a:rPr>
              <a:t> </a:t>
            </a:r>
            <a:r>
              <a:rPr lang="en-US" sz="6600" kern="0" dirty="0" err="1">
                <a:solidFill>
                  <a:srgbClr val="FF0000"/>
                </a:solidFill>
                <a:latin typeface="+mn-lt"/>
                <a:cs typeface="#9Slide06 SVNBruselo Script" panose="02000506000000020004" pitchFamily="2" charset="0"/>
              </a:rPr>
              <a:t>đợi</a:t>
            </a:r>
            <a:endParaRPr lang="en-US" sz="6600" kern="0" dirty="0">
              <a:solidFill>
                <a:srgbClr val="FF0000"/>
              </a:solidFill>
              <a:latin typeface="+mn-lt"/>
              <a:cs typeface="#9Slide06 SVNBruselo Script" panose="02000506000000020004" pitchFamily="2" charset="0"/>
            </a:endParaRPr>
          </a:p>
        </p:txBody>
      </p:sp>
      <p:sp>
        <p:nvSpPr>
          <p:cNvPr id="9" name="TextBox 8">
            <a:extLst>
              <a:ext uri="{FF2B5EF4-FFF2-40B4-BE49-F238E27FC236}">
                <a16:creationId xmlns:a16="http://schemas.microsoft.com/office/drawing/2014/main" id="{E2895645-F5D0-47F6-BE73-D09C7A37A429}"/>
              </a:ext>
            </a:extLst>
          </p:cNvPr>
          <p:cNvSpPr txBox="1"/>
          <p:nvPr/>
        </p:nvSpPr>
        <p:spPr>
          <a:xfrm>
            <a:off x="10409450" y="3954841"/>
            <a:ext cx="6553626" cy="4174541"/>
          </a:xfrm>
          <a:prstGeom prst="rect">
            <a:avLst/>
          </a:prstGeom>
          <a:noFill/>
        </p:spPr>
        <p:txBody>
          <a:bodyPr wrap="square">
            <a:spAutoFit/>
          </a:bodyPr>
          <a:lstStyle/>
          <a:p>
            <a:pPr algn="just">
              <a:lnSpc>
                <a:spcPct val="120000"/>
              </a:lnSpc>
            </a:pPr>
            <a:r>
              <a:rPr lang="en-US" sz="3200" b="0" i="0" dirty="0">
                <a:solidFill>
                  <a:srgbClr val="2D2D2D"/>
                </a:solidFill>
                <a:effectLst/>
                <a:latin typeface="arial" panose="020B0604020202020204" pitchFamily="34" charset="0"/>
              </a:rPr>
              <a:t>Vulture Stalking a Child (</a:t>
            </a:r>
            <a:r>
              <a:rPr lang="en-US" sz="3200" b="0" i="0" dirty="0" err="1">
                <a:solidFill>
                  <a:srgbClr val="2D2D2D"/>
                </a:solidFill>
                <a:effectLst/>
                <a:latin typeface="arial" panose="020B0604020202020204" pitchFamily="34" charset="0"/>
              </a:rPr>
              <a:t>Kền</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kền</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chờ</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đợi</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ghi</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lại</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hình</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ảnh</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một</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đứa</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bé</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kiệt</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sức</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vì</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đói</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khát</a:t>
            </a:r>
            <a:r>
              <a:rPr lang="en-US" sz="3200" b="0" i="0" dirty="0">
                <a:solidFill>
                  <a:srgbClr val="2D2D2D"/>
                </a:solidFill>
                <a:effectLst/>
                <a:latin typeface="arial" panose="020B0604020202020204" pitchFamily="34" charset="0"/>
              </a:rPr>
              <a:t> ở </a:t>
            </a:r>
            <a:r>
              <a:rPr lang="en-US" sz="3200" b="0" i="0" dirty="0" err="1">
                <a:solidFill>
                  <a:srgbClr val="2D2D2D"/>
                </a:solidFill>
                <a:effectLst/>
                <a:latin typeface="arial" panose="020B0604020202020204" pitchFamily="34" charset="0"/>
              </a:rPr>
              <a:t>làng</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Ayod</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trong</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khi</a:t>
            </a:r>
            <a:r>
              <a:rPr lang="en-US" sz="3200" b="0" i="0" dirty="0">
                <a:solidFill>
                  <a:srgbClr val="2D2D2D"/>
                </a:solidFill>
                <a:effectLst/>
                <a:latin typeface="arial" panose="020B0604020202020204" pitchFamily="34" charset="0"/>
              </a:rPr>
              <a:t> cha </a:t>
            </a:r>
            <a:r>
              <a:rPr lang="en-US" sz="3200" b="0" i="0" dirty="0" err="1">
                <a:solidFill>
                  <a:srgbClr val="2D2D2D"/>
                </a:solidFill>
                <a:effectLst/>
                <a:latin typeface="arial" panose="020B0604020202020204" pitchFamily="34" charset="0"/>
              </a:rPr>
              <a:t>mẹ</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đang</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bận</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rộn</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chờ</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tiếp</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tế</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thực</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phẩm</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từ</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máy</a:t>
            </a:r>
            <a:r>
              <a:rPr lang="en-US" sz="3200" b="0" i="0" dirty="0">
                <a:solidFill>
                  <a:srgbClr val="2D2D2D"/>
                </a:solidFill>
                <a:effectLst/>
                <a:latin typeface="arial" panose="020B0604020202020204" pitchFamily="34" charset="0"/>
              </a:rPr>
              <a:t> bay </a:t>
            </a:r>
            <a:r>
              <a:rPr lang="en-US" sz="3200" b="0" i="0" dirty="0" err="1">
                <a:solidFill>
                  <a:srgbClr val="2D2D2D"/>
                </a:solidFill>
                <a:effectLst/>
                <a:latin typeface="arial" panose="020B0604020202020204" pitchFamily="34" charset="0"/>
              </a:rPr>
              <a:t>của</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Liên</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Hợp</a:t>
            </a:r>
            <a:r>
              <a:rPr lang="en-US" sz="3200" b="0" i="0" dirty="0">
                <a:solidFill>
                  <a:srgbClr val="2D2D2D"/>
                </a:solidFill>
                <a:effectLst/>
                <a:latin typeface="arial" panose="020B0604020202020204" pitchFamily="34" charset="0"/>
              </a:rPr>
              <a:t> </a:t>
            </a:r>
            <a:r>
              <a:rPr lang="en-US" sz="3200" b="0" i="0" dirty="0" err="1">
                <a:solidFill>
                  <a:srgbClr val="2D2D2D"/>
                </a:solidFill>
                <a:effectLst/>
                <a:latin typeface="arial" panose="020B0604020202020204" pitchFamily="34" charset="0"/>
              </a:rPr>
              <a:t>Quốc</a:t>
            </a:r>
            <a:r>
              <a:rPr lang="en-US" sz="3200" dirty="0">
                <a:solidFill>
                  <a:srgbClr val="2D2D2D"/>
                </a:solidFill>
                <a:latin typeface="arial" panose="020B0604020202020204" pitchFamily="34" charset="0"/>
              </a:rPr>
              <a:t> (3/1993, </a:t>
            </a:r>
            <a:r>
              <a:rPr lang="en-US" sz="3200" dirty="0" err="1">
                <a:solidFill>
                  <a:srgbClr val="2D2D2D"/>
                </a:solidFill>
                <a:latin typeface="arial" panose="020B0604020202020204" pitchFamily="34" charset="0"/>
              </a:rPr>
              <a:t>tác</a:t>
            </a:r>
            <a:r>
              <a:rPr lang="en-US" sz="3200" dirty="0">
                <a:solidFill>
                  <a:srgbClr val="2D2D2D"/>
                </a:solidFill>
                <a:latin typeface="arial" panose="020B0604020202020204" pitchFamily="34" charset="0"/>
              </a:rPr>
              <a:t> </a:t>
            </a:r>
            <a:r>
              <a:rPr lang="en-US" sz="3200" dirty="0" err="1">
                <a:solidFill>
                  <a:srgbClr val="2D2D2D"/>
                </a:solidFill>
                <a:latin typeface="arial" panose="020B0604020202020204" pitchFamily="34" charset="0"/>
              </a:rPr>
              <a:t>giả</a:t>
            </a:r>
            <a:r>
              <a:rPr lang="en-US" sz="3200" dirty="0">
                <a:solidFill>
                  <a:srgbClr val="2D2D2D"/>
                </a:solidFill>
                <a:latin typeface="arial" panose="020B0604020202020204" pitchFamily="34" charset="0"/>
              </a:rPr>
              <a:t> Kevin Carter, Nam Sudan)</a:t>
            </a:r>
            <a:endParaRPr lang="en-US" sz="3200" dirty="0"/>
          </a:p>
        </p:txBody>
      </p:sp>
      <p:sp>
        <p:nvSpPr>
          <p:cNvPr id="10" name="TextBox 9">
            <a:extLst>
              <a:ext uri="{FF2B5EF4-FFF2-40B4-BE49-F238E27FC236}">
                <a16:creationId xmlns:a16="http://schemas.microsoft.com/office/drawing/2014/main" id="{463FA015-0A93-4F19-B9F7-410A0FB2872A}"/>
              </a:ext>
            </a:extLst>
          </p:cNvPr>
          <p:cNvSpPr txBox="1"/>
          <p:nvPr/>
        </p:nvSpPr>
        <p:spPr>
          <a:xfrm>
            <a:off x="762000" y="2792514"/>
            <a:ext cx="9144000" cy="610488"/>
          </a:xfrm>
          <a:prstGeom prst="rect">
            <a:avLst/>
          </a:prstGeom>
          <a:noFill/>
        </p:spPr>
        <p:txBody>
          <a:bodyPr wrap="square">
            <a:spAutoFit/>
          </a:bodyPr>
          <a:lstStyle/>
          <a:p>
            <a:pPr marL="0" marR="0" indent="0" algn="ctr">
              <a:lnSpc>
                <a:spcPct val="115000"/>
              </a:lnSpc>
              <a:spcBef>
                <a:spcPts val="0"/>
              </a:spcBef>
              <a:spcAft>
                <a:spcPts val="0"/>
              </a:spcAft>
            </a:pPr>
            <a:r>
              <a:rPr lang="en-US" sz="3200" b="1" dirty="0" err="1">
                <a:solidFill>
                  <a:srgbClr val="FFFF00"/>
                </a:solidFill>
                <a:ea typeface="Roboto" panose="02000000000000000000" pitchFamily="2" charset="0"/>
                <a:cs typeface="Roboto" panose="02000000000000000000" pitchFamily="2" charset="0"/>
              </a:rPr>
              <a:t>Vấn</a:t>
            </a:r>
            <a:r>
              <a:rPr lang="en-US" sz="3200" b="1" dirty="0">
                <a:solidFill>
                  <a:srgbClr val="FFFF00"/>
                </a:solidFill>
                <a:ea typeface="Roboto" panose="02000000000000000000" pitchFamily="2" charset="0"/>
                <a:cs typeface="Roboto" panose="02000000000000000000" pitchFamily="2" charset="0"/>
              </a:rPr>
              <a:t> </a:t>
            </a:r>
            <a:r>
              <a:rPr lang="en-US" sz="3200" b="1" dirty="0" err="1">
                <a:solidFill>
                  <a:srgbClr val="FFFF00"/>
                </a:solidFill>
                <a:ea typeface="Roboto" panose="02000000000000000000" pitchFamily="2" charset="0"/>
                <a:cs typeface="Roboto" panose="02000000000000000000" pitchFamily="2" charset="0"/>
              </a:rPr>
              <a:t>đề</a:t>
            </a:r>
            <a:r>
              <a:rPr lang="en-US" sz="3200" b="1" dirty="0">
                <a:solidFill>
                  <a:srgbClr val="FFFF00"/>
                </a:solidFill>
                <a:ea typeface="Roboto" panose="02000000000000000000" pitchFamily="2" charset="0"/>
                <a:cs typeface="Roboto" panose="02000000000000000000" pitchFamily="2" charset="0"/>
              </a:rPr>
              <a:t> </a:t>
            </a:r>
            <a:r>
              <a:rPr lang="en-US" sz="3200" b="1" dirty="0" err="1">
                <a:solidFill>
                  <a:srgbClr val="FFFF00"/>
                </a:solidFill>
                <a:ea typeface="Roboto" panose="02000000000000000000" pitchFamily="2" charset="0"/>
                <a:cs typeface="Roboto" panose="02000000000000000000" pitchFamily="2" charset="0"/>
              </a:rPr>
              <a:t>nào</a:t>
            </a:r>
            <a:r>
              <a:rPr lang="en-US" sz="3200" b="1" dirty="0">
                <a:solidFill>
                  <a:srgbClr val="FFFF00"/>
                </a:solidFill>
                <a:ea typeface="Roboto" panose="02000000000000000000" pitchFamily="2" charset="0"/>
                <a:cs typeface="Roboto" panose="02000000000000000000" pitchFamily="2" charset="0"/>
              </a:rPr>
              <a:t> </a:t>
            </a:r>
            <a:r>
              <a:rPr lang="en-US" sz="3200" b="1" dirty="0" err="1">
                <a:solidFill>
                  <a:srgbClr val="FFFF00"/>
                </a:solidFill>
                <a:ea typeface="Roboto" panose="02000000000000000000" pitchFamily="2" charset="0"/>
                <a:cs typeface="Roboto" panose="02000000000000000000" pitchFamily="2" charset="0"/>
              </a:rPr>
              <a:t>diễn</a:t>
            </a:r>
            <a:r>
              <a:rPr lang="en-US" sz="3200" b="1" dirty="0">
                <a:solidFill>
                  <a:srgbClr val="FFFF00"/>
                </a:solidFill>
                <a:ea typeface="Roboto" panose="02000000000000000000" pitchFamily="2" charset="0"/>
                <a:cs typeface="Roboto" panose="02000000000000000000" pitchFamily="2" charset="0"/>
              </a:rPr>
              <a:t> </a:t>
            </a:r>
            <a:r>
              <a:rPr lang="en-US" sz="3200" b="1" dirty="0" err="1">
                <a:solidFill>
                  <a:srgbClr val="FFFF00"/>
                </a:solidFill>
                <a:ea typeface="Roboto" panose="02000000000000000000" pitchFamily="2" charset="0"/>
                <a:cs typeface="Roboto" panose="02000000000000000000" pitchFamily="2" charset="0"/>
              </a:rPr>
              <a:t>ra</a:t>
            </a:r>
            <a:r>
              <a:rPr lang="en-US" sz="3200" b="1" dirty="0">
                <a:solidFill>
                  <a:srgbClr val="FFFF00"/>
                </a:solidFill>
                <a:ea typeface="Roboto" panose="02000000000000000000" pitchFamily="2" charset="0"/>
                <a:cs typeface="Roboto" panose="02000000000000000000" pitchFamily="2" charset="0"/>
              </a:rPr>
              <a:t>? </a:t>
            </a:r>
            <a:r>
              <a:rPr lang="en-US" sz="3200" b="1" dirty="0" err="1">
                <a:solidFill>
                  <a:srgbClr val="FFFF00"/>
                </a:solidFill>
                <a:ea typeface="Roboto" panose="02000000000000000000" pitchFamily="2" charset="0"/>
                <a:cs typeface="Roboto" panose="02000000000000000000" pitchFamily="2" charset="0"/>
              </a:rPr>
              <a:t>Nguyên</a:t>
            </a:r>
            <a:r>
              <a:rPr lang="en-US" sz="3200" b="1" dirty="0">
                <a:solidFill>
                  <a:srgbClr val="FFFF00"/>
                </a:solidFill>
                <a:ea typeface="Roboto" panose="02000000000000000000" pitchFamily="2" charset="0"/>
                <a:cs typeface="Roboto" panose="02000000000000000000" pitchFamily="2" charset="0"/>
              </a:rPr>
              <a:t> </a:t>
            </a:r>
            <a:r>
              <a:rPr lang="en-US" sz="3200" b="1" dirty="0" err="1">
                <a:solidFill>
                  <a:srgbClr val="FFFF00"/>
                </a:solidFill>
                <a:ea typeface="Roboto" panose="02000000000000000000" pitchFamily="2" charset="0"/>
                <a:cs typeface="Roboto" panose="02000000000000000000" pitchFamily="2" charset="0"/>
              </a:rPr>
              <a:t>nhân</a:t>
            </a:r>
            <a:r>
              <a:rPr lang="en-US" sz="3200" b="1" dirty="0">
                <a:solidFill>
                  <a:srgbClr val="FFFF00"/>
                </a:solidFill>
                <a:ea typeface="Roboto" panose="02000000000000000000" pitchFamily="2" charset="0"/>
                <a:cs typeface="Roboto" panose="02000000000000000000" pitchFamily="2" charset="0"/>
              </a:rPr>
              <a:t>, </a:t>
            </a:r>
            <a:r>
              <a:rPr lang="en-US" sz="3200" b="1" dirty="0" err="1">
                <a:solidFill>
                  <a:srgbClr val="FFFF00"/>
                </a:solidFill>
                <a:ea typeface="Roboto" panose="02000000000000000000" pitchFamily="2" charset="0"/>
                <a:cs typeface="Roboto" panose="02000000000000000000" pitchFamily="2" charset="0"/>
              </a:rPr>
              <a:t>hậu</a:t>
            </a:r>
            <a:r>
              <a:rPr lang="en-US" sz="3200" b="1" dirty="0">
                <a:solidFill>
                  <a:srgbClr val="FFFF00"/>
                </a:solidFill>
                <a:ea typeface="Roboto" panose="02000000000000000000" pitchFamily="2" charset="0"/>
                <a:cs typeface="Roboto" panose="02000000000000000000" pitchFamily="2" charset="0"/>
              </a:rPr>
              <a:t> </a:t>
            </a:r>
            <a:r>
              <a:rPr lang="en-US" sz="3200" b="1" dirty="0" err="1">
                <a:solidFill>
                  <a:srgbClr val="FFFF00"/>
                </a:solidFill>
                <a:ea typeface="Roboto" panose="02000000000000000000" pitchFamily="2" charset="0"/>
                <a:cs typeface="Roboto" panose="02000000000000000000" pitchFamily="2" charset="0"/>
              </a:rPr>
              <a:t>quả</a:t>
            </a:r>
            <a:r>
              <a:rPr lang="en-US" sz="3200" b="1" dirty="0">
                <a:solidFill>
                  <a:srgbClr val="FFFF00"/>
                </a:solidFill>
                <a:ea typeface="Roboto" panose="02000000000000000000" pitchFamily="2" charset="0"/>
                <a:cs typeface="Roboto" panose="02000000000000000000" pitchFamily="2" charset="0"/>
              </a:rPr>
              <a:t>?</a:t>
            </a:r>
            <a:endParaRPr lang="en-US" sz="3200" b="1" dirty="0">
              <a:solidFill>
                <a:srgbClr val="FFFF00"/>
              </a:solidFill>
              <a:effectLst/>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0616546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8" presetClass="emph" presetSubtype="0" fill="hold" grpId="1" nodeType="clickEffect">
                                  <p:stCondLst>
                                    <p:cond delay="0"/>
                                  </p:stCondLst>
                                  <p:iterate type="lt">
                                    <p:tmPct val="10000"/>
                                  </p:iterate>
                                  <p:childTnLst>
                                    <p:animClr clrSpc="rgb" dir="cw">
                                      <p:cBhvr override="childStyle">
                                        <p:cTn id="11" dur="500" fill="hold"/>
                                        <p:tgtEl>
                                          <p:spTgt spid="10"/>
                                        </p:tgtEl>
                                        <p:attrNameLst>
                                          <p:attrName>style.color</p:attrName>
                                        </p:attrNameLst>
                                      </p:cBhvr>
                                      <p:to>
                                        <a:schemeClr val="accent2"/>
                                      </p:to>
                                    </p:animClr>
                                    <p:animClr clrSpc="rgb" dir="cw">
                                      <p:cBhvr>
                                        <p:cTn id="12" dur="500" fill="hold"/>
                                        <p:tgtEl>
                                          <p:spTgt spid="10"/>
                                        </p:tgtEl>
                                        <p:attrNameLst>
                                          <p:attrName>fillcolor</p:attrName>
                                        </p:attrNameLst>
                                      </p:cBhvr>
                                      <p:to>
                                        <a:schemeClr val="accent2"/>
                                      </p:to>
                                    </p:animClr>
                                    <p:set>
                                      <p:cBhvr>
                                        <p:cTn id="13" dur="500" fill="hold"/>
                                        <p:tgtEl>
                                          <p:spTgt spid="10"/>
                                        </p:tgtEl>
                                        <p:attrNameLst>
                                          <p:attrName>fill.type</p:attrName>
                                        </p:attrNameLst>
                                      </p:cBhvr>
                                      <p:to>
                                        <p:strVal val="solid"/>
                                      </p:to>
                                    </p:set>
                                    <p:anim to="1.5" calcmode="lin" valueType="num">
                                      <p:cBhvr override="childStyle">
                                        <p:cTn id="14" dur="500" fill="hold"/>
                                        <p:tgtEl>
                                          <p:spTgt spid="1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http://static.bizlive.vn/uploaded/dinhthom/2014_09_06/3_mpwk_jdbm.jpg?width=670&amp;height=350&amp;crop=auto&amp;scale=bo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1" y="-42863"/>
            <a:ext cx="90487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descr="http://www.thdt.vn/WebMedia/RadManager/Image/KIM%20BONG/3_d4603_HW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1" y="5126832"/>
            <a:ext cx="9048750" cy="516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http://st.galaxypub.vn/staticFile/Subject/2014/08/31/711545/binh-si-2_3115409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26832"/>
            <a:ext cx="8953500" cy="516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nangluongvietnam.vn/stores/news_dataimages/Tongbientap/012014/22/07/syrian-refugee-crisis-photos-1381956964957-superJumb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953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4864895"/>
            <a:ext cx="18288000" cy="7188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b="1" dirty="0">
                <a:solidFill>
                  <a:srgbClr val="FF0000"/>
                </a:solidFill>
                <a:latin typeface="Times New Roman" pitchFamily="18" charset="0"/>
              </a:rPr>
              <a:t>PHIẾN QUÂN IS TÀN BẠO, GIẾT NGƯỜI GIÃ MAN Ở NHIỀU QUỐC GIA</a:t>
            </a:r>
          </a:p>
        </p:txBody>
      </p:sp>
    </p:spTree>
    <p:extLst>
      <p:ext uri="{BB962C8B-B14F-4D97-AF65-F5344CB8AC3E}">
        <p14:creationId xmlns:p14="http://schemas.microsoft.com/office/powerpoint/2010/main" val="4103290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650"/>
                                        </p:tgtEl>
                                        <p:attrNameLst>
                                          <p:attrName>style.visibility</p:attrName>
                                        </p:attrNameLst>
                                      </p:cBhvr>
                                      <p:to>
                                        <p:strVal val="visible"/>
                                      </p:to>
                                    </p:set>
                                    <p:anim calcmode="lin" valueType="num">
                                      <p:cBhvr>
                                        <p:cTn id="13" dur="500" fill="hold"/>
                                        <p:tgtEl>
                                          <p:spTgt spid="27650"/>
                                        </p:tgtEl>
                                        <p:attrNameLst>
                                          <p:attrName>ppt_w</p:attrName>
                                        </p:attrNameLst>
                                      </p:cBhvr>
                                      <p:tavLst>
                                        <p:tav tm="0">
                                          <p:val>
                                            <p:fltVal val="0"/>
                                          </p:val>
                                        </p:tav>
                                        <p:tav tm="100000">
                                          <p:val>
                                            <p:strVal val="#ppt_w"/>
                                          </p:val>
                                        </p:tav>
                                      </p:tavLst>
                                    </p:anim>
                                    <p:anim calcmode="lin" valueType="num">
                                      <p:cBhvr>
                                        <p:cTn id="14" dur="500" fill="hold"/>
                                        <p:tgtEl>
                                          <p:spTgt spid="27650"/>
                                        </p:tgtEl>
                                        <p:attrNameLst>
                                          <p:attrName>ppt_h</p:attrName>
                                        </p:attrNameLst>
                                      </p:cBhvr>
                                      <p:tavLst>
                                        <p:tav tm="0">
                                          <p:val>
                                            <p:fltVal val="0"/>
                                          </p:val>
                                        </p:tav>
                                        <p:tav tm="100000">
                                          <p:val>
                                            <p:strVal val="#ppt_h"/>
                                          </p:val>
                                        </p:tav>
                                      </p:tavLst>
                                    </p:anim>
                                    <p:animEffect transition="in" filter="fade">
                                      <p:cBhvr>
                                        <p:cTn id="15" dur="500"/>
                                        <p:tgtEl>
                                          <p:spTgt spid="27650"/>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7651"/>
                                        </p:tgtEl>
                                        <p:attrNameLst>
                                          <p:attrName>style.visibility</p:attrName>
                                        </p:attrNameLst>
                                      </p:cBhvr>
                                      <p:to>
                                        <p:strVal val="visible"/>
                                      </p:to>
                                    </p:set>
                                    <p:anim calcmode="lin" valueType="num">
                                      <p:cBhvr>
                                        <p:cTn id="19" dur="500" fill="hold"/>
                                        <p:tgtEl>
                                          <p:spTgt spid="27651"/>
                                        </p:tgtEl>
                                        <p:attrNameLst>
                                          <p:attrName>ppt_w</p:attrName>
                                        </p:attrNameLst>
                                      </p:cBhvr>
                                      <p:tavLst>
                                        <p:tav tm="0">
                                          <p:val>
                                            <p:fltVal val="0"/>
                                          </p:val>
                                        </p:tav>
                                        <p:tav tm="100000">
                                          <p:val>
                                            <p:strVal val="#ppt_w"/>
                                          </p:val>
                                        </p:tav>
                                      </p:tavLst>
                                    </p:anim>
                                    <p:anim calcmode="lin" valueType="num">
                                      <p:cBhvr>
                                        <p:cTn id="20" dur="500" fill="hold"/>
                                        <p:tgtEl>
                                          <p:spTgt spid="27651"/>
                                        </p:tgtEl>
                                        <p:attrNameLst>
                                          <p:attrName>ppt_h</p:attrName>
                                        </p:attrNameLst>
                                      </p:cBhvr>
                                      <p:tavLst>
                                        <p:tav tm="0">
                                          <p:val>
                                            <p:fltVal val="0"/>
                                          </p:val>
                                        </p:tav>
                                        <p:tav tm="100000">
                                          <p:val>
                                            <p:strVal val="#ppt_h"/>
                                          </p:val>
                                        </p:tav>
                                      </p:tavLst>
                                    </p:anim>
                                    <p:animEffect transition="in" filter="fade">
                                      <p:cBhvr>
                                        <p:cTn id="21" dur="500"/>
                                        <p:tgtEl>
                                          <p:spTgt spid="27651"/>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7653"/>
                                        </p:tgtEl>
                                        <p:attrNameLst>
                                          <p:attrName>style.visibility</p:attrName>
                                        </p:attrNameLst>
                                      </p:cBhvr>
                                      <p:to>
                                        <p:strVal val="visible"/>
                                      </p:to>
                                    </p:set>
                                    <p:anim calcmode="lin" valueType="num">
                                      <p:cBhvr>
                                        <p:cTn id="25" dur="500" fill="hold"/>
                                        <p:tgtEl>
                                          <p:spTgt spid="27653"/>
                                        </p:tgtEl>
                                        <p:attrNameLst>
                                          <p:attrName>ppt_w</p:attrName>
                                        </p:attrNameLst>
                                      </p:cBhvr>
                                      <p:tavLst>
                                        <p:tav tm="0">
                                          <p:val>
                                            <p:fltVal val="0"/>
                                          </p:val>
                                        </p:tav>
                                        <p:tav tm="100000">
                                          <p:val>
                                            <p:strVal val="#ppt_w"/>
                                          </p:val>
                                        </p:tav>
                                      </p:tavLst>
                                    </p:anim>
                                    <p:anim calcmode="lin" valueType="num">
                                      <p:cBhvr>
                                        <p:cTn id="26" dur="500" fill="hold"/>
                                        <p:tgtEl>
                                          <p:spTgt spid="27653"/>
                                        </p:tgtEl>
                                        <p:attrNameLst>
                                          <p:attrName>ppt_h</p:attrName>
                                        </p:attrNameLst>
                                      </p:cBhvr>
                                      <p:tavLst>
                                        <p:tav tm="0">
                                          <p:val>
                                            <p:fltVal val="0"/>
                                          </p:val>
                                        </p:tav>
                                        <p:tav tm="100000">
                                          <p:val>
                                            <p:strVal val="#ppt_h"/>
                                          </p:val>
                                        </p:tav>
                                      </p:tavLst>
                                    </p:anim>
                                    <p:animEffect transition="in" filter="fade">
                                      <p:cBhvr>
                                        <p:cTn id="27" dur="500"/>
                                        <p:tgtEl>
                                          <p:spTgt spid="27653"/>
                                        </p:tgtEl>
                                      </p:cBhvr>
                                    </p:animEffect>
                                  </p:childTnLst>
                                </p:cTn>
                              </p:par>
                            </p:childTnLst>
                          </p:cTn>
                        </p:par>
                        <p:par>
                          <p:cTn id="28" fill="hold" nodeType="afterGroup">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331"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3098">
            <a:off x="15222565" y="8037976"/>
            <a:ext cx="791658" cy="1277736"/>
          </a:xfrm>
          <a:prstGeom prst="rect">
            <a:avLst/>
          </a:prstGeom>
        </p:spPr>
      </p:pic>
      <p:pic>
        <p:nvPicPr>
          <p:cNvPr id="6" name="Picture 5" descr="Triển vọng chấm dứt các cuộc xung đột tại châu Phi">
            <a:extLst>
              <a:ext uri="{FF2B5EF4-FFF2-40B4-BE49-F238E27FC236}">
                <a16:creationId xmlns:a16="http://schemas.microsoft.com/office/drawing/2014/main" id="{ED6742C6-5F5A-4E45-9871-BA41A29D84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5563" y="1602721"/>
            <a:ext cx="8162744" cy="5889334"/>
          </a:xfrm>
          <a:prstGeom prst="rect">
            <a:avLst/>
          </a:prstGeom>
          <a:noFill/>
          <a:ln>
            <a:noFill/>
          </a:ln>
        </p:spPr>
      </p:pic>
      <p:pic>
        <p:nvPicPr>
          <p:cNvPr id="7" name="Picture 6" descr="Nhân tố cản trở hòa giải sắc tộc ở Ethiopia - Báo Nhân Dân">
            <a:extLst>
              <a:ext uri="{FF2B5EF4-FFF2-40B4-BE49-F238E27FC236}">
                <a16:creationId xmlns:a16="http://schemas.microsoft.com/office/drawing/2014/main" id="{18D0E0DD-8214-49CF-B4A1-7A4677785E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9234" y="1628416"/>
            <a:ext cx="8077523" cy="5889334"/>
          </a:xfrm>
          <a:prstGeom prst="rect">
            <a:avLst/>
          </a:prstGeom>
          <a:noFill/>
          <a:ln>
            <a:noFill/>
          </a:ln>
        </p:spPr>
      </p:pic>
      <p:sp>
        <p:nvSpPr>
          <p:cNvPr id="10" name="TextBox 9">
            <a:extLst>
              <a:ext uri="{FF2B5EF4-FFF2-40B4-BE49-F238E27FC236}">
                <a16:creationId xmlns:a16="http://schemas.microsoft.com/office/drawing/2014/main" id="{27AB644F-694D-4E05-9706-CF05D2D54847}"/>
              </a:ext>
            </a:extLst>
          </p:cNvPr>
          <p:cNvSpPr txBox="1"/>
          <p:nvPr/>
        </p:nvSpPr>
        <p:spPr>
          <a:xfrm>
            <a:off x="4932299" y="8226047"/>
            <a:ext cx="9144000" cy="901593"/>
          </a:xfrm>
          <a:prstGeom prst="rect">
            <a:avLst/>
          </a:prstGeom>
          <a:noFill/>
        </p:spPr>
        <p:txBody>
          <a:bodyPr wrap="square">
            <a:spAutoFit/>
          </a:bodyPr>
          <a:lstStyle/>
          <a:p>
            <a:pPr algn="ctr">
              <a:lnSpc>
                <a:spcPct val="150000"/>
              </a:lnSpc>
              <a:spcBef>
                <a:spcPts val="300"/>
              </a:spcBef>
              <a:spcAft>
                <a:spcPts val="300"/>
              </a:spcAft>
            </a:pPr>
            <a:r>
              <a:rPr lang="fr-FR" sz="4000" i="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Vấn</a:t>
            </a:r>
            <a:r>
              <a:rPr lang="vi-VN" sz="4000" i="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đề xung đột quân sự ở châu Phi</a:t>
            </a:r>
            <a:endParaRPr lang="en-US" sz="4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Action Button: Go Forward or Next 1">
            <a:hlinkClick r:id="rId7" action="ppaction://hlinksldjump" highlightClick="1"/>
            <a:extLst>
              <a:ext uri="{FF2B5EF4-FFF2-40B4-BE49-F238E27FC236}">
                <a16:creationId xmlns:a16="http://schemas.microsoft.com/office/drawing/2014/main" id="{07BCAB8B-1395-4391-89BD-4E53D1D13D5A}"/>
              </a:ext>
            </a:extLst>
          </p:cNvPr>
          <p:cNvSpPr/>
          <p:nvPr/>
        </p:nvSpPr>
        <p:spPr>
          <a:xfrm>
            <a:off x="16535400" y="9370030"/>
            <a:ext cx="1447800" cy="91697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48111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bbon: Tilted Up 5">
            <a:extLst>
              <a:ext uri="{FF2B5EF4-FFF2-40B4-BE49-F238E27FC236}">
                <a16:creationId xmlns:a16="http://schemas.microsoft.com/office/drawing/2014/main" id="{A2A4B9B5-78F3-4803-AE38-076121441023}"/>
              </a:ext>
            </a:extLst>
          </p:cNvPr>
          <p:cNvSpPr/>
          <p:nvPr/>
        </p:nvSpPr>
        <p:spPr>
          <a:xfrm>
            <a:off x="3314700" y="495300"/>
            <a:ext cx="11658600" cy="1524000"/>
          </a:xfrm>
          <a:prstGeom prst="ribbon2">
            <a:avLst>
              <a:gd name="adj1" fmla="val 16667"/>
              <a:gd name="adj2" fmla="val 74486"/>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HẬU QUẢ</a:t>
            </a:r>
          </a:p>
        </p:txBody>
      </p:sp>
      <p:graphicFrame>
        <p:nvGraphicFramePr>
          <p:cNvPr id="7" name="Diagram 6">
            <a:extLst>
              <a:ext uri="{FF2B5EF4-FFF2-40B4-BE49-F238E27FC236}">
                <a16:creationId xmlns:a16="http://schemas.microsoft.com/office/drawing/2014/main" id="{37504295-3E26-4C7C-83BD-4B741434C990}"/>
              </a:ext>
            </a:extLst>
          </p:cNvPr>
          <p:cNvGraphicFramePr/>
          <p:nvPr>
            <p:extLst>
              <p:ext uri="{D42A27DB-BD31-4B8C-83A1-F6EECF244321}">
                <p14:modId xmlns:p14="http://schemas.microsoft.com/office/powerpoint/2010/main" val="94279313"/>
              </p:ext>
            </p:extLst>
          </p:nvPr>
        </p:nvGraphicFramePr>
        <p:xfrm>
          <a:off x="533400" y="2857500"/>
          <a:ext cx="172974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968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7"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auto">
          <a:xfrm>
            <a:off x="15087600" y="35433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28675" name="Text Box 3"/>
          <p:cNvSpPr txBox="1">
            <a:spLocks noChangeArrowheads="1"/>
          </p:cNvSpPr>
          <p:nvPr/>
        </p:nvSpPr>
        <p:spPr bwMode="auto">
          <a:xfrm>
            <a:off x="1981200" y="557213"/>
            <a:ext cx="329822" cy="87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sz="4600">
              <a:solidFill>
                <a:srgbClr val="0000FF"/>
              </a:solidFill>
              <a:latin typeface="Times New Roman" pitchFamily="18" charset="0"/>
            </a:endParaRPr>
          </a:p>
        </p:txBody>
      </p:sp>
      <p:pic>
        <p:nvPicPr>
          <p:cNvPr id="15" name="Picture 6" descr="C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0"/>
            <a:ext cx="8991600" cy="459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images1452153_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5093495"/>
            <a:ext cx="8839200" cy="473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8"/>
          <p:cNvSpPr>
            <a:spLocks noChangeArrowheads="1"/>
          </p:cNvSpPr>
          <p:nvPr/>
        </p:nvSpPr>
        <p:spPr bwMode="auto">
          <a:xfrm>
            <a:off x="1219200" y="9660732"/>
            <a:ext cx="6553200" cy="59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ctr"/>
            <a:r>
              <a:rPr lang="en-US" sz="2800" b="1" i="1" dirty="0" err="1">
                <a:solidFill>
                  <a:schemeClr val="tx1">
                    <a:lumMod val="90000"/>
                    <a:lumOff val="10000"/>
                  </a:schemeClr>
                </a:solidFill>
              </a:rPr>
              <a:t>Phân</a:t>
            </a:r>
            <a:r>
              <a:rPr lang="en-US" sz="2800" b="1" i="1" dirty="0">
                <a:solidFill>
                  <a:schemeClr val="tx1">
                    <a:lumMod val="90000"/>
                    <a:lumOff val="10000"/>
                  </a:schemeClr>
                </a:solidFill>
              </a:rPr>
              <a:t> </a:t>
            </a:r>
            <a:r>
              <a:rPr lang="en-US" sz="2800" b="1" i="1" dirty="0" err="1">
                <a:solidFill>
                  <a:schemeClr val="tx1">
                    <a:lumMod val="90000"/>
                    <a:lumOff val="10000"/>
                  </a:schemeClr>
                </a:solidFill>
              </a:rPr>
              <a:t>biệt</a:t>
            </a:r>
            <a:r>
              <a:rPr lang="en-US" sz="2800" b="1" i="1" dirty="0">
                <a:solidFill>
                  <a:schemeClr val="tx1">
                    <a:lumMod val="90000"/>
                    <a:lumOff val="10000"/>
                  </a:schemeClr>
                </a:solidFill>
              </a:rPr>
              <a:t> </a:t>
            </a:r>
            <a:r>
              <a:rPr lang="en-US" sz="2800" b="1" i="1" dirty="0" err="1">
                <a:solidFill>
                  <a:schemeClr val="tx1">
                    <a:lumMod val="90000"/>
                    <a:lumOff val="10000"/>
                  </a:schemeClr>
                </a:solidFill>
              </a:rPr>
              <a:t>chủng</a:t>
            </a:r>
            <a:r>
              <a:rPr lang="en-US" sz="2800" b="1" i="1" dirty="0">
                <a:solidFill>
                  <a:schemeClr val="tx1">
                    <a:lumMod val="90000"/>
                    <a:lumOff val="10000"/>
                  </a:schemeClr>
                </a:solidFill>
              </a:rPr>
              <a:t> </a:t>
            </a:r>
            <a:r>
              <a:rPr lang="en-US" sz="2800" b="1" i="1" dirty="0" err="1">
                <a:solidFill>
                  <a:schemeClr val="tx1">
                    <a:lumMod val="90000"/>
                    <a:lumOff val="10000"/>
                  </a:schemeClr>
                </a:solidFill>
              </a:rPr>
              <a:t>tộc</a:t>
            </a:r>
            <a:endParaRPr lang="en-US" sz="2800" b="1" i="1" dirty="0">
              <a:solidFill>
                <a:schemeClr val="tx1">
                  <a:lumMod val="90000"/>
                  <a:lumOff val="10000"/>
                </a:schemeClr>
              </a:solidFill>
            </a:endParaRPr>
          </a:p>
        </p:txBody>
      </p:sp>
      <p:sp>
        <p:nvSpPr>
          <p:cNvPr id="18" name="Rectangle 9"/>
          <p:cNvSpPr>
            <a:spLocks noChangeArrowheads="1"/>
          </p:cNvSpPr>
          <p:nvPr/>
        </p:nvSpPr>
        <p:spPr bwMode="auto">
          <a:xfrm>
            <a:off x="12010782" y="9686925"/>
            <a:ext cx="3715236" cy="59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pPr>
              <a:spcBef>
                <a:spcPct val="50000"/>
              </a:spcBef>
            </a:pPr>
            <a:r>
              <a:rPr lang="en-US" sz="2800" b="1" i="1" dirty="0" err="1">
                <a:solidFill>
                  <a:schemeClr val="tx1">
                    <a:lumMod val="90000"/>
                    <a:lumOff val="10000"/>
                  </a:schemeClr>
                </a:solidFill>
              </a:rPr>
              <a:t>Trẻ</a:t>
            </a:r>
            <a:r>
              <a:rPr lang="en-US" sz="2800" b="1" i="1" dirty="0">
                <a:solidFill>
                  <a:schemeClr val="tx1">
                    <a:lumMod val="90000"/>
                    <a:lumOff val="10000"/>
                  </a:schemeClr>
                </a:solidFill>
              </a:rPr>
              <a:t> </a:t>
            </a:r>
            <a:r>
              <a:rPr lang="en-US" sz="2800" b="1" i="1" dirty="0" err="1">
                <a:solidFill>
                  <a:schemeClr val="tx1">
                    <a:lumMod val="90000"/>
                    <a:lumOff val="10000"/>
                  </a:schemeClr>
                </a:solidFill>
              </a:rPr>
              <a:t>em</a:t>
            </a:r>
            <a:r>
              <a:rPr lang="en-US" sz="2800" b="1" i="1" dirty="0">
                <a:solidFill>
                  <a:schemeClr val="tx1">
                    <a:lumMod val="90000"/>
                    <a:lumOff val="10000"/>
                  </a:schemeClr>
                </a:solidFill>
              </a:rPr>
              <a:t> </a:t>
            </a:r>
            <a:r>
              <a:rPr lang="en-US" sz="2800" b="1" i="1" dirty="0" err="1">
                <a:solidFill>
                  <a:schemeClr val="tx1">
                    <a:lumMod val="90000"/>
                    <a:lumOff val="10000"/>
                  </a:schemeClr>
                </a:solidFill>
              </a:rPr>
              <a:t>bị</a:t>
            </a:r>
            <a:r>
              <a:rPr lang="en-US" sz="2800" b="1" i="1" dirty="0">
                <a:solidFill>
                  <a:schemeClr val="tx1">
                    <a:lumMod val="90000"/>
                    <a:lumOff val="10000"/>
                  </a:schemeClr>
                </a:solidFill>
              </a:rPr>
              <a:t> </a:t>
            </a:r>
            <a:r>
              <a:rPr lang="en-US" sz="2800" b="1" i="1" dirty="0" err="1">
                <a:solidFill>
                  <a:schemeClr val="tx1">
                    <a:lumMod val="90000"/>
                    <a:lumOff val="10000"/>
                  </a:schemeClr>
                </a:solidFill>
              </a:rPr>
              <a:t>bắt</a:t>
            </a:r>
            <a:r>
              <a:rPr lang="en-US" sz="2800" b="1" i="1" dirty="0">
                <a:solidFill>
                  <a:schemeClr val="tx1">
                    <a:lumMod val="90000"/>
                    <a:lumOff val="10000"/>
                  </a:schemeClr>
                </a:solidFill>
              </a:rPr>
              <a:t> </a:t>
            </a:r>
            <a:r>
              <a:rPr lang="en-US" sz="2800" b="1" i="1" dirty="0" err="1">
                <a:solidFill>
                  <a:schemeClr val="tx1">
                    <a:lumMod val="90000"/>
                    <a:lumOff val="10000"/>
                  </a:schemeClr>
                </a:solidFill>
              </a:rPr>
              <a:t>đi</a:t>
            </a:r>
            <a:r>
              <a:rPr lang="en-US" sz="2800" b="1" i="1" dirty="0">
                <a:solidFill>
                  <a:schemeClr val="tx1">
                    <a:lumMod val="90000"/>
                    <a:lumOff val="10000"/>
                  </a:schemeClr>
                </a:solidFill>
              </a:rPr>
              <a:t> </a:t>
            </a:r>
            <a:r>
              <a:rPr lang="en-US" sz="2800" b="1" i="1" dirty="0" err="1">
                <a:solidFill>
                  <a:schemeClr val="tx1">
                    <a:lumMod val="90000"/>
                    <a:lumOff val="10000"/>
                  </a:schemeClr>
                </a:solidFill>
              </a:rPr>
              <a:t>lính</a:t>
            </a:r>
            <a:endParaRPr lang="en-US" sz="2800" b="1" i="1" dirty="0">
              <a:solidFill>
                <a:schemeClr val="tx1">
                  <a:lumMod val="90000"/>
                  <a:lumOff val="10000"/>
                </a:schemeClr>
              </a:solidFill>
            </a:endParaRPr>
          </a:p>
        </p:txBody>
      </p:sp>
      <p:pic>
        <p:nvPicPr>
          <p:cNvPr id="19" name="Picture 10" descr="zabiti-imigranti-484f8681ccf41_275x1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1"/>
            <a:ext cx="8839200"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1"/>
          <p:cNvSpPr>
            <a:spLocks noChangeArrowheads="1"/>
          </p:cNvSpPr>
          <p:nvPr/>
        </p:nvSpPr>
        <p:spPr bwMode="auto">
          <a:xfrm>
            <a:off x="10808498" y="4434853"/>
            <a:ext cx="6119804" cy="59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spAutoFit/>
          </a:bodyPr>
          <a:lstStyle/>
          <a:p>
            <a:r>
              <a:rPr lang="en-US" sz="2800" b="1" i="1" dirty="0" err="1">
                <a:solidFill>
                  <a:schemeClr val="tx1">
                    <a:lumMod val="90000"/>
                    <a:lumOff val="10000"/>
                  </a:schemeClr>
                </a:solidFill>
              </a:rPr>
              <a:t>Cuộc</a:t>
            </a:r>
            <a:r>
              <a:rPr lang="en-US" sz="2800" b="1" i="1" dirty="0">
                <a:solidFill>
                  <a:schemeClr val="tx1">
                    <a:lumMod val="90000"/>
                    <a:lumOff val="10000"/>
                  </a:schemeClr>
                </a:solidFill>
              </a:rPr>
              <a:t> </a:t>
            </a:r>
            <a:r>
              <a:rPr lang="en-US" sz="2800" b="1" i="1" dirty="0" err="1">
                <a:solidFill>
                  <a:schemeClr val="tx1">
                    <a:lumMod val="90000"/>
                    <a:lumOff val="10000"/>
                  </a:schemeClr>
                </a:solidFill>
              </a:rPr>
              <a:t>chạm</a:t>
            </a:r>
            <a:r>
              <a:rPr lang="en-US" sz="2800" b="1" i="1" dirty="0">
                <a:solidFill>
                  <a:schemeClr val="tx1">
                    <a:lumMod val="90000"/>
                    <a:lumOff val="10000"/>
                  </a:schemeClr>
                </a:solidFill>
              </a:rPr>
              <a:t> </a:t>
            </a:r>
            <a:r>
              <a:rPr lang="en-US" sz="2800" b="1" i="1" dirty="0" err="1">
                <a:solidFill>
                  <a:schemeClr val="tx1">
                    <a:lumMod val="90000"/>
                    <a:lumOff val="10000"/>
                  </a:schemeClr>
                </a:solidFill>
              </a:rPr>
              <a:t>trán</a:t>
            </a:r>
            <a:r>
              <a:rPr lang="en-US" sz="2800" b="1" i="1" dirty="0">
                <a:solidFill>
                  <a:schemeClr val="tx1">
                    <a:lumMod val="90000"/>
                    <a:lumOff val="10000"/>
                  </a:schemeClr>
                </a:solidFill>
              </a:rPr>
              <a:t> </a:t>
            </a:r>
            <a:r>
              <a:rPr lang="en-US" sz="2800" b="1" i="1" dirty="0" err="1">
                <a:solidFill>
                  <a:schemeClr val="tx1">
                    <a:lumMod val="90000"/>
                    <a:lumOff val="10000"/>
                  </a:schemeClr>
                </a:solidFill>
              </a:rPr>
              <a:t>giữa</a:t>
            </a:r>
            <a:r>
              <a:rPr lang="en-US" sz="2800" b="1" i="1" dirty="0">
                <a:solidFill>
                  <a:schemeClr val="tx1">
                    <a:lumMod val="90000"/>
                    <a:lumOff val="10000"/>
                  </a:schemeClr>
                </a:solidFill>
              </a:rPr>
              <a:t> </a:t>
            </a:r>
            <a:r>
              <a:rPr lang="en-US" sz="2800" b="1" i="1" dirty="0" err="1">
                <a:solidFill>
                  <a:schemeClr val="tx1">
                    <a:lumMod val="90000"/>
                    <a:lumOff val="10000"/>
                  </a:schemeClr>
                </a:solidFill>
              </a:rPr>
              <a:t>các</a:t>
            </a:r>
            <a:r>
              <a:rPr lang="en-US" sz="2800" b="1" i="1" dirty="0">
                <a:solidFill>
                  <a:schemeClr val="tx1">
                    <a:lumMod val="90000"/>
                    <a:lumOff val="10000"/>
                  </a:schemeClr>
                </a:solidFill>
              </a:rPr>
              <a:t> </a:t>
            </a:r>
            <a:r>
              <a:rPr lang="en-US" sz="2800" b="1" i="1" dirty="0" err="1">
                <a:solidFill>
                  <a:schemeClr val="tx1">
                    <a:lumMod val="90000"/>
                    <a:lumOff val="10000"/>
                  </a:schemeClr>
                </a:solidFill>
              </a:rPr>
              <a:t>tôn</a:t>
            </a:r>
            <a:r>
              <a:rPr lang="en-US" sz="2800" b="1" i="1" dirty="0">
                <a:solidFill>
                  <a:schemeClr val="tx1">
                    <a:lumMod val="90000"/>
                    <a:lumOff val="10000"/>
                  </a:schemeClr>
                </a:solidFill>
              </a:rPr>
              <a:t> </a:t>
            </a:r>
            <a:r>
              <a:rPr lang="en-US" sz="2800" b="1" i="1" dirty="0" err="1">
                <a:solidFill>
                  <a:schemeClr val="tx1">
                    <a:lumMod val="90000"/>
                    <a:lumOff val="10000"/>
                  </a:schemeClr>
                </a:solidFill>
              </a:rPr>
              <a:t>giáo</a:t>
            </a:r>
            <a:endParaRPr lang="en-US" sz="2800" dirty="0">
              <a:solidFill>
                <a:schemeClr val="tx1">
                  <a:lumMod val="90000"/>
                  <a:lumOff val="10000"/>
                </a:schemeClr>
              </a:solidFill>
            </a:endParaRPr>
          </a:p>
        </p:txBody>
      </p:sp>
      <p:sp>
        <p:nvSpPr>
          <p:cNvPr id="21" name="Rectangle 13"/>
          <p:cNvSpPr>
            <a:spLocks noChangeArrowheads="1"/>
          </p:cNvSpPr>
          <p:nvPr/>
        </p:nvSpPr>
        <p:spPr bwMode="auto">
          <a:xfrm>
            <a:off x="657640" y="4505099"/>
            <a:ext cx="7676320" cy="59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spAutoFit/>
          </a:bodyPr>
          <a:lstStyle/>
          <a:p>
            <a:r>
              <a:rPr lang="en-US" sz="2800" b="1" i="1" dirty="0" err="1">
                <a:solidFill>
                  <a:schemeClr val="tx1">
                    <a:lumMod val="90000"/>
                    <a:lumOff val="10000"/>
                  </a:schemeClr>
                </a:solidFill>
              </a:rPr>
              <a:t>Dòng</a:t>
            </a:r>
            <a:r>
              <a:rPr lang="en-US" sz="2800" b="1" i="1" dirty="0">
                <a:solidFill>
                  <a:schemeClr val="tx1">
                    <a:lumMod val="90000"/>
                    <a:lumOff val="10000"/>
                  </a:schemeClr>
                </a:solidFill>
              </a:rPr>
              <a:t> </a:t>
            </a:r>
            <a:r>
              <a:rPr lang="en-US" sz="2800" b="1" i="1" dirty="0" err="1">
                <a:solidFill>
                  <a:schemeClr val="tx1">
                    <a:lumMod val="90000"/>
                    <a:lumOff val="10000"/>
                  </a:schemeClr>
                </a:solidFill>
              </a:rPr>
              <a:t>người</a:t>
            </a:r>
            <a:r>
              <a:rPr lang="en-US" sz="2800" b="1" i="1" dirty="0">
                <a:solidFill>
                  <a:schemeClr val="tx1">
                    <a:lumMod val="90000"/>
                    <a:lumOff val="10000"/>
                  </a:schemeClr>
                </a:solidFill>
              </a:rPr>
              <a:t> </a:t>
            </a:r>
            <a:r>
              <a:rPr lang="en-US" sz="2800" b="1" i="1" dirty="0" err="1">
                <a:solidFill>
                  <a:schemeClr val="tx1">
                    <a:lumMod val="90000"/>
                    <a:lumOff val="10000"/>
                  </a:schemeClr>
                </a:solidFill>
              </a:rPr>
              <a:t>tị</a:t>
            </a:r>
            <a:r>
              <a:rPr lang="en-US" sz="2800" b="1" i="1" dirty="0">
                <a:solidFill>
                  <a:schemeClr val="tx1">
                    <a:lumMod val="90000"/>
                    <a:lumOff val="10000"/>
                  </a:schemeClr>
                </a:solidFill>
              </a:rPr>
              <a:t> </a:t>
            </a:r>
            <a:r>
              <a:rPr lang="en-US" sz="2800" b="1" i="1" dirty="0" err="1">
                <a:solidFill>
                  <a:schemeClr val="tx1">
                    <a:lumMod val="90000"/>
                    <a:lumOff val="10000"/>
                  </a:schemeClr>
                </a:solidFill>
              </a:rPr>
              <a:t>nạn</a:t>
            </a:r>
            <a:r>
              <a:rPr lang="en-US" sz="2800" b="1" i="1" dirty="0">
                <a:solidFill>
                  <a:schemeClr val="tx1">
                    <a:lumMod val="90000"/>
                    <a:lumOff val="10000"/>
                  </a:schemeClr>
                </a:solidFill>
              </a:rPr>
              <a:t> </a:t>
            </a:r>
            <a:r>
              <a:rPr lang="en-US" sz="2800" b="1" i="1" dirty="0" err="1">
                <a:solidFill>
                  <a:schemeClr val="tx1">
                    <a:lumMod val="90000"/>
                    <a:lumOff val="10000"/>
                  </a:schemeClr>
                </a:solidFill>
              </a:rPr>
              <a:t>chiến</a:t>
            </a:r>
            <a:r>
              <a:rPr lang="en-US" sz="2800" b="1" i="1" dirty="0">
                <a:solidFill>
                  <a:schemeClr val="tx1">
                    <a:lumMod val="90000"/>
                    <a:lumOff val="10000"/>
                  </a:schemeClr>
                </a:solidFill>
              </a:rPr>
              <a:t> </a:t>
            </a:r>
            <a:r>
              <a:rPr lang="en-US" sz="2800" b="1" i="1" dirty="0" err="1">
                <a:solidFill>
                  <a:schemeClr val="tx1">
                    <a:lumMod val="90000"/>
                    <a:lumOff val="10000"/>
                  </a:schemeClr>
                </a:solidFill>
              </a:rPr>
              <a:t>tranh</a:t>
            </a:r>
            <a:r>
              <a:rPr lang="en-US" sz="2800" b="1" i="1" dirty="0">
                <a:solidFill>
                  <a:schemeClr val="tx1">
                    <a:lumMod val="90000"/>
                    <a:lumOff val="10000"/>
                  </a:schemeClr>
                </a:solidFill>
              </a:rPr>
              <a:t> ở Ru-an-</a:t>
            </a:r>
            <a:r>
              <a:rPr lang="en-US" sz="2800" b="1" i="1" dirty="0" err="1">
                <a:solidFill>
                  <a:schemeClr val="tx1">
                    <a:lumMod val="90000"/>
                    <a:lumOff val="10000"/>
                  </a:schemeClr>
                </a:solidFill>
              </a:rPr>
              <a:t>đa</a:t>
            </a:r>
            <a:r>
              <a:rPr lang="en-US" sz="2800" dirty="0">
                <a:solidFill>
                  <a:schemeClr val="tx1">
                    <a:lumMod val="90000"/>
                    <a:lumOff val="10000"/>
                  </a:schemeClr>
                </a:solidFill>
              </a:rPr>
              <a:t> </a:t>
            </a:r>
          </a:p>
        </p:txBody>
      </p:sp>
      <p:pic>
        <p:nvPicPr>
          <p:cNvPr id="2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991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818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amond(in)">
                                      <p:cBhvr>
                                        <p:cTn id="10" dur="2000"/>
                                        <p:tgtEl>
                                          <p:spTgt spid="20"/>
                                        </p:tgtEl>
                                      </p:cBhvr>
                                    </p:animEffect>
                                  </p:childTnLst>
                                </p:cTn>
                              </p:par>
                              <p:par>
                                <p:cTn id="11" presetID="8"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amond(in)">
                                      <p:cBhvr>
                                        <p:cTn id="13" dur="2000"/>
                                        <p:tgtEl>
                                          <p:spTgt spid="15"/>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2000"/>
                                        <p:tgtEl>
                                          <p:spTgt spid="17"/>
                                        </p:tgtEl>
                                      </p:cBhvr>
                                    </p:animEffect>
                                  </p:childTnLst>
                                </p:cTn>
                              </p:par>
                              <p:par>
                                <p:cTn id="17" presetID="8" presetClass="entr" presetSubtype="16"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amond(in)">
                                      <p:cBhvr>
                                        <p:cTn id="19" dur="2000"/>
                                        <p:tgtEl>
                                          <p:spTgt spid="16"/>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amond(in)">
                                      <p:cBhvr>
                                        <p:cTn id="22" dur="2000"/>
                                        <p:tgtEl>
                                          <p:spTgt spid="1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amond(in)">
                                      <p:cBhvr>
                                        <p:cTn id="25" dur="2000"/>
                                        <p:tgtEl>
                                          <p:spTgt spid="21"/>
                                        </p:tgtEl>
                                      </p:cBhvr>
                                    </p:animEffect>
                                  </p:childTnLst>
                                </p:cTn>
                              </p:par>
                              <p:par>
                                <p:cTn id="26" presetID="8"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amond(in)">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media.baotintuc.vn/2014/01/02/22/55/020114-Su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0" y="28575"/>
            <a:ext cx="89535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http://l.yimg.com/bt/api/res/1.2/gEiWOL6tk5wEbB0hZHVQtg--/YXBwaWQ9eW5ld3M7Zmk9aW5zZXQ7aD00MjE7cT04NTt3PTYzMA--/http:/media.zenfs.com/en_us/News/Reuters/2012-08-17T122019Z_1833441358_GM1E88H1KCQ01_RTRMADP_3_SAFRICA-LONMIN-POL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5229225"/>
            <a:ext cx="8991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Những bức ảnh xúc động về cuộc sống trẻ em ở trại tị nạn Syria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29225"/>
            <a:ext cx="8839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https://vtv1.vcmedia.vn/thumb_w/650/2015/dicu-14410757089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5"/>
            <a:ext cx="88392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1219200" y="4555333"/>
            <a:ext cx="16154400" cy="12728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3600" b="1">
                <a:solidFill>
                  <a:srgbClr val="FF0000"/>
                </a:solidFill>
                <a:latin typeface="Times New Roman" pitchFamily="18" charset="0"/>
              </a:rPr>
              <a:t>HÀNG NGHÌN NGƯỜI DÂN CHÂU PHI VƯỢT ĐỊA TRUNG HẢI TÌM ĐƯỜNG SANG CHÂU ÂU LÁNH NẠN </a:t>
            </a:r>
          </a:p>
        </p:txBody>
      </p:sp>
      <p:sp>
        <p:nvSpPr>
          <p:cNvPr id="7" name="Action Button: Go Forward or Next 6">
            <a:hlinkClick r:id="rId6" action="ppaction://hlinksldjump" highlightClick="1"/>
            <a:extLst>
              <a:ext uri="{FF2B5EF4-FFF2-40B4-BE49-F238E27FC236}">
                <a16:creationId xmlns:a16="http://schemas.microsoft.com/office/drawing/2014/main" id="{B2460946-80FD-4AD2-A84A-089F3C444506}"/>
              </a:ext>
            </a:extLst>
          </p:cNvPr>
          <p:cNvSpPr/>
          <p:nvPr/>
        </p:nvSpPr>
        <p:spPr>
          <a:xfrm>
            <a:off x="16916400" y="9334500"/>
            <a:ext cx="1066800" cy="8382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343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p:cTn id="7" dur="500" fill="hold"/>
                                        <p:tgtEl>
                                          <p:spTgt spid="26629"/>
                                        </p:tgtEl>
                                        <p:attrNameLst>
                                          <p:attrName>ppt_w</p:attrName>
                                        </p:attrNameLst>
                                      </p:cBhvr>
                                      <p:tavLst>
                                        <p:tav tm="0">
                                          <p:val>
                                            <p:fltVal val="0"/>
                                          </p:val>
                                        </p:tav>
                                        <p:tav tm="100000">
                                          <p:val>
                                            <p:strVal val="#ppt_w"/>
                                          </p:val>
                                        </p:tav>
                                      </p:tavLst>
                                    </p:anim>
                                    <p:anim calcmode="lin" valueType="num">
                                      <p:cBhvr>
                                        <p:cTn id="8" dur="500" fill="hold"/>
                                        <p:tgtEl>
                                          <p:spTgt spid="26629"/>
                                        </p:tgtEl>
                                        <p:attrNameLst>
                                          <p:attrName>ppt_h</p:attrName>
                                        </p:attrNameLst>
                                      </p:cBhvr>
                                      <p:tavLst>
                                        <p:tav tm="0">
                                          <p:val>
                                            <p:fltVal val="0"/>
                                          </p:val>
                                        </p:tav>
                                        <p:tav tm="100000">
                                          <p:val>
                                            <p:strVal val="#ppt_h"/>
                                          </p:val>
                                        </p:tav>
                                      </p:tavLst>
                                    </p:anim>
                                    <p:animEffect transition="in" filter="fade">
                                      <p:cBhvr>
                                        <p:cTn id="9" dur="500"/>
                                        <p:tgtEl>
                                          <p:spTgt spid="26629"/>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26626"/>
                                        </p:tgtEl>
                                        <p:attrNameLst>
                                          <p:attrName>style.visibility</p:attrName>
                                        </p:attrNameLst>
                                      </p:cBhvr>
                                      <p:to>
                                        <p:strVal val="visible"/>
                                      </p:to>
                                    </p:set>
                                    <p:anim calcmode="lin" valueType="num">
                                      <p:cBhvr>
                                        <p:cTn id="13" dur="500" fill="hold"/>
                                        <p:tgtEl>
                                          <p:spTgt spid="26626"/>
                                        </p:tgtEl>
                                        <p:attrNameLst>
                                          <p:attrName>ppt_w</p:attrName>
                                        </p:attrNameLst>
                                      </p:cBhvr>
                                      <p:tavLst>
                                        <p:tav tm="0">
                                          <p:val>
                                            <p:fltVal val="0"/>
                                          </p:val>
                                        </p:tav>
                                        <p:tav tm="100000">
                                          <p:val>
                                            <p:strVal val="#ppt_w"/>
                                          </p:val>
                                        </p:tav>
                                      </p:tavLst>
                                    </p:anim>
                                    <p:anim calcmode="lin" valueType="num">
                                      <p:cBhvr>
                                        <p:cTn id="14" dur="500" fill="hold"/>
                                        <p:tgtEl>
                                          <p:spTgt spid="26626"/>
                                        </p:tgtEl>
                                        <p:attrNameLst>
                                          <p:attrName>ppt_h</p:attrName>
                                        </p:attrNameLst>
                                      </p:cBhvr>
                                      <p:tavLst>
                                        <p:tav tm="0">
                                          <p:val>
                                            <p:fltVal val="0"/>
                                          </p:val>
                                        </p:tav>
                                        <p:tav tm="100000">
                                          <p:val>
                                            <p:strVal val="#ppt_h"/>
                                          </p:val>
                                        </p:tav>
                                      </p:tavLst>
                                    </p:anim>
                                    <p:animEffect transition="in" filter="fade">
                                      <p:cBhvr>
                                        <p:cTn id="15" dur="500"/>
                                        <p:tgtEl>
                                          <p:spTgt spid="26626"/>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6627"/>
                                        </p:tgtEl>
                                        <p:attrNameLst>
                                          <p:attrName>style.visibility</p:attrName>
                                        </p:attrNameLst>
                                      </p:cBhvr>
                                      <p:to>
                                        <p:strVal val="visible"/>
                                      </p:to>
                                    </p:set>
                                    <p:anim calcmode="lin" valueType="num">
                                      <p:cBhvr>
                                        <p:cTn id="19" dur="500" fill="hold"/>
                                        <p:tgtEl>
                                          <p:spTgt spid="26627"/>
                                        </p:tgtEl>
                                        <p:attrNameLst>
                                          <p:attrName>ppt_w</p:attrName>
                                        </p:attrNameLst>
                                      </p:cBhvr>
                                      <p:tavLst>
                                        <p:tav tm="0">
                                          <p:val>
                                            <p:fltVal val="0"/>
                                          </p:val>
                                        </p:tav>
                                        <p:tav tm="100000">
                                          <p:val>
                                            <p:strVal val="#ppt_w"/>
                                          </p:val>
                                        </p:tav>
                                      </p:tavLst>
                                    </p:anim>
                                    <p:anim calcmode="lin" valueType="num">
                                      <p:cBhvr>
                                        <p:cTn id="20" dur="500" fill="hold"/>
                                        <p:tgtEl>
                                          <p:spTgt spid="26627"/>
                                        </p:tgtEl>
                                        <p:attrNameLst>
                                          <p:attrName>ppt_h</p:attrName>
                                        </p:attrNameLst>
                                      </p:cBhvr>
                                      <p:tavLst>
                                        <p:tav tm="0">
                                          <p:val>
                                            <p:fltVal val="0"/>
                                          </p:val>
                                        </p:tav>
                                        <p:tav tm="100000">
                                          <p:val>
                                            <p:strVal val="#ppt_h"/>
                                          </p:val>
                                        </p:tav>
                                      </p:tavLst>
                                    </p:anim>
                                    <p:animEffect transition="in" filter="fade">
                                      <p:cBhvr>
                                        <p:cTn id="21" dur="500"/>
                                        <p:tgtEl>
                                          <p:spTgt spid="26627"/>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6628"/>
                                        </p:tgtEl>
                                        <p:attrNameLst>
                                          <p:attrName>style.visibility</p:attrName>
                                        </p:attrNameLst>
                                      </p:cBhvr>
                                      <p:to>
                                        <p:strVal val="visible"/>
                                      </p:to>
                                    </p:set>
                                    <p:anim calcmode="lin" valueType="num">
                                      <p:cBhvr>
                                        <p:cTn id="25" dur="500" fill="hold"/>
                                        <p:tgtEl>
                                          <p:spTgt spid="26628"/>
                                        </p:tgtEl>
                                        <p:attrNameLst>
                                          <p:attrName>ppt_w</p:attrName>
                                        </p:attrNameLst>
                                      </p:cBhvr>
                                      <p:tavLst>
                                        <p:tav tm="0">
                                          <p:val>
                                            <p:fltVal val="0"/>
                                          </p:val>
                                        </p:tav>
                                        <p:tav tm="100000">
                                          <p:val>
                                            <p:strVal val="#ppt_w"/>
                                          </p:val>
                                        </p:tav>
                                      </p:tavLst>
                                    </p:anim>
                                    <p:anim calcmode="lin" valueType="num">
                                      <p:cBhvr>
                                        <p:cTn id="26" dur="500" fill="hold"/>
                                        <p:tgtEl>
                                          <p:spTgt spid="26628"/>
                                        </p:tgtEl>
                                        <p:attrNameLst>
                                          <p:attrName>ppt_h</p:attrName>
                                        </p:attrNameLst>
                                      </p:cBhvr>
                                      <p:tavLst>
                                        <p:tav tm="0">
                                          <p:val>
                                            <p:fltVal val="0"/>
                                          </p:val>
                                        </p:tav>
                                        <p:tav tm="100000">
                                          <p:val>
                                            <p:strVal val="#ppt_h"/>
                                          </p:val>
                                        </p:tav>
                                      </p:tavLst>
                                    </p:anim>
                                    <p:animEffect transition="in" filter="fade">
                                      <p:cBhvr>
                                        <p:cTn id="27" dur="500"/>
                                        <p:tgtEl>
                                          <p:spTgt spid="26628"/>
                                        </p:tgtEl>
                                      </p:cBhvr>
                                    </p:animEffect>
                                  </p:childTnLst>
                                </p:cTn>
                              </p:par>
                            </p:childTnLst>
                          </p:cTn>
                        </p:par>
                        <p:par>
                          <p:cTn id="28" fill="hold" nodeType="afterGroup">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19" name="Rectangle 18"/>
          <p:cNvSpPr/>
          <p:nvPr/>
        </p:nvSpPr>
        <p:spPr>
          <a:xfrm>
            <a:off x="228600" y="4006463"/>
            <a:ext cx="4572000" cy="10668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Vấn</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đề</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nạn</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đói</a:t>
            </a:r>
            <a:endParaRPr lang="en-US" sz="4400" b="1"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6553200" y="761608"/>
            <a:ext cx="10744200" cy="2862322"/>
          </a:xfrm>
          <a:prstGeom prst="rect">
            <a:avLst/>
          </a:prstGeom>
        </p:spPr>
        <p:txBody>
          <a:bodyPr wrap="square">
            <a:spAutoFit/>
          </a:bodyPr>
          <a:lstStyle/>
          <a:p>
            <a:pPr algn="just">
              <a:lnSpc>
                <a:spcPct val="150000"/>
              </a:lnSpc>
            </a:pPr>
            <a:r>
              <a:rPr lang="vi-VN" sz="4000" b="1" dirty="0">
                <a:solidFill>
                  <a:schemeClr val="accent1">
                    <a:lumMod val="50000"/>
                  </a:schemeClr>
                </a:solidFill>
              </a:rPr>
              <a:t>Nguyên nhân: </a:t>
            </a:r>
            <a:r>
              <a:rPr lang="vi-VN" sz="4000" dirty="0"/>
              <a:t>Do điều kiện canh tác hạn chế, xung đột vũ trang dẫn đến sản lượng lương thực không đủ để cung cấp cho người dân.</a:t>
            </a:r>
            <a:endParaRPr lang="en-US" sz="4000" dirty="0"/>
          </a:p>
        </p:txBody>
      </p:sp>
      <p:sp>
        <p:nvSpPr>
          <p:cNvPr id="21" name="Rectangle 20"/>
          <p:cNvSpPr/>
          <p:nvPr/>
        </p:nvSpPr>
        <p:spPr>
          <a:xfrm>
            <a:off x="6248400" y="6667500"/>
            <a:ext cx="2206053" cy="707886"/>
          </a:xfrm>
          <a:prstGeom prst="rect">
            <a:avLst/>
          </a:prstGeom>
        </p:spPr>
        <p:txBody>
          <a:bodyPr wrap="none">
            <a:spAutoFit/>
          </a:bodyPr>
          <a:lstStyle/>
          <a:p>
            <a:r>
              <a:rPr lang="en-US" sz="4000" b="1" dirty="0" err="1">
                <a:solidFill>
                  <a:schemeClr val="accent4">
                    <a:lumMod val="50000"/>
                  </a:schemeClr>
                </a:solidFill>
                <a:latin typeface="Arial" panose="020B0604020202020204" pitchFamily="34" charset="0"/>
                <a:cs typeface="Arial" panose="020B0604020202020204" pitchFamily="34" charset="0"/>
              </a:rPr>
              <a:t>Hậu</a:t>
            </a:r>
            <a:r>
              <a:rPr lang="en-US" sz="4000" b="1" dirty="0">
                <a:solidFill>
                  <a:schemeClr val="accent4">
                    <a:lumMod val="50000"/>
                  </a:schemeClr>
                </a:solidFill>
                <a:latin typeface="Arial" panose="020B0604020202020204"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cs typeface="Arial" panose="020B0604020202020204" pitchFamily="34" charset="0"/>
              </a:rPr>
              <a:t>quả</a:t>
            </a:r>
            <a:endParaRPr lang="en-US" sz="4000" b="1" dirty="0">
              <a:solidFill>
                <a:schemeClr val="accent4">
                  <a:lumMod val="50000"/>
                </a:schemeClr>
              </a:solidFill>
              <a:latin typeface="Arial" panose="020B0604020202020204" pitchFamily="34" charset="0"/>
              <a:cs typeface="Arial" panose="020B0604020202020204" pitchFamily="34" charset="0"/>
            </a:endParaRPr>
          </a:p>
        </p:txBody>
      </p:sp>
      <p:cxnSp>
        <p:nvCxnSpPr>
          <p:cNvPr id="23" name="Straight Arrow Connector 22"/>
          <p:cNvCxnSpPr>
            <a:stCxn id="19" idx="3"/>
            <a:endCxn id="20" idx="1"/>
          </p:cNvCxnSpPr>
          <p:nvPr/>
        </p:nvCxnSpPr>
        <p:spPr>
          <a:xfrm flipV="1">
            <a:off x="4800600" y="2192769"/>
            <a:ext cx="1752600" cy="2347094"/>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9" idx="3"/>
            <a:endCxn id="21" idx="1"/>
          </p:cNvCxnSpPr>
          <p:nvPr/>
        </p:nvCxnSpPr>
        <p:spPr>
          <a:xfrm>
            <a:off x="4800600" y="4539863"/>
            <a:ext cx="1447800" cy="248158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0058401" y="4006463"/>
            <a:ext cx="7238999"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Xa</a:t>
            </a:r>
            <a:r>
              <a:rPr lang="en-US" sz="4000" dirty="0">
                <a:latin typeface="Arial" panose="020B0604020202020204" pitchFamily="34" charset="0"/>
                <a:cs typeface="Arial" panose="020B0604020202020204" pitchFamily="34" charset="0"/>
              </a:rPr>
              <a:t>-ha-</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p:sp>
        <p:nvSpPr>
          <p:cNvPr id="31" name="Rectangle 30"/>
          <p:cNvSpPr/>
          <p:nvPr/>
        </p:nvSpPr>
        <p:spPr>
          <a:xfrm>
            <a:off x="10081438" y="7386102"/>
            <a:ext cx="7238999"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Hằng năm, rất nhiều quốc gia châu Phi cần cứu trợ khẩn cấp về lương thực.</a:t>
            </a:r>
            <a:endParaRPr lang="en-US" sz="40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37154585-4879-4233-986B-126DE7979A19}"/>
              </a:ext>
            </a:extLst>
          </p:cNvPr>
          <p:cNvCxnSpPr>
            <a:cxnSpLocks/>
          </p:cNvCxnSpPr>
          <p:nvPr/>
        </p:nvCxnSpPr>
        <p:spPr>
          <a:xfrm flipV="1">
            <a:off x="8686800" y="5437624"/>
            <a:ext cx="1215453" cy="1225447"/>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F90F029-1D58-4C56-920B-E638F2D84467}"/>
              </a:ext>
            </a:extLst>
          </p:cNvPr>
          <p:cNvCxnSpPr>
            <a:cxnSpLocks/>
          </p:cNvCxnSpPr>
          <p:nvPr/>
        </p:nvCxnSpPr>
        <p:spPr>
          <a:xfrm>
            <a:off x="8570626" y="7298775"/>
            <a:ext cx="1331627" cy="1349925"/>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4">
            <a:extLst>
              <a:ext uri="{FF2B5EF4-FFF2-40B4-BE49-F238E27FC236}">
                <a16:creationId xmlns:a16="http://schemas.microsoft.com/office/drawing/2014/main" id="{500120FE-5817-46B4-8145-92C69A3F6306}"/>
              </a:ext>
            </a:extLst>
          </p:cNvPr>
          <p:cNvPicPr>
            <a:picLocks noChangeAspect="1"/>
          </p:cNvPicPr>
          <p:nvPr/>
        </p:nvPicPr>
        <p:blipFill>
          <a:blip r:embed="rId2"/>
          <a:srcRect/>
          <a:stretch>
            <a:fillRect/>
          </a:stretch>
        </p:blipFill>
        <p:spPr>
          <a:xfrm>
            <a:off x="1421963" y="7897480"/>
            <a:ext cx="3402517" cy="2275433"/>
          </a:xfrm>
          <a:prstGeom prst="rect">
            <a:avLst/>
          </a:prstGeom>
        </p:spPr>
      </p:pic>
      <p:pic>
        <p:nvPicPr>
          <p:cNvPr id="24" name="Picture 6">
            <a:extLst>
              <a:ext uri="{FF2B5EF4-FFF2-40B4-BE49-F238E27FC236}">
                <a16:creationId xmlns:a16="http://schemas.microsoft.com/office/drawing/2014/main" id="{F21C3723-BC1F-4E73-9F9A-CBED2AC8C4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8421" y="748409"/>
            <a:ext cx="1633956" cy="19080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edg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500" fill="hold"/>
                                        <p:tgtEl>
                                          <p:spTgt spid="31"/>
                                        </p:tgtEl>
                                        <p:attrNameLst>
                                          <p:attrName>ppt_w</p:attrName>
                                        </p:attrNameLst>
                                      </p:cBhvr>
                                      <p:tavLst>
                                        <p:tav tm="0">
                                          <p:val>
                                            <p:fltVal val="0"/>
                                          </p:val>
                                        </p:tav>
                                        <p:tav tm="100000">
                                          <p:val>
                                            <p:strVal val="#ppt_w"/>
                                          </p:val>
                                        </p:tav>
                                      </p:tavLst>
                                    </p:anim>
                                    <p:anim calcmode="lin" valueType="num">
                                      <p:cBhvr>
                                        <p:cTn id="50" dur="500" fill="hold"/>
                                        <p:tgtEl>
                                          <p:spTgt spid="31"/>
                                        </p:tgtEl>
                                        <p:attrNameLst>
                                          <p:attrName>ppt_h</p:attrName>
                                        </p:attrNameLst>
                                      </p:cBhvr>
                                      <p:tavLst>
                                        <p:tav tm="0">
                                          <p:val>
                                            <p:fltVal val="0"/>
                                          </p:val>
                                        </p:tav>
                                        <p:tav tm="100000">
                                          <p:val>
                                            <p:strVal val="#ppt_h"/>
                                          </p:val>
                                        </p:tav>
                                      </p:tavLst>
                                    </p:anim>
                                    <p:animEffect transition="in" filter="fad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27904" y="0"/>
            <a:ext cx="18288000" cy="1028039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23014" y="657410"/>
            <a:ext cx="7769502" cy="1726684"/>
          </a:xfrm>
          <a:prstGeom prst="rect">
            <a:avLst/>
          </a:prstGeom>
        </p:spPr>
      </p:pic>
      <p:sp>
        <p:nvSpPr>
          <p:cNvPr id="4" name="TextBox 4"/>
          <p:cNvSpPr txBox="1"/>
          <p:nvPr/>
        </p:nvSpPr>
        <p:spPr>
          <a:xfrm>
            <a:off x="5513231" y="867332"/>
            <a:ext cx="7589068" cy="971741"/>
          </a:xfrm>
          <a:prstGeom prst="rect">
            <a:avLst/>
          </a:prstGeom>
        </p:spPr>
        <p:txBody>
          <a:bodyPr lIns="0" tIns="0" rIns="0" bIns="0" rtlCol="0" anchor="t">
            <a:spAutoFit/>
          </a:bodyPr>
          <a:lstStyle/>
          <a:p>
            <a:pPr algn="ctr">
              <a:lnSpc>
                <a:spcPts val="8640"/>
              </a:lnSpc>
            </a:pPr>
            <a:r>
              <a:rPr lang="vi-VN" sz="4400" b="1" dirty="0">
                <a:solidFill>
                  <a:srgbClr val="FF0000"/>
                </a:solidFill>
              </a:rPr>
              <a:t>Vấn đề xung đột quân sự</a:t>
            </a:r>
            <a:endParaRPr lang="en-US" sz="4400" b="1" dirty="0">
              <a:solidFill>
                <a:srgbClr val="FF0000"/>
              </a:solidFill>
            </a:endParaRPr>
          </a:p>
        </p:txBody>
      </p:sp>
      <p:grpSp>
        <p:nvGrpSpPr>
          <p:cNvPr id="5" name="Group 5"/>
          <p:cNvGrpSpPr/>
          <p:nvPr/>
        </p:nvGrpSpPr>
        <p:grpSpPr>
          <a:xfrm>
            <a:off x="762001" y="2885681"/>
            <a:ext cx="6993952" cy="3934220"/>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grpSp>
        <p:nvGrpSpPr>
          <p:cNvPr id="7" name="Group 7"/>
          <p:cNvGrpSpPr/>
          <p:nvPr/>
        </p:nvGrpSpPr>
        <p:grpSpPr>
          <a:xfrm>
            <a:off x="8736046" y="2844211"/>
            <a:ext cx="9244248" cy="6723988"/>
            <a:chOff x="0" y="0"/>
            <a:chExt cx="8041232" cy="5742255"/>
          </a:xfrm>
        </p:grpSpPr>
        <p:sp>
          <p:nvSpPr>
            <p:cNvPr id="8" name="Freeform 8"/>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grpSp>
        <p:nvGrpSpPr>
          <p:cNvPr id="9" name="Group 9"/>
          <p:cNvGrpSpPr/>
          <p:nvPr/>
        </p:nvGrpSpPr>
        <p:grpSpPr>
          <a:xfrm>
            <a:off x="3346465" y="5414910"/>
            <a:ext cx="5163887" cy="2523693"/>
            <a:chOff x="0" y="200025"/>
            <a:chExt cx="6885182" cy="3364925"/>
          </a:xfrm>
        </p:grpSpPr>
        <p:sp>
          <p:nvSpPr>
            <p:cNvPr id="10" name="TextBox 10"/>
            <p:cNvSpPr txBox="1"/>
            <p:nvPr/>
          </p:nvSpPr>
          <p:spPr>
            <a:xfrm>
              <a:off x="413947" y="2898101"/>
              <a:ext cx="6057289" cy="666849"/>
            </a:xfrm>
            <a:prstGeom prst="rect">
              <a:avLst/>
            </a:prstGeom>
          </p:spPr>
          <p:txBody>
            <a:bodyPr lIns="0" tIns="0" rIns="0" bIns="0" rtlCol="0" anchor="t">
              <a:spAutoFit/>
            </a:bodyPr>
            <a:lstStyle/>
            <a:p>
              <a:pPr marL="0" lvl="0" indent="0" algn="ctr">
                <a:lnSpc>
                  <a:spcPts val="3852"/>
                </a:lnSpc>
                <a:spcBef>
                  <a:spcPct val="0"/>
                </a:spcBef>
              </a:pPr>
              <a:endParaRPr lang="en-US" sz="3600" u="none" dirty="0">
                <a:solidFill>
                  <a:srgbClr val="272626"/>
                </a:solidFill>
                <a:latin typeface="KG Primary Penmanship"/>
              </a:endParaRPr>
            </a:p>
          </p:txBody>
        </p:sp>
        <p:sp>
          <p:nvSpPr>
            <p:cNvPr id="11" name="TextBox 11"/>
            <p:cNvSpPr txBox="1"/>
            <p:nvPr/>
          </p:nvSpPr>
          <p:spPr>
            <a:xfrm>
              <a:off x="0" y="200025"/>
              <a:ext cx="6885182" cy="1113809"/>
            </a:xfrm>
            <a:prstGeom prst="rect">
              <a:avLst/>
            </a:prstGeom>
          </p:spPr>
          <p:txBody>
            <a:bodyPr lIns="0" tIns="0" rIns="0" bIns="0" rtlCol="0" anchor="t">
              <a:spAutoFit/>
            </a:bodyPr>
            <a:lstStyle/>
            <a:p>
              <a:pPr algn="ctr">
                <a:lnSpc>
                  <a:spcPts val="6480"/>
                </a:lnSpc>
              </a:pPr>
              <a:endParaRPr lang="en-US" sz="7200" dirty="0">
                <a:solidFill>
                  <a:srgbClr val="000000"/>
                </a:solidFill>
                <a:latin typeface="KG Primary Penmanship"/>
              </a:endParaRPr>
            </a:p>
          </p:txBody>
        </p:sp>
      </p:grpSp>
      <p:grpSp>
        <p:nvGrpSpPr>
          <p:cNvPr id="12" name="Group 12"/>
          <p:cNvGrpSpPr/>
          <p:nvPr/>
        </p:nvGrpSpPr>
        <p:grpSpPr>
          <a:xfrm>
            <a:off x="9897477" y="5414910"/>
            <a:ext cx="5702562" cy="2523693"/>
            <a:chOff x="0" y="200025"/>
            <a:chExt cx="7603417" cy="3364925"/>
          </a:xfrm>
        </p:grpSpPr>
        <p:sp>
          <p:nvSpPr>
            <p:cNvPr id="13" name="TextBox 13"/>
            <p:cNvSpPr txBox="1"/>
            <p:nvPr/>
          </p:nvSpPr>
          <p:spPr>
            <a:xfrm>
              <a:off x="773064" y="2898101"/>
              <a:ext cx="6057289" cy="666849"/>
            </a:xfrm>
            <a:prstGeom prst="rect">
              <a:avLst/>
            </a:prstGeom>
          </p:spPr>
          <p:txBody>
            <a:bodyPr lIns="0" tIns="0" rIns="0" bIns="0" rtlCol="0" anchor="t">
              <a:spAutoFit/>
            </a:bodyPr>
            <a:lstStyle/>
            <a:p>
              <a:pPr marL="0" lvl="0" indent="0" algn="ctr">
                <a:lnSpc>
                  <a:spcPts val="3852"/>
                </a:lnSpc>
                <a:spcBef>
                  <a:spcPct val="0"/>
                </a:spcBef>
              </a:pPr>
              <a:endParaRPr lang="en-US" sz="3600" u="none" dirty="0">
                <a:solidFill>
                  <a:srgbClr val="272626"/>
                </a:solidFill>
                <a:latin typeface="KG Primary Penmanship"/>
              </a:endParaRPr>
            </a:p>
          </p:txBody>
        </p:sp>
        <p:sp>
          <p:nvSpPr>
            <p:cNvPr id="14" name="TextBox 14"/>
            <p:cNvSpPr txBox="1"/>
            <p:nvPr/>
          </p:nvSpPr>
          <p:spPr>
            <a:xfrm>
              <a:off x="0" y="200025"/>
              <a:ext cx="7603417" cy="1113809"/>
            </a:xfrm>
            <a:prstGeom prst="rect">
              <a:avLst/>
            </a:prstGeom>
          </p:spPr>
          <p:txBody>
            <a:bodyPr lIns="0" tIns="0" rIns="0" bIns="0" rtlCol="0" anchor="t">
              <a:spAutoFit/>
            </a:bodyPr>
            <a:lstStyle/>
            <a:p>
              <a:pPr algn="ctr">
                <a:lnSpc>
                  <a:spcPts val="6480"/>
                </a:lnSpc>
              </a:pPr>
              <a:endParaRPr lang="en-US" sz="7200" dirty="0">
                <a:solidFill>
                  <a:srgbClr val="000000"/>
                </a:solidFill>
                <a:latin typeface="KG Primary Penmanship"/>
              </a:endParaRPr>
            </a:p>
          </p:txBody>
        </p:sp>
      </p:grpSp>
      <p:sp>
        <p:nvSpPr>
          <p:cNvPr id="20" name="TextBox 19">
            <a:extLst>
              <a:ext uri="{FF2B5EF4-FFF2-40B4-BE49-F238E27FC236}">
                <a16:creationId xmlns:a16="http://schemas.microsoft.com/office/drawing/2014/main" id="{F393574F-C8D2-4D3B-B470-2064D2611EB7}"/>
              </a:ext>
            </a:extLst>
          </p:cNvPr>
          <p:cNvSpPr txBox="1"/>
          <p:nvPr/>
        </p:nvSpPr>
        <p:spPr>
          <a:xfrm>
            <a:off x="1188093" y="2889931"/>
            <a:ext cx="6380614" cy="820674"/>
          </a:xfrm>
          <a:prstGeom prst="rect">
            <a:avLst/>
          </a:prstGeom>
          <a:noFill/>
        </p:spPr>
        <p:txBody>
          <a:bodyPr wrap="square">
            <a:spAutoFit/>
          </a:bodyPr>
          <a:lstStyle/>
          <a:p>
            <a:pPr algn="ctr">
              <a:lnSpc>
                <a:spcPct val="150000"/>
              </a:lnSpc>
            </a:pPr>
            <a:r>
              <a:rPr lang="vi-VN" sz="3600" b="1" dirty="0">
                <a:solidFill>
                  <a:srgbClr val="C00000"/>
                </a:solidFill>
                <a:effectLst/>
                <a:ea typeface="Times New Roman" panose="02020603050405020304" pitchFamily="18" charset="0"/>
              </a:rPr>
              <a:t>Nguyên nhân</a:t>
            </a:r>
            <a:endParaRPr lang="vi-VN" sz="3600" b="1" dirty="0">
              <a:solidFill>
                <a:srgbClr val="C00000"/>
              </a:solidFill>
              <a:ea typeface="Times New Roman" panose="02020603050405020304" pitchFamily="18" charset="0"/>
            </a:endParaRPr>
          </a:p>
        </p:txBody>
      </p:sp>
      <p:sp>
        <p:nvSpPr>
          <p:cNvPr id="22" name="TextBox 21">
            <a:extLst>
              <a:ext uri="{FF2B5EF4-FFF2-40B4-BE49-F238E27FC236}">
                <a16:creationId xmlns:a16="http://schemas.microsoft.com/office/drawing/2014/main" id="{5D6AEB46-0374-4D4C-A9F8-1E3C374B9C40}"/>
              </a:ext>
            </a:extLst>
          </p:cNvPr>
          <p:cNvSpPr txBox="1"/>
          <p:nvPr/>
        </p:nvSpPr>
        <p:spPr>
          <a:xfrm>
            <a:off x="8945014" y="3034897"/>
            <a:ext cx="8932489" cy="2482667"/>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endParaRPr lang="en-US" sz="3600" dirty="0">
              <a:ea typeface="Times New Roman" panose="02020603050405020304" pitchFamily="18" charset="0"/>
            </a:endParaRPr>
          </a:p>
          <a:p>
            <a:pPr marL="571500" indent="-571500" algn="just">
              <a:lnSpc>
                <a:spcPct val="150000"/>
              </a:lnSpc>
              <a:buFont typeface="Wingdings" panose="05000000000000000000" pitchFamily="2" charset="2"/>
              <a:buChar char="Ø"/>
            </a:pPr>
            <a:r>
              <a:rPr lang="vi-VN" sz="3600" dirty="0">
                <a:ea typeface="Times New Roman" panose="02020603050405020304" pitchFamily="18" charset="0"/>
              </a:rPr>
              <a:t>G</a:t>
            </a:r>
            <a:r>
              <a:rPr lang="vi-VN" sz="3600" dirty="0">
                <a:effectLst/>
                <a:ea typeface="Times New Roman" panose="02020603050405020304" pitchFamily="18" charset="0"/>
              </a:rPr>
              <a:t>ây ảnh hưởng lớn đến đời sống của người dân;</a:t>
            </a:r>
          </a:p>
        </p:txBody>
      </p:sp>
      <p:pic>
        <p:nvPicPr>
          <p:cNvPr id="24" name="Picture 13">
            <a:extLst>
              <a:ext uri="{FF2B5EF4-FFF2-40B4-BE49-F238E27FC236}">
                <a16:creationId xmlns:a16="http://schemas.microsoft.com/office/drawing/2014/main" id="{4A1FDDA9-8971-4EA8-8972-780A438561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05075" y="7733654"/>
            <a:ext cx="2214605" cy="2195305"/>
          </a:xfrm>
          <a:prstGeom prst="rect">
            <a:avLst/>
          </a:prstGeom>
        </p:spPr>
      </p:pic>
      <p:pic>
        <p:nvPicPr>
          <p:cNvPr id="25" name="Picture 10">
            <a:extLst>
              <a:ext uri="{FF2B5EF4-FFF2-40B4-BE49-F238E27FC236}">
                <a16:creationId xmlns:a16="http://schemas.microsoft.com/office/drawing/2014/main" id="{0E22F674-B4BD-43C9-AF42-F20531EED40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219680" y="6644695"/>
            <a:ext cx="1885719" cy="1822076"/>
          </a:xfrm>
          <a:prstGeom prst="rect">
            <a:avLst/>
          </a:prstGeom>
        </p:spPr>
      </p:pic>
      <p:pic>
        <p:nvPicPr>
          <p:cNvPr id="21" name="Picture 11">
            <a:extLst>
              <a:ext uri="{FF2B5EF4-FFF2-40B4-BE49-F238E27FC236}">
                <a16:creationId xmlns:a16="http://schemas.microsoft.com/office/drawing/2014/main" id="{4D273C7E-D2DA-4F37-9326-6BB3B41295D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02000" y="96248"/>
            <a:ext cx="1737738" cy="2513907"/>
          </a:xfrm>
          <a:prstGeom prst="rect">
            <a:avLst/>
          </a:prstGeom>
        </p:spPr>
      </p:pic>
      <p:sp>
        <p:nvSpPr>
          <p:cNvPr id="16" name="TextBox 15">
            <a:extLst>
              <a:ext uri="{FF2B5EF4-FFF2-40B4-BE49-F238E27FC236}">
                <a16:creationId xmlns:a16="http://schemas.microsoft.com/office/drawing/2014/main" id="{3B9BC202-0292-C432-AEB3-67F1E7FA992B}"/>
              </a:ext>
            </a:extLst>
          </p:cNvPr>
          <p:cNvSpPr txBox="1"/>
          <p:nvPr/>
        </p:nvSpPr>
        <p:spPr>
          <a:xfrm>
            <a:off x="1013381" y="3795475"/>
            <a:ext cx="9234152" cy="820674"/>
          </a:xfrm>
          <a:prstGeom prst="rect">
            <a:avLst/>
          </a:prstGeom>
          <a:noFill/>
        </p:spPr>
        <p:txBody>
          <a:bodyPr wrap="square">
            <a:spAutoFit/>
          </a:bodyPr>
          <a:lstStyle>
            <a:defPPr>
              <a:defRPr lang="en-US"/>
            </a:defPPr>
            <a:lvl1pPr marL="571500" indent="-571500">
              <a:lnSpc>
                <a:spcPct val="150000"/>
              </a:lnSpc>
              <a:buFont typeface="Wingdings" panose="05000000000000000000" pitchFamily="2" charset="2"/>
              <a:buChar char="Ø"/>
              <a:defRPr sz="3600">
                <a:ea typeface="Times New Roman" panose="02020603050405020304" pitchFamily="18" charset="0"/>
              </a:defRPr>
            </a:lvl1pPr>
          </a:lstStyle>
          <a:p>
            <a:r>
              <a:rPr lang="vi-VN" dirty="0"/>
              <a:t>Mâu thuẫn giữa các bộ tộc;</a:t>
            </a:r>
          </a:p>
        </p:txBody>
      </p:sp>
      <p:sp>
        <p:nvSpPr>
          <p:cNvPr id="18" name="TextBox 17">
            <a:extLst>
              <a:ext uri="{FF2B5EF4-FFF2-40B4-BE49-F238E27FC236}">
                <a16:creationId xmlns:a16="http://schemas.microsoft.com/office/drawing/2014/main" id="{9A255F57-C756-7975-6FC8-BD49D919181A}"/>
              </a:ext>
            </a:extLst>
          </p:cNvPr>
          <p:cNvSpPr txBox="1"/>
          <p:nvPr/>
        </p:nvSpPr>
        <p:spPr>
          <a:xfrm>
            <a:off x="1013381" y="4594236"/>
            <a:ext cx="9234152" cy="820674"/>
          </a:xfrm>
          <a:prstGeom prst="rect">
            <a:avLst/>
          </a:prstGeom>
          <a:noFill/>
        </p:spPr>
        <p:txBody>
          <a:bodyPr wrap="square">
            <a:spAutoFit/>
          </a:bodyPr>
          <a:lstStyle>
            <a:defPPr>
              <a:defRPr lang="en-US"/>
            </a:defPPr>
            <a:lvl1pPr marL="571500" indent="-571500">
              <a:lnSpc>
                <a:spcPct val="150000"/>
              </a:lnSpc>
              <a:buFont typeface="Wingdings" panose="05000000000000000000" pitchFamily="2" charset="2"/>
              <a:buChar char="Ø"/>
              <a:defRPr sz="3600">
                <a:ea typeface="Times New Roman" panose="02020603050405020304" pitchFamily="18" charset="0"/>
              </a:defRPr>
            </a:lvl1pPr>
          </a:lstStyle>
          <a:p>
            <a:r>
              <a:rPr lang="vi-VN" dirty="0"/>
              <a:t>Cạnh tranh về tài nguyên;</a:t>
            </a:r>
          </a:p>
        </p:txBody>
      </p:sp>
      <p:sp>
        <p:nvSpPr>
          <p:cNvPr id="23" name="TextBox 22">
            <a:extLst>
              <a:ext uri="{FF2B5EF4-FFF2-40B4-BE49-F238E27FC236}">
                <a16:creationId xmlns:a16="http://schemas.microsoft.com/office/drawing/2014/main" id="{25B19F0A-CB2A-9D20-D5DF-B54618442BEC}"/>
              </a:ext>
            </a:extLst>
          </p:cNvPr>
          <p:cNvSpPr txBox="1"/>
          <p:nvPr/>
        </p:nvSpPr>
        <p:spPr>
          <a:xfrm>
            <a:off x="1013381" y="5438335"/>
            <a:ext cx="9234152" cy="1664879"/>
          </a:xfrm>
          <a:prstGeom prst="rect">
            <a:avLst/>
          </a:prstGeom>
          <a:noFill/>
        </p:spPr>
        <p:txBody>
          <a:bodyPr wrap="square">
            <a:spAutoFit/>
          </a:bodyPr>
          <a:lstStyle>
            <a:defPPr>
              <a:defRPr lang="en-US"/>
            </a:defPPr>
            <a:lvl1pPr marL="571500" indent="-571500">
              <a:lnSpc>
                <a:spcPct val="150000"/>
              </a:lnSpc>
              <a:buFont typeface="Wingdings" panose="05000000000000000000" pitchFamily="2" charset="2"/>
              <a:buChar char="Ø"/>
              <a:defRPr sz="3600">
                <a:ea typeface="Times New Roman" panose="02020603050405020304" pitchFamily="18" charset="0"/>
              </a:defRPr>
            </a:lvl1pPr>
          </a:lstStyle>
          <a:p>
            <a:r>
              <a:rPr lang="en-US" dirty="0" err="1"/>
              <a:t>Sự</a:t>
            </a:r>
            <a:r>
              <a:rPr lang="en-US" dirty="0"/>
              <a:t> can </a:t>
            </a:r>
            <a:r>
              <a:rPr lang="en-US" dirty="0" err="1"/>
              <a:t>thiệp</a:t>
            </a:r>
            <a:r>
              <a:rPr lang="en-US" dirty="0"/>
              <a:t> </a:t>
            </a:r>
            <a:r>
              <a:rPr lang="en-US" dirty="0" err="1"/>
              <a:t>của</a:t>
            </a:r>
            <a:r>
              <a:rPr lang="en-US" dirty="0"/>
              <a:t> </a:t>
            </a:r>
            <a:r>
              <a:rPr lang="en-US" dirty="0" err="1"/>
              <a:t>nước</a:t>
            </a:r>
            <a:r>
              <a:rPr lang="en-US" dirty="0"/>
              <a:t> </a:t>
            </a:r>
            <a:r>
              <a:rPr lang="en-US" dirty="0" err="1"/>
              <a:t>ngoài</a:t>
            </a:r>
            <a:endParaRPr lang="en-US"/>
          </a:p>
          <a:p>
            <a:r>
              <a:rPr lang="vi-VN"/>
              <a:t>… </a:t>
            </a:r>
            <a:endParaRPr lang="en-US" dirty="0"/>
          </a:p>
        </p:txBody>
      </p:sp>
      <p:sp>
        <p:nvSpPr>
          <p:cNvPr id="27" name="TextBox 26">
            <a:extLst>
              <a:ext uri="{FF2B5EF4-FFF2-40B4-BE49-F238E27FC236}">
                <a16:creationId xmlns:a16="http://schemas.microsoft.com/office/drawing/2014/main" id="{32CC508C-2EFE-1641-B631-1E3B154CEBF5}"/>
              </a:ext>
            </a:extLst>
          </p:cNvPr>
          <p:cNvSpPr txBox="1"/>
          <p:nvPr/>
        </p:nvSpPr>
        <p:spPr>
          <a:xfrm>
            <a:off x="9178155" y="2928846"/>
            <a:ext cx="9234152" cy="820674"/>
          </a:xfrm>
          <a:prstGeom prst="rect">
            <a:avLst/>
          </a:prstGeom>
          <a:noFill/>
        </p:spPr>
        <p:txBody>
          <a:bodyPr wrap="square">
            <a:spAutoFit/>
          </a:bodyPr>
          <a:lstStyle/>
          <a:p>
            <a:pPr algn="ctr">
              <a:lnSpc>
                <a:spcPct val="150000"/>
              </a:lnSpc>
            </a:pPr>
            <a:r>
              <a:rPr lang="vi-VN" sz="3600" b="1" dirty="0">
                <a:solidFill>
                  <a:srgbClr val="C00000"/>
                </a:solidFill>
                <a:effectLst/>
                <a:ea typeface="Times New Roman" panose="02020603050405020304" pitchFamily="18" charset="0"/>
              </a:rPr>
              <a:t>Hậu quả: </a:t>
            </a:r>
          </a:p>
        </p:txBody>
      </p:sp>
      <p:sp>
        <p:nvSpPr>
          <p:cNvPr id="29" name="TextBox 28">
            <a:extLst>
              <a:ext uri="{FF2B5EF4-FFF2-40B4-BE49-F238E27FC236}">
                <a16:creationId xmlns:a16="http://schemas.microsoft.com/office/drawing/2014/main" id="{D18A19FC-D26A-8228-0605-4DE4CEC695A7}"/>
              </a:ext>
            </a:extLst>
          </p:cNvPr>
          <p:cNvSpPr txBox="1"/>
          <p:nvPr/>
        </p:nvSpPr>
        <p:spPr>
          <a:xfrm>
            <a:off x="8945014" y="5644197"/>
            <a:ext cx="9240590" cy="2482667"/>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600" dirty="0">
                <a:ea typeface="Times New Roman" panose="02020603050405020304" pitchFamily="18" charset="0"/>
              </a:rPr>
              <a:t>Ảnh hưởng đến </a:t>
            </a:r>
            <a:r>
              <a:rPr lang="vi-VN" sz="3600" dirty="0">
                <a:effectLst/>
                <a:ea typeface="Times New Roman" panose="02020603050405020304" pitchFamily="18" charset="0"/>
              </a:rPr>
              <a:t>quá trình phát triển kinh tế - xã hội: gây thương vong về người, gia tăng nạn đói, bệnh tật, di dân,... </a:t>
            </a:r>
            <a:endParaRPr lang="vi-VN" sz="3600" dirty="0">
              <a:ea typeface="Times New Roman" panose="02020603050405020304" pitchFamily="18" charset="0"/>
            </a:endParaRPr>
          </a:p>
        </p:txBody>
      </p:sp>
      <p:sp>
        <p:nvSpPr>
          <p:cNvPr id="31" name="TextBox 30">
            <a:extLst>
              <a:ext uri="{FF2B5EF4-FFF2-40B4-BE49-F238E27FC236}">
                <a16:creationId xmlns:a16="http://schemas.microsoft.com/office/drawing/2014/main" id="{72452D9D-31CC-04FC-8FBF-CC181007BA8F}"/>
              </a:ext>
            </a:extLst>
          </p:cNvPr>
          <p:cNvSpPr txBox="1"/>
          <p:nvPr/>
        </p:nvSpPr>
        <p:spPr>
          <a:xfrm>
            <a:off x="9000188" y="8169745"/>
            <a:ext cx="9240590" cy="833883"/>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600" dirty="0">
                <a:effectLst/>
                <a:ea typeface="Times New Roman" panose="02020603050405020304" pitchFamily="18" charset="0"/>
              </a:rPr>
              <a:t>Ảnh hưởng đến môi trường thiên nhiên.</a:t>
            </a:r>
            <a:endParaRPr lang="en-US" sz="3600" dirty="0"/>
          </a:p>
        </p:txBody>
      </p:sp>
      <p:sp>
        <p:nvSpPr>
          <p:cNvPr id="15" name="Action Button: Go Forward or Next 14">
            <a:hlinkClick r:id="rId12" action="ppaction://hlinksldjump" highlightClick="1"/>
            <a:extLst>
              <a:ext uri="{FF2B5EF4-FFF2-40B4-BE49-F238E27FC236}">
                <a16:creationId xmlns:a16="http://schemas.microsoft.com/office/drawing/2014/main" id="{A4F8497E-E4F5-4608-93BF-0892C7685FE7}"/>
              </a:ext>
            </a:extLst>
          </p:cNvPr>
          <p:cNvSpPr/>
          <p:nvPr/>
        </p:nvSpPr>
        <p:spPr>
          <a:xfrm>
            <a:off x="17449800" y="9571162"/>
            <a:ext cx="790978" cy="6195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1000"/>
                                        <p:tgtEl>
                                          <p:spTgt spid="31"/>
                                        </p:tgtEl>
                                      </p:cBhvr>
                                    </p:animEffect>
                                    <p:anim calcmode="lin" valueType="num">
                                      <p:cBhvr>
                                        <p:cTn id="75" dur="1000" fill="hold"/>
                                        <p:tgtEl>
                                          <p:spTgt spid="31"/>
                                        </p:tgtEl>
                                        <p:attrNameLst>
                                          <p:attrName>ppt_x</p:attrName>
                                        </p:attrNameLst>
                                      </p:cBhvr>
                                      <p:tavLst>
                                        <p:tav tm="0">
                                          <p:val>
                                            <p:strVal val="#ppt_x"/>
                                          </p:val>
                                        </p:tav>
                                        <p:tav tm="100000">
                                          <p:val>
                                            <p:strVal val="#ppt_x"/>
                                          </p:val>
                                        </p:tav>
                                      </p:tavLst>
                                    </p:anim>
                                    <p:anim calcmode="lin" valueType="num">
                                      <p:cBhvr>
                                        <p:cTn id="7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16" grpId="0"/>
      <p:bldP spid="18" grpId="0"/>
      <p:bldP spid="23" grpId="0"/>
      <p:bldP spid="27" grpId="0"/>
      <p:bldP spid="29"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5" name="Group 5"/>
          <p:cNvGrpSpPr/>
          <p:nvPr/>
        </p:nvGrpSpPr>
        <p:grpSpPr>
          <a:xfrm>
            <a:off x="5396619" y="517346"/>
            <a:ext cx="8039460" cy="3683192"/>
            <a:chOff x="-930706" y="-1033296"/>
            <a:chExt cx="10719282" cy="4910923"/>
          </a:xfrm>
        </p:grpSpPr>
        <p:sp>
          <p:nvSpPr>
            <p:cNvPr id="8" name="Freeform 8"/>
            <p:cNvSpPr/>
            <p:nvPr/>
          </p:nvSpPr>
          <p:spPr>
            <a:xfrm>
              <a:off x="-930706" y="-1033296"/>
              <a:ext cx="10719281" cy="2195536"/>
            </a:xfrm>
            <a:custGeom>
              <a:avLst/>
              <a:gdLst/>
              <a:ahLst/>
              <a:cxnLst/>
              <a:rect l="l" t="t" r="r" b="b"/>
              <a:pathLst>
                <a:path w="2302370" h="562234">
                  <a:moveTo>
                    <a:pt x="2302370" y="562234"/>
                  </a:moveTo>
                  <a:lnTo>
                    <a:pt x="0" y="554614"/>
                  </a:lnTo>
                  <a:lnTo>
                    <a:pt x="0" y="202677"/>
                  </a:lnTo>
                  <a:lnTo>
                    <a:pt x="7620" y="20320"/>
                  </a:lnTo>
                  <a:lnTo>
                    <a:pt x="1149211" y="0"/>
                  </a:lnTo>
                  <a:lnTo>
                    <a:pt x="2280780" y="8890"/>
                  </a:lnTo>
                  <a:close/>
                </a:path>
              </a:pathLst>
            </a:custGeom>
            <a:solidFill>
              <a:srgbClr val="FAF3E2"/>
            </a:solidFill>
          </p:spPr>
          <p:txBody>
            <a:bodyPr/>
            <a:lstStyle/>
            <a:p>
              <a:endParaRPr lang="en-US" dirty="0"/>
            </a:p>
          </p:txBody>
        </p:sp>
        <p:sp>
          <p:nvSpPr>
            <p:cNvPr id="10" name="TextBox 10"/>
            <p:cNvSpPr txBox="1"/>
            <p:nvPr/>
          </p:nvSpPr>
          <p:spPr>
            <a:xfrm>
              <a:off x="-930706" y="-909289"/>
              <a:ext cx="10719282" cy="1377215"/>
            </a:xfrm>
            <a:prstGeom prst="rect">
              <a:avLst/>
            </a:prstGeom>
          </p:spPr>
          <p:txBody>
            <a:bodyPr wrap="square" lIns="0" tIns="0" rIns="0" bIns="0" rtlCol="0" anchor="t">
              <a:spAutoFit/>
            </a:bodyPr>
            <a:lstStyle/>
            <a:p>
              <a:pPr marL="0" lvl="0" indent="0" algn="ctr">
                <a:lnSpc>
                  <a:spcPts val="9100"/>
                </a:lnSpc>
              </a:pPr>
              <a:r>
                <a:rPr lang="vi-VN" sz="4800" b="1" dirty="0">
                  <a:solidFill>
                    <a:srgbClr val="C00000"/>
                  </a:solidFill>
                </a:rPr>
                <a:t>3. Di sản lịch sử châu Phi</a:t>
              </a:r>
              <a:endParaRPr lang="en-US" sz="4800" b="1" dirty="0">
                <a:solidFill>
                  <a:srgbClr val="C00000"/>
                </a:solidFill>
              </a:endParaRPr>
            </a:p>
          </p:txBody>
        </p:sp>
        <p:sp>
          <p:nvSpPr>
            <p:cNvPr id="11" name="TextBox 11"/>
            <p:cNvSpPr txBox="1"/>
            <p:nvPr/>
          </p:nvSpPr>
          <p:spPr>
            <a:xfrm>
              <a:off x="-1" y="2971396"/>
              <a:ext cx="9228849" cy="906231"/>
            </a:xfrm>
            <a:prstGeom prst="rect">
              <a:avLst/>
            </a:prstGeom>
          </p:spPr>
          <p:txBody>
            <a:bodyPr lIns="0" tIns="0" rIns="0" bIns="0" rtlCol="0" anchor="t">
              <a:spAutoFit/>
            </a:bodyPr>
            <a:lstStyle/>
            <a:p>
              <a:pPr algn="ctr">
                <a:lnSpc>
                  <a:spcPts val="5279"/>
                </a:lnSpc>
              </a:pPr>
              <a:endParaRPr lang="en-US" sz="4799" dirty="0">
                <a:solidFill>
                  <a:srgbClr val="FAF3E2"/>
                </a:solidFill>
                <a:latin typeface="Bubblebody Neue"/>
              </a:endParaRPr>
            </a:p>
          </p:txBody>
        </p:sp>
      </p:grpSp>
      <p:grpSp>
        <p:nvGrpSpPr>
          <p:cNvPr id="12" name="Group 12"/>
          <p:cNvGrpSpPr/>
          <p:nvPr/>
        </p:nvGrpSpPr>
        <p:grpSpPr>
          <a:xfrm>
            <a:off x="288532" y="4629668"/>
            <a:ext cx="10912768" cy="4133543"/>
            <a:chOff x="0" y="0"/>
            <a:chExt cx="2497147" cy="2543719"/>
          </a:xfrm>
        </p:grpSpPr>
        <p:sp>
          <p:nvSpPr>
            <p:cNvPr id="13" name="Freeform 13"/>
            <p:cNvSpPr/>
            <p:nvPr/>
          </p:nvSpPr>
          <p:spPr>
            <a:xfrm>
              <a:off x="38100" y="44450"/>
              <a:ext cx="2460317" cy="2499269"/>
            </a:xfrm>
            <a:custGeom>
              <a:avLst/>
              <a:gdLst/>
              <a:ahLst/>
              <a:cxnLst/>
              <a:rect l="l" t="t" r="r" b="b"/>
              <a:pathLst>
                <a:path w="2460317" h="2499269">
                  <a:moveTo>
                    <a:pt x="2540" y="2468789"/>
                  </a:moveTo>
                  <a:cubicBezTo>
                    <a:pt x="0" y="2477679"/>
                    <a:pt x="5080" y="2484029"/>
                    <a:pt x="18060" y="2485299"/>
                  </a:cubicBezTo>
                  <a:cubicBezTo>
                    <a:pt x="32989" y="2486569"/>
                    <a:pt x="46052" y="2486569"/>
                    <a:pt x="60981" y="2486569"/>
                  </a:cubicBezTo>
                  <a:cubicBezTo>
                    <a:pt x="120697" y="2487839"/>
                    <a:pt x="180412" y="2487839"/>
                    <a:pt x="241995" y="2489109"/>
                  </a:cubicBezTo>
                  <a:cubicBezTo>
                    <a:pt x="275585" y="2490379"/>
                    <a:pt x="309175" y="2491649"/>
                    <a:pt x="340899" y="2492919"/>
                  </a:cubicBezTo>
                  <a:cubicBezTo>
                    <a:pt x="396883" y="2494189"/>
                    <a:pt x="451001" y="2494189"/>
                    <a:pt x="506984" y="2495459"/>
                  </a:cubicBezTo>
                  <a:cubicBezTo>
                    <a:pt x="529378" y="2495459"/>
                    <a:pt x="549905" y="2495459"/>
                    <a:pt x="572299" y="2494189"/>
                  </a:cubicBezTo>
                  <a:cubicBezTo>
                    <a:pt x="581629" y="2494189"/>
                    <a:pt x="592826" y="2492919"/>
                    <a:pt x="602157" y="2492919"/>
                  </a:cubicBezTo>
                  <a:cubicBezTo>
                    <a:pt x="639479" y="2494189"/>
                    <a:pt x="1385929" y="2485299"/>
                    <a:pt x="1423251" y="2486569"/>
                  </a:cubicBezTo>
                  <a:cubicBezTo>
                    <a:pt x="1475503" y="2487839"/>
                    <a:pt x="1619194" y="2487839"/>
                    <a:pt x="1671446" y="2487839"/>
                  </a:cubicBezTo>
                  <a:cubicBezTo>
                    <a:pt x="1691973" y="2487839"/>
                    <a:pt x="1710634" y="2486569"/>
                    <a:pt x="1731162" y="2486569"/>
                  </a:cubicBezTo>
                  <a:lnTo>
                    <a:pt x="1831933" y="2490379"/>
                  </a:lnTo>
                  <a:cubicBezTo>
                    <a:pt x="1904711" y="2492919"/>
                    <a:pt x="1975624" y="2490379"/>
                    <a:pt x="2048403" y="2494189"/>
                  </a:cubicBezTo>
                  <a:cubicBezTo>
                    <a:pt x="2169701" y="2499269"/>
                    <a:pt x="2292865" y="2492919"/>
                    <a:pt x="2395547" y="2497999"/>
                  </a:cubicBezTo>
                  <a:cubicBezTo>
                    <a:pt x="2415867" y="2499269"/>
                    <a:pt x="2436187" y="2497999"/>
                    <a:pt x="2459047" y="2497999"/>
                  </a:cubicBezTo>
                  <a:lnTo>
                    <a:pt x="2459047" y="2438309"/>
                  </a:lnTo>
                  <a:cubicBezTo>
                    <a:pt x="2457777" y="2355353"/>
                    <a:pt x="2456507" y="2263810"/>
                    <a:pt x="2456507" y="2166547"/>
                  </a:cubicBezTo>
                  <a:cubicBezTo>
                    <a:pt x="2456507" y="2054026"/>
                    <a:pt x="2460317" y="1939598"/>
                    <a:pt x="2453967" y="1827078"/>
                  </a:cubicBezTo>
                  <a:cubicBezTo>
                    <a:pt x="2446347" y="1752700"/>
                    <a:pt x="2434917" y="286117"/>
                    <a:pt x="2434917" y="211739"/>
                  </a:cubicBezTo>
                  <a:cubicBezTo>
                    <a:pt x="2432377" y="160247"/>
                    <a:pt x="2431107" y="106847"/>
                    <a:pt x="2428567" y="55354"/>
                  </a:cubicBezTo>
                  <a:cubicBezTo>
                    <a:pt x="2428567" y="40097"/>
                    <a:pt x="2427297" y="24840"/>
                    <a:pt x="2426027" y="6350"/>
                  </a:cubicBezTo>
                  <a:cubicBezTo>
                    <a:pt x="2415867" y="3810"/>
                    <a:pt x="2406977" y="2540"/>
                    <a:pt x="2396817" y="1270"/>
                  </a:cubicBezTo>
                  <a:cubicBezTo>
                    <a:pt x="2389197" y="0"/>
                    <a:pt x="2381577" y="1270"/>
                    <a:pt x="2375227" y="1270"/>
                  </a:cubicBezTo>
                  <a:lnTo>
                    <a:pt x="8729" y="6350"/>
                  </a:lnTo>
                  <a:lnTo>
                    <a:pt x="2540" y="2468789"/>
                  </a:lnTo>
                  <a:close/>
                </a:path>
              </a:pathLst>
            </a:custGeom>
            <a:solidFill>
              <a:srgbClr val="2E2C2B"/>
            </a:solidFill>
          </p:spPr>
        </p:sp>
        <p:sp>
          <p:nvSpPr>
            <p:cNvPr id="14" name="Freeform 14"/>
            <p:cNvSpPr/>
            <p:nvPr/>
          </p:nvSpPr>
          <p:spPr>
            <a:xfrm>
              <a:off x="11430" y="16510"/>
              <a:ext cx="2436187" cy="2489109"/>
            </a:xfrm>
            <a:custGeom>
              <a:avLst/>
              <a:gdLst/>
              <a:ahLst/>
              <a:cxnLst/>
              <a:rect l="l" t="t" r="r" b="b"/>
              <a:pathLst>
                <a:path w="2436187" h="2489109">
                  <a:moveTo>
                    <a:pt x="2436187" y="2489109"/>
                  </a:moveTo>
                  <a:lnTo>
                    <a:pt x="0" y="2481489"/>
                  </a:lnTo>
                  <a:lnTo>
                    <a:pt x="0" y="880475"/>
                  </a:lnTo>
                  <a:lnTo>
                    <a:pt x="7620" y="20320"/>
                  </a:lnTo>
                  <a:lnTo>
                    <a:pt x="1216656" y="0"/>
                  </a:lnTo>
                  <a:lnTo>
                    <a:pt x="2414597" y="8890"/>
                  </a:lnTo>
                  <a:close/>
                </a:path>
              </a:pathLst>
            </a:custGeom>
            <a:solidFill>
              <a:srgbClr val="FAF3E2"/>
            </a:solidFill>
          </p:spPr>
        </p:sp>
        <p:sp>
          <p:nvSpPr>
            <p:cNvPr id="15" name="Freeform 15"/>
            <p:cNvSpPr/>
            <p:nvPr/>
          </p:nvSpPr>
          <p:spPr>
            <a:xfrm>
              <a:off x="-3810" y="0"/>
              <a:ext cx="2465397" cy="2515779"/>
            </a:xfrm>
            <a:custGeom>
              <a:avLst/>
              <a:gdLst/>
              <a:ahLst/>
              <a:cxnLst/>
              <a:rect l="l" t="t" r="r" b="b"/>
              <a:pathLst>
                <a:path w="2465397" h="2515779">
                  <a:moveTo>
                    <a:pt x="2431107" y="21590"/>
                  </a:moveTo>
                  <a:cubicBezTo>
                    <a:pt x="2432377" y="34290"/>
                    <a:pt x="2432377" y="44450"/>
                    <a:pt x="2433647" y="55940"/>
                  </a:cubicBezTo>
                  <a:cubicBezTo>
                    <a:pt x="2436187" y="107433"/>
                    <a:pt x="2437457" y="160833"/>
                    <a:pt x="2439997" y="212325"/>
                  </a:cubicBezTo>
                  <a:cubicBezTo>
                    <a:pt x="2439997" y="286703"/>
                    <a:pt x="2452697" y="1753286"/>
                    <a:pt x="2459047" y="1827664"/>
                  </a:cubicBezTo>
                  <a:cubicBezTo>
                    <a:pt x="2465397" y="1940184"/>
                    <a:pt x="2461587" y="2054612"/>
                    <a:pt x="2461587" y="2167133"/>
                  </a:cubicBezTo>
                  <a:cubicBezTo>
                    <a:pt x="2461587" y="2266304"/>
                    <a:pt x="2462857" y="2357846"/>
                    <a:pt x="2464127" y="2454819"/>
                  </a:cubicBezTo>
                  <a:lnTo>
                    <a:pt x="2464127" y="2514509"/>
                  </a:lnTo>
                  <a:cubicBezTo>
                    <a:pt x="2441267" y="2514509"/>
                    <a:pt x="2420947" y="2515779"/>
                    <a:pt x="2400627" y="2514509"/>
                  </a:cubicBezTo>
                  <a:cubicBezTo>
                    <a:pt x="2280658" y="2509429"/>
                    <a:pt x="2157493" y="2515779"/>
                    <a:pt x="2036195" y="2510699"/>
                  </a:cubicBezTo>
                  <a:cubicBezTo>
                    <a:pt x="1963417" y="2506889"/>
                    <a:pt x="1892504" y="2509429"/>
                    <a:pt x="1819725" y="2506889"/>
                  </a:cubicBezTo>
                  <a:lnTo>
                    <a:pt x="1718954" y="2503079"/>
                  </a:lnTo>
                  <a:cubicBezTo>
                    <a:pt x="1698427" y="2503079"/>
                    <a:pt x="1679766" y="2504349"/>
                    <a:pt x="1659238" y="2504349"/>
                  </a:cubicBezTo>
                  <a:cubicBezTo>
                    <a:pt x="1606987" y="2503079"/>
                    <a:pt x="1463295" y="2504349"/>
                    <a:pt x="1411044" y="2503079"/>
                  </a:cubicBezTo>
                  <a:cubicBezTo>
                    <a:pt x="1373721" y="2501809"/>
                    <a:pt x="627271" y="2510699"/>
                    <a:pt x="589949" y="2509429"/>
                  </a:cubicBezTo>
                  <a:cubicBezTo>
                    <a:pt x="580618" y="2509429"/>
                    <a:pt x="569422" y="2510699"/>
                    <a:pt x="560091" y="2510699"/>
                  </a:cubicBezTo>
                  <a:cubicBezTo>
                    <a:pt x="537697" y="2510699"/>
                    <a:pt x="517170" y="2511969"/>
                    <a:pt x="494777" y="2511969"/>
                  </a:cubicBezTo>
                  <a:cubicBezTo>
                    <a:pt x="438793" y="2511969"/>
                    <a:pt x="384675" y="2510699"/>
                    <a:pt x="328692" y="2509429"/>
                  </a:cubicBezTo>
                  <a:cubicBezTo>
                    <a:pt x="295101" y="2508159"/>
                    <a:pt x="261511" y="2506889"/>
                    <a:pt x="229787" y="2505619"/>
                  </a:cubicBezTo>
                  <a:cubicBezTo>
                    <a:pt x="170071" y="2504349"/>
                    <a:pt x="110355" y="2503079"/>
                    <a:pt x="48773" y="2503079"/>
                  </a:cubicBezTo>
                  <a:cubicBezTo>
                    <a:pt x="38100" y="2503079"/>
                    <a:pt x="29210" y="2503079"/>
                    <a:pt x="19050" y="2501809"/>
                  </a:cubicBezTo>
                  <a:cubicBezTo>
                    <a:pt x="10160" y="2500539"/>
                    <a:pt x="5080" y="2494189"/>
                    <a:pt x="7620" y="2485299"/>
                  </a:cubicBezTo>
                  <a:cubicBezTo>
                    <a:pt x="16510" y="2453202"/>
                    <a:pt x="12700" y="2405524"/>
                    <a:pt x="11430" y="2355939"/>
                  </a:cubicBezTo>
                  <a:cubicBezTo>
                    <a:pt x="10160" y="2254861"/>
                    <a:pt x="6350" y="2155690"/>
                    <a:pt x="7620" y="2054612"/>
                  </a:cubicBezTo>
                  <a:cubicBezTo>
                    <a:pt x="5080" y="1928742"/>
                    <a:pt x="0" y="370617"/>
                    <a:pt x="7620" y="242839"/>
                  </a:cubicBezTo>
                  <a:cubicBezTo>
                    <a:pt x="8890" y="218046"/>
                    <a:pt x="7620" y="191347"/>
                    <a:pt x="8890" y="166554"/>
                  </a:cubicBezTo>
                  <a:cubicBezTo>
                    <a:pt x="10160" y="126504"/>
                    <a:pt x="12700" y="82640"/>
                    <a:pt x="13970" y="44450"/>
                  </a:cubicBezTo>
                  <a:cubicBezTo>
                    <a:pt x="13970" y="41910"/>
                    <a:pt x="15240" y="39370"/>
                    <a:pt x="16510" y="38100"/>
                  </a:cubicBezTo>
                  <a:cubicBezTo>
                    <a:pt x="38100" y="35560"/>
                    <a:pt x="63702" y="30480"/>
                    <a:pt x="93560" y="29210"/>
                  </a:cubicBezTo>
                  <a:cubicBezTo>
                    <a:pt x="143945" y="25400"/>
                    <a:pt x="194331" y="22860"/>
                    <a:pt x="246582" y="20320"/>
                  </a:cubicBezTo>
                  <a:cubicBezTo>
                    <a:pt x="282038" y="17780"/>
                    <a:pt x="317495" y="16510"/>
                    <a:pt x="351085" y="13970"/>
                  </a:cubicBezTo>
                  <a:cubicBezTo>
                    <a:pt x="384675" y="11430"/>
                    <a:pt x="420132" y="8890"/>
                    <a:pt x="453722" y="8890"/>
                  </a:cubicBezTo>
                  <a:cubicBezTo>
                    <a:pt x="491044" y="7620"/>
                    <a:pt x="528367" y="10160"/>
                    <a:pt x="565689" y="8890"/>
                  </a:cubicBezTo>
                  <a:cubicBezTo>
                    <a:pt x="612342" y="8890"/>
                    <a:pt x="1457697" y="6350"/>
                    <a:pt x="1504350" y="5080"/>
                  </a:cubicBezTo>
                  <a:cubicBezTo>
                    <a:pt x="1549137" y="3810"/>
                    <a:pt x="1593924" y="2540"/>
                    <a:pt x="1640577" y="2540"/>
                  </a:cubicBezTo>
                  <a:cubicBezTo>
                    <a:pt x="1717088" y="1270"/>
                    <a:pt x="1791733" y="0"/>
                    <a:pt x="1868244" y="0"/>
                  </a:cubicBezTo>
                  <a:cubicBezTo>
                    <a:pt x="1899968" y="0"/>
                    <a:pt x="1933558" y="2540"/>
                    <a:pt x="1965283" y="2540"/>
                  </a:cubicBezTo>
                  <a:cubicBezTo>
                    <a:pt x="2052991" y="3810"/>
                    <a:pt x="2142564" y="5080"/>
                    <a:pt x="2230272" y="7620"/>
                  </a:cubicBezTo>
                  <a:cubicBezTo>
                    <a:pt x="2276925" y="8890"/>
                    <a:pt x="2323578" y="12700"/>
                    <a:pt x="2370232" y="16510"/>
                  </a:cubicBezTo>
                  <a:lnTo>
                    <a:pt x="2400627" y="16510"/>
                  </a:lnTo>
                  <a:cubicBezTo>
                    <a:pt x="2412057" y="17780"/>
                    <a:pt x="2420947" y="20320"/>
                    <a:pt x="2431107" y="21590"/>
                  </a:cubicBezTo>
                  <a:close/>
                  <a:moveTo>
                    <a:pt x="2441267" y="2497999"/>
                  </a:moveTo>
                  <a:cubicBezTo>
                    <a:pt x="2442537" y="2481489"/>
                    <a:pt x="2443807" y="2468789"/>
                    <a:pt x="2443807" y="2456089"/>
                  </a:cubicBezTo>
                  <a:cubicBezTo>
                    <a:pt x="2442537" y="2348310"/>
                    <a:pt x="2441267" y="2247232"/>
                    <a:pt x="2441267" y="2138526"/>
                  </a:cubicBezTo>
                  <a:cubicBezTo>
                    <a:pt x="2441267" y="2088941"/>
                    <a:pt x="2443807" y="2039355"/>
                    <a:pt x="2442537" y="1989770"/>
                  </a:cubicBezTo>
                  <a:cubicBezTo>
                    <a:pt x="2442537" y="1943999"/>
                    <a:pt x="2441267" y="1896320"/>
                    <a:pt x="2439997" y="1850549"/>
                  </a:cubicBezTo>
                  <a:cubicBezTo>
                    <a:pt x="2434917" y="1779986"/>
                    <a:pt x="2423487" y="319124"/>
                    <a:pt x="2423487" y="248561"/>
                  </a:cubicBezTo>
                  <a:cubicBezTo>
                    <a:pt x="2420947" y="189440"/>
                    <a:pt x="2418407" y="128411"/>
                    <a:pt x="2415867" y="69290"/>
                  </a:cubicBezTo>
                  <a:cubicBezTo>
                    <a:pt x="2414597" y="44450"/>
                    <a:pt x="2413327" y="43180"/>
                    <a:pt x="2396357" y="41910"/>
                  </a:cubicBezTo>
                  <a:cubicBezTo>
                    <a:pt x="2390759" y="41910"/>
                    <a:pt x="2387027" y="41910"/>
                    <a:pt x="2381428" y="40640"/>
                  </a:cubicBezTo>
                  <a:cubicBezTo>
                    <a:pt x="2334775" y="36830"/>
                    <a:pt x="2286256" y="31750"/>
                    <a:pt x="2239603" y="30480"/>
                  </a:cubicBezTo>
                  <a:cubicBezTo>
                    <a:pt x="2125769" y="26670"/>
                    <a:pt x="2010070" y="25400"/>
                    <a:pt x="1896236" y="22860"/>
                  </a:cubicBezTo>
                  <a:lnTo>
                    <a:pt x="1761875" y="22860"/>
                  </a:lnTo>
                  <a:cubicBezTo>
                    <a:pt x="1702159" y="22860"/>
                    <a:pt x="1642443" y="22860"/>
                    <a:pt x="1584593" y="24130"/>
                  </a:cubicBezTo>
                  <a:cubicBezTo>
                    <a:pt x="1534208" y="25400"/>
                    <a:pt x="685121" y="29210"/>
                    <a:pt x="634736" y="29210"/>
                  </a:cubicBezTo>
                  <a:cubicBezTo>
                    <a:pt x="552627" y="29210"/>
                    <a:pt x="470517" y="26670"/>
                    <a:pt x="388408" y="33020"/>
                  </a:cubicBezTo>
                  <a:cubicBezTo>
                    <a:pt x="345487" y="36830"/>
                    <a:pt x="304432" y="36830"/>
                    <a:pt x="263377" y="38100"/>
                  </a:cubicBezTo>
                  <a:cubicBezTo>
                    <a:pt x="192464" y="41910"/>
                    <a:pt x="121552" y="45720"/>
                    <a:pt x="50639" y="50800"/>
                  </a:cubicBezTo>
                  <a:cubicBezTo>
                    <a:pt x="36830" y="50800"/>
                    <a:pt x="34290" y="54033"/>
                    <a:pt x="33020" y="76919"/>
                  </a:cubicBezTo>
                  <a:cubicBezTo>
                    <a:pt x="31750" y="111247"/>
                    <a:pt x="31750" y="145576"/>
                    <a:pt x="30480" y="179904"/>
                  </a:cubicBezTo>
                  <a:cubicBezTo>
                    <a:pt x="29210" y="237118"/>
                    <a:pt x="26670" y="292425"/>
                    <a:pt x="25400" y="349638"/>
                  </a:cubicBezTo>
                  <a:cubicBezTo>
                    <a:pt x="20320" y="410667"/>
                    <a:pt x="26670" y="1902042"/>
                    <a:pt x="29210" y="1963070"/>
                  </a:cubicBezTo>
                  <a:cubicBezTo>
                    <a:pt x="29210" y="2027912"/>
                    <a:pt x="29210" y="2094662"/>
                    <a:pt x="30480" y="2159504"/>
                  </a:cubicBezTo>
                  <a:cubicBezTo>
                    <a:pt x="30480" y="2207183"/>
                    <a:pt x="33020" y="2254861"/>
                    <a:pt x="33020" y="2302539"/>
                  </a:cubicBezTo>
                  <a:cubicBezTo>
                    <a:pt x="33020" y="2354032"/>
                    <a:pt x="33020" y="2405524"/>
                    <a:pt x="31750" y="2456089"/>
                  </a:cubicBezTo>
                  <a:lnTo>
                    <a:pt x="31750" y="2466249"/>
                  </a:lnTo>
                  <a:cubicBezTo>
                    <a:pt x="31750" y="2476409"/>
                    <a:pt x="35560" y="2480219"/>
                    <a:pt x="44450" y="2480219"/>
                  </a:cubicBezTo>
                  <a:cubicBezTo>
                    <a:pt x="67434" y="2480219"/>
                    <a:pt x="93560" y="2481489"/>
                    <a:pt x="117820" y="2481489"/>
                  </a:cubicBezTo>
                  <a:cubicBezTo>
                    <a:pt x="153276" y="2481489"/>
                    <a:pt x="190598" y="2478949"/>
                    <a:pt x="226055" y="2481489"/>
                  </a:cubicBezTo>
                  <a:cubicBezTo>
                    <a:pt x="283905" y="2485299"/>
                    <a:pt x="341754" y="2487839"/>
                    <a:pt x="399604" y="2486569"/>
                  </a:cubicBezTo>
                  <a:cubicBezTo>
                    <a:pt x="436927" y="2485299"/>
                    <a:pt x="472383" y="2487839"/>
                    <a:pt x="509706" y="2487839"/>
                  </a:cubicBezTo>
                  <a:cubicBezTo>
                    <a:pt x="563823" y="2487839"/>
                    <a:pt x="617941" y="2486569"/>
                    <a:pt x="672058" y="2487839"/>
                  </a:cubicBezTo>
                  <a:cubicBezTo>
                    <a:pt x="752302" y="2489109"/>
                    <a:pt x="1633112" y="2478949"/>
                    <a:pt x="1715222" y="2481489"/>
                  </a:cubicBezTo>
                  <a:cubicBezTo>
                    <a:pt x="1750678" y="2482759"/>
                    <a:pt x="1786135" y="2484029"/>
                    <a:pt x="1819725" y="2484029"/>
                  </a:cubicBezTo>
                  <a:cubicBezTo>
                    <a:pt x="1881307" y="2486569"/>
                    <a:pt x="1941023" y="2482759"/>
                    <a:pt x="2002605" y="2486569"/>
                  </a:cubicBezTo>
                  <a:cubicBezTo>
                    <a:pt x="2052991" y="2489109"/>
                    <a:pt x="2103376" y="2489109"/>
                    <a:pt x="2153761" y="2491649"/>
                  </a:cubicBezTo>
                  <a:cubicBezTo>
                    <a:pt x="2228406" y="2495459"/>
                    <a:pt x="2303051" y="2497999"/>
                    <a:pt x="2377696" y="2499269"/>
                  </a:cubicBezTo>
                  <a:cubicBezTo>
                    <a:pt x="2403167" y="2499269"/>
                    <a:pt x="2420947" y="2497999"/>
                    <a:pt x="2441267" y="2497999"/>
                  </a:cubicBezTo>
                  <a:close/>
                </a:path>
              </a:pathLst>
            </a:custGeom>
            <a:solidFill>
              <a:srgbClr val="FAF3E2"/>
            </a:solidFill>
          </p:spPr>
        </p:sp>
      </p:gr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8926">
            <a:off x="14402470" y="626413"/>
            <a:ext cx="894727" cy="1401994"/>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8483">
            <a:off x="3276474" y="343482"/>
            <a:ext cx="1599267" cy="1887546"/>
          </a:xfrm>
          <a:prstGeom prst="rect">
            <a:avLst/>
          </a:prstGeom>
        </p:spPr>
      </p:pic>
      <p:sp>
        <p:nvSpPr>
          <p:cNvPr id="20" name="TextBox 19">
            <a:extLst>
              <a:ext uri="{FF2B5EF4-FFF2-40B4-BE49-F238E27FC236}">
                <a16:creationId xmlns:a16="http://schemas.microsoft.com/office/drawing/2014/main" id="{45D24404-1B4B-4022-8DE2-97556E2DBB82}"/>
              </a:ext>
            </a:extLst>
          </p:cNvPr>
          <p:cNvSpPr txBox="1"/>
          <p:nvPr/>
        </p:nvSpPr>
        <p:spPr>
          <a:xfrm>
            <a:off x="517186" y="4997773"/>
            <a:ext cx="10166936" cy="820674"/>
          </a:xfrm>
          <a:prstGeom prst="rect">
            <a:avLst/>
          </a:prstGeom>
          <a:noFill/>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q"/>
            </a:pPr>
            <a:r>
              <a:rPr lang="vi-VN" sz="3600" i="1" dirty="0">
                <a:effectLst/>
                <a:ea typeface="Times New Roman" panose="02020603050405020304" pitchFamily="18" charset="0"/>
              </a:rPr>
              <a:t>Chứng minh châu Phi có nhiều di sản lịch sử.</a:t>
            </a:r>
            <a:endParaRPr lang="vi-VN" sz="3600" dirty="0">
              <a:ea typeface="Times New Roman" panose="02020603050405020304" pitchFamily="18" charset="0"/>
            </a:endParaRPr>
          </a:p>
        </p:txBody>
      </p:sp>
      <p:pic>
        <p:nvPicPr>
          <p:cNvPr id="21" name="Picture 20">
            <a:extLst>
              <a:ext uri="{FF2B5EF4-FFF2-40B4-BE49-F238E27FC236}">
                <a16:creationId xmlns:a16="http://schemas.microsoft.com/office/drawing/2014/main" id="{CD6925EF-D5F4-4CE2-A0A8-675DA654AA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50150" y="4534698"/>
            <a:ext cx="6199368" cy="4395714"/>
          </a:xfrm>
          <a:prstGeom prst="rect">
            <a:avLst/>
          </a:prstGeom>
        </p:spPr>
      </p:pic>
      <p:pic>
        <p:nvPicPr>
          <p:cNvPr id="22" name="Picture 10">
            <a:extLst>
              <a:ext uri="{FF2B5EF4-FFF2-40B4-BE49-F238E27FC236}">
                <a16:creationId xmlns:a16="http://schemas.microsoft.com/office/drawing/2014/main" id="{BA4D71AD-F1C8-4FD0-8AA5-64FB52019C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571999" y="7955520"/>
            <a:ext cx="1711383" cy="2207130"/>
          </a:xfrm>
          <a:prstGeom prst="rect">
            <a:avLst/>
          </a:prstGeom>
        </p:spPr>
      </p:pic>
      <p:sp>
        <p:nvSpPr>
          <p:cNvPr id="24" name="TextBox 23">
            <a:extLst>
              <a:ext uri="{FF2B5EF4-FFF2-40B4-BE49-F238E27FC236}">
                <a16:creationId xmlns:a16="http://schemas.microsoft.com/office/drawing/2014/main" id="{C39C50E7-70CC-4A4B-A8B7-BF2E295D3193}"/>
              </a:ext>
            </a:extLst>
          </p:cNvPr>
          <p:cNvSpPr txBox="1"/>
          <p:nvPr/>
        </p:nvSpPr>
        <p:spPr>
          <a:xfrm>
            <a:off x="2545167" y="2360932"/>
            <a:ext cx="14590756" cy="1839606"/>
          </a:xfrm>
          <a:prstGeom prst="rect">
            <a:avLst/>
          </a:prstGeom>
          <a:noFill/>
        </p:spPr>
        <p:txBody>
          <a:bodyPr wrap="square">
            <a:spAutoFit/>
          </a:bodyPr>
          <a:lstStyle/>
          <a:p>
            <a:pPr algn="ctr">
              <a:lnSpc>
                <a:spcPct val="150000"/>
              </a:lnSpc>
              <a:spcBef>
                <a:spcPts val="300"/>
              </a:spcBef>
              <a:spcAft>
                <a:spcPts val="300"/>
              </a:spcAft>
            </a:pPr>
            <a:r>
              <a:rPr lang="vi-VN" sz="4000" dirty="0">
                <a:solidFill>
                  <a:schemeClr val="bg1"/>
                </a:solidFill>
                <a:ea typeface="Times New Roman" panose="02020603050405020304" pitchFamily="18" charset="0"/>
              </a:rPr>
              <a:t>Đ</a:t>
            </a:r>
            <a:r>
              <a:rPr lang="vi-VN" sz="4000" dirty="0">
                <a:solidFill>
                  <a:schemeClr val="bg1"/>
                </a:solidFill>
                <a:effectLst/>
                <a:ea typeface="Times New Roman" panose="02020603050405020304" pitchFamily="18" charset="0"/>
              </a:rPr>
              <a:t>ọc thông tin và quan sát hình ảnh mục 3 (SGK tr.134 – 135), trả lời các câu hỏi:</a:t>
            </a:r>
            <a:endParaRPr lang="en-US" sz="4000" dirty="0">
              <a:solidFill>
                <a:schemeClr val="bg1"/>
              </a:solidFill>
              <a:effectLst/>
              <a:ea typeface="Times New Roman" panose="02020603050405020304" pitchFamily="18" charset="0"/>
            </a:endParaRPr>
          </a:p>
        </p:txBody>
      </p:sp>
      <p:pic>
        <p:nvPicPr>
          <p:cNvPr id="25" name="Picture 11">
            <a:extLst>
              <a:ext uri="{FF2B5EF4-FFF2-40B4-BE49-F238E27FC236}">
                <a16:creationId xmlns:a16="http://schemas.microsoft.com/office/drawing/2014/main" id="{6D5B88B2-DEA5-4A37-AB86-984F1A2FB6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10955" y="2074145"/>
            <a:ext cx="1944642" cy="1502236"/>
          </a:xfrm>
          <a:prstGeom prst="rect">
            <a:avLst/>
          </a:prstGeom>
        </p:spPr>
      </p:pic>
      <p:sp>
        <p:nvSpPr>
          <p:cNvPr id="3" name="TextBox 2">
            <a:extLst>
              <a:ext uri="{FF2B5EF4-FFF2-40B4-BE49-F238E27FC236}">
                <a16:creationId xmlns:a16="http://schemas.microsoft.com/office/drawing/2014/main" id="{C3C69534-8AC5-6B14-DACE-2937155D9BA6}"/>
              </a:ext>
            </a:extLst>
          </p:cNvPr>
          <p:cNvSpPr txBox="1"/>
          <p:nvPr/>
        </p:nvSpPr>
        <p:spPr>
          <a:xfrm>
            <a:off x="517186" y="6039294"/>
            <a:ext cx="10303214" cy="1664879"/>
          </a:xfrm>
          <a:prstGeom prst="rect">
            <a:avLst/>
          </a:prstGeom>
          <a:noFill/>
        </p:spPr>
        <p:txBody>
          <a:bodyPr wrap="square">
            <a:spAutoFit/>
          </a:bodyPr>
          <a:lstStyle>
            <a:defPPr>
              <a:defRPr lang="en-US"/>
            </a:defPPr>
            <a:lvl1pPr marL="571500" indent="-571500" algn="just">
              <a:lnSpc>
                <a:spcPct val="150000"/>
              </a:lnSpc>
              <a:spcBef>
                <a:spcPts val="300"/>
              </a:spcBef>
              <a:spcAft>
                <a:spcPts val="300"/>
              </a:spcAft>
              <a:buFont typeface="Wingdings" panose="05000000000000000000" pitchFamily="2" charset="2"/>
              <a:buChar char="q"/>
              <a:defRPr sz="3600" i="1">
                <a:effectLst/>
                <a:ea typeface="Times New Roman" panose="02020603050405020304" pitchFamily="18" charset="0"/>
              </a:defRPr>
            </a:lvl1pPr>
          </a:lstStyle>
          <a:p>
            <a:r>
              <a:rPr lang="vi-VN" dirty="0"/>
              <a:t>Cho biết trong việc khai thác và phát huy các di sản, châu Phi cần lưu ý những vấn đề gì?</a:t>
            </a:r>
            <a:endParaRPr lang="en-US" dirty="0"/>
          </a:p>
        </p:txBody>
      </p:sp>
      <p:sp>
        <p:nvSpPr>
          <p:cNvPr id="19" name="Action Button: Blank 18">
            <a:hlinkClick r:id="rId11" highlightClick="1"/>
            <a:extLst>
              <a:ext uri="{FF2B5EF4-FFF2-40B4-BE49-F238E27FC236}">
                <a16:creationId xmlns:a16="http://schemas.microsoft.com/office/drawing/2014/main" id="{F38244CC-8CF1-4C0E-B346-DEA6B61364E9}"/>
              </a:ext>
            </a:extLst>
          </p:cNvPr>
          <p:cNvSpPr/>
          <p:nvPr/>
        </p:nvSpPr>
        <p:spPr>
          <a:xfrm>
            <a:off x="16840200" y="9334500"/>
            <a:ext cx="1447800" cy="74492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135</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17">
                                          <p:stCondLst>
                                            <p:cond delay="0"/>
                                          </p:stCondLst>
                                        </p:cTn>
                                        <p:tgtEl>
                                          <p:spTgt spid="5"/>
                                        </p:tgtEl>
                                      </p:cBhvr>
                                    </p:animEffect>
                                    <p:anim calcmode="lin" valueType="num">
                                      <p:cBhvr>
                                        <p:cTn id="8"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13" dur="10">
                                          <p:stCondLst>
                                            <p:cond delay="244"/>
                                          </p:stCondLst>
                                        </p:cTn>
                                        <p:tgtEl>
                                          <p:spTgt spid="5"/>
                                        </p:tgtEl>
                                      </p:cBhvr>
                                      <p:to x="100000" y="60000"/>
                                    </p:animScale>
                                    <p:animScale>
                                      <p:cBhvr>
                                        <p:cTn id="14" dur="62" decel="50000">
                                          <p:stCondLst>
                                            <p:cond delay="254"/>
                                          </p:stCondLst>
                                        </p:cTn>
                                        <p:tgtEl>
                                          <p:spTgt spid="5"/>
                                        </p:tgtEl>
                                      </p:cBhvr>
                                      <p:to x="100000" y="100000"/>
                                    </p:animScale>
                                    <p:animScale>
                                      <p:cBhvr>
                                        <p:cTn id="15" dur="10">
                                          <p:stCondLst>
                                            <p:cond delay="492"/>
                                          </p:stCondLst>
                                        </p:cTn>
                                        <p:tgtEl>
                                          <p:spTgt spid="5"/>
                                        </p:tgtEl>
                                      </p:cBhvr>
                                      <p:to x="100000" y="80000"/>
                                    </p:animScale>
                                    <p:animScale>
                                      <p:cBhvr>
                                        <p:cTn id="16" dur="62" decel="50000">
                                          <p:stCondLst>
                                            <p:cond delay="502"/>
                                          </p:stCondLst>
                                        </p:cTn>
                                        <p:tgtEl>
                                          <p:spTgt spid="5"/>
                                        </p:tgtEl>
                                      </p:cBhvr>
                                      <p:to x="100000" y="100000"/>
                                    </p:animScale>
                                    <p:animScale>
                                      <p:cBhvr>
                                        <p:cTn id="17" dur="10">
                                          <p:stCondLst>
                                            <p:cond delay="616"/>
                                          </p:stCondLst>
                                        </p:cTn>
                                        <p:tgtEl>
                                          <p:spTgt spid="5"/>
                                        </p:tgtEl>
                                      </p:cBhvr>
                                      <p:to x="100000" y="90000"/>
                                    </p:animScale>
                                    <p:animScale>
                                      <p:cBhvr>
                                        <p:cTn id="18" dur="62" decel="50000">
                                          <p:stCondLst>
                                            <p:cond delay="625"/>
                                          </p:stCondLst>
                                        </p:cTn>
                                        <p:tgtEl>
                                          <p:spTgt spid="5"/>
                                        </p:tgtEl>
                                      </p:cBhvr>
                                      <p:to x="100000" y="100000"/>
                                    </p:animScale>
                                    <p:animScale>
                                      <p:cBhvr>
                                        <p:cTn id="19" dur="10">
                                          <p:stCondLst>
                                            <p:cond delay="678"/>
                                          </p:stCondLst>
                                        </p:cTn>
                                        <p:tgtEl>
                                          <p:spTgt spid="5"/>
                                        </p:tgtEl>
                                      </p:cBhvr>
                                      <p:to x="100000" y="95000"/>
                                    </p:animScale>
                                    <p:animScale>
                                      <p:cBhvr>
                                        <p:cTn id="20" dur="62" decel="50000">
                                          <p:stCondLst>
                                            <p:cond delay="688"/>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edge">
                                      <p:cBhvr>
                                        <p:cTn id="32" dur="75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anim calcmode="lin" valueType="num">
                                      <p:cBhvr>
                                        <p:cTn id="38" dur="750" fill="hold"/>
                                        <p:tgtEl>
                                          <p:spTgt spid="12"/>
                                        </p:tgtEl>
                                        <p:attrNameLst>
                                          <p:attrName>ppt_x</p:attrName>
                                        </p:attrNameLst>
                                      </p:cBhvr>
                                      <p:tavLst>
                                        <p:tav tm="0">
                                          <p:val>
                                            <p:strVal val="#ppt_x"/>
                                          </p:val>
                                        </p:tav>
                                        <p:tav tm="100000">
                                          <p:val>
                                            <p:strVal val="#ppt_x"/>
                                          </p:val>
                                        </p:tav>
                                      </p:tavLst>
                                    </p:anim>
                                    <p:anim calcmode="lin" valueType="num">
                                      <p:cBhvr>
                                        <p:cTn id="39"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5" name="Group 5"/>
          <p:cNvGrpSpPr/>
          <p:nvPr/>
        </p:nvGrpSpPr>
        <p:grpSpPr>
          <a:xfrm>
            <a:off x="457201" y="2410549"/>
            <a:ext cx="8686799" cy="2700069"/>
            <a:chOff x="-3810" y="0"/>
            <a:chExt cx="2673439" cy="1844161"/>
          </a:xfrm>
        </p:grpSpPr>
        <p:sp>
          <p:nvSpPr>
            <p:cNvPr id="6" name="Freeform 6"/>
            <p:cNvSpPr/>
            <p:nvPr/>
          </p:nvSpPr>
          <p:spPr>
            <a:xfrm>
              <a:off x="38100" y="44450"/>
              <a:ext cx="2631529" cy="1799711"/>
            </a:xfrm>
            <a:custGeom>
              <a:avLst/>
              <a:gdLst/>
              <a:ahLst/>
              <a:cxnLst/>
              <a:rect l="l" t="t" r="r" b="b"/>
              <a:pathLst>
                <a:path w="2631529" h="1799711">
                  <a:moveTo>
                    <a:pt x="2540" y="1769231"/>
                  </a:moveTo>
                  <a:cubicBezTo>
                    <a:pt x="0" y="1778121"/>
                    <a:pt x="5080" y="1784471"/>
                    <a:pt x="18992" y="1785741"/>
                  </a:cubicBezTo>
                  <a:cubicBezTo>
                    <a:pt x="35009" y="1787011"/>
                    <a:pt x="49023" y="1787011"/>
                    <a:pt x="65039" y="1787011"/>
                  </a:cubicBezTo>
                  <a:cubicBezTo>
                    <a:pt x="129105" y="1788281"/>
                    <a:pt x="193170" y="1788281"/>
                    <a:pt x="259238" y="1789551"/>
                  </a:cubicBezTo>
                  <a:cubicBezTo>
                    <a:pt x="295275" y="1790821"/>
                    <a:pt x="331311" y="1792091"/>
                    <a:pt x="365346" y="1793361"/>
                  </a:cubicBezTo>
                  <a:cubicBezTo>
                    <a:pt x="425408" y="1794631"/>
                    <a:pt x="483467" y="1794631"/>
                    <a:pt x="543528" y="1795901"/>
                  </a:cubicBezTo>
                  <a:cubicBezTo>
                    <a:pt x="567553" y="1795901"/>
                    <a:pt x="589575" y="1795901"/>
                    <a:pt x="613600" y="1794631"/>
                  </a:cubicBezTo>
                  <a:cubicBezTo>
                    <a:pt x="623610" y="1794631"/>
                    <a:pt x="635623" y="1793361"/>
                    <a:pt x="645633" y="1793361"/>
                  </a:cubicBezTo>
                  <a:cubicBezTo>
                    <a:pt x="685674" y="1794631"/>
                    <a:pt x="1486492" y="1785741"/>
                    <a:pt x="1526533" y="1787011"/>
                  </a:cubicBezTo>
                  <a:cubicBezTo>
                    <a:pt x="1582591" y="1788281"/>
                    <a:pt x="1736748" y="1788281"/>
                    <a:pt x="1792805" y="1788281"/>
                  </a:cubicBezTo>
                  <a:cubicBezTo>
                    <a:pt x="1814828" y="1788281"/>
                    <a:pt x="1834848" y="1787011"/>
                    <a:pt x="1856871" y="1787011"/>
                  </a:cubicBezTo>
                  <a:lnTo>
                    <a:pt x="1964982" y="1790821"/>
                  </a:lnTo>
                  <a:cubicBezTo>
                    <a:pt x="2043061" y="1793361"/>
                    <a:pt x="2119139" y="1790821"/>
                    <a:pt x="2197219" y="1794631"/>
                  </a:cubicBezTo>
                  <a:cubicBezTo>
                    <a:pt x="2327352" y="1799711"/>
                    <a:pt x="2459487" y="1793361"/>
                    <a:pt x="2566759" y="1798441"/>
                  </a:cubicBezTo>
                  <a:cubicBezTo>
                    <a:pt x="2587079" y="1799711"/>
                    <a:pt x="2607399" y="1798441"/>
                    <a:pt x="2630259" y="1798441"/>
                  </a:cubicBezTo>
                  <a:lnTo>
                    <a:pt x="2630259" y="1738751"/>
                  </a:lnTo>
                  <a:cubicBezTo>
                    <a:pt x="2628989" y="1671647"/>
                    <a:pt x="2627719" y="1606763"/>
                    <a:pt x="2627719" y="1537823"/>
                  </a:cubicBezTo>
                  <a:cubicBezTo>
                    <a:pt x="2627719" y="1458069"/>
                    <a:pt x="2631529" y="1376963"/>
                    <a:pt x="2625179" y="1297209"/>
                  </a:cubicBezTo>
                  <a:cubicBezTo>
                    <a:pt x="2617559" y="1244490"/>
                    <a:pt x="2606129" y="204985"/>
                    <a:pt x="2606129" y="152266"/>
                  </a:cubicBezTo>
                  <a:cubicBezTo>
                    <a:pt x="2603589" y="115768"/>
                    <a:pt x="2602319" y="77919"/>
                    <a:pt x="2599779" y="41421"/>
                  </a:cubicBezTo>
                  <a:cubicBezTo>
                    <a:pt x="2599779" y="30607"/>
                    <a:pt x="2598509" y="19793"/>
                    <a:pt x="2597239" y="6350"/>
                  </a:cubicBezTo>
                  <a:cubicBezTo>
                    <a:pt x="2587079" y="3810"/>
                    <a:pt x="2578189" y="2540"/>
                    <a:pt x="2568029" y="1270"/>
                  </a:cubicBezTo>
                  <a:cubicBezTo>
                    <a:pt x="2560409" y="0"/>
                    <a:pt x="2552789" y="1270"/>
                    <a:pt x="2546439" y="1270"/>
                  </a:cubicBezTo>
                  <a:lnTo>
                    <a:pt x="8982" y="6350"/>
                  </a:lnTo>
                  <a:lnTo>
                    <a:pt x="2540" y="1769231"/>
                  </a:lnTo>
                  <a:close/>
                </a:path>
              </a:pathLst>
            </a:custGeom>
            <a:solidFill>
              <a:srgbClr val="2E2C2B"/>
            </a:solidFill>
          </p:spPr>
        </p:sp>
        <p:sp>
          <p:nvSpPr>
            <p:cNvPr id="7" name="Freeform 7"/>
            <p:cNvSpPr/>
            <p:nvPr/>
          </p:nvSpPr>
          <p:spPr>
            <a:xfrm>
              <a:off x="11430" y="16510"/>
              <a:ext cx="2607399" cy="1789551"/>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8" name="Freeform 8"/>
            <p:cNvSpPr/>
            <p:nvPr/>
          </p:nvSpPr>
          <p:spPr>
            <a:xfrm>
              <a:off x="-3810" y="0"/>
              <a:ext cx="2636609" cy="1816221"/>
            </a:xfrm>
            <a:custGeom>
              <a:avLst/>
              <a:gdLst/>
              <a:ahLst/>
              <a:cxnLst/>
              <a:rect l="l" t="t" r="r" b="b"/>
              <a:pathLst>
                <a:path w="2636609" h="1816221">
                  <a:moveTo>
                    <a:pt x="2602319" y="21590"/>
                  </a:moveTo>
                  <a:cubicBezTo>
                    <a:pt x="2603589" y="34290"/>
                    <a:pt x="2603589" y="44450"/>
                    <a:pt x="2604859" y="54781"/>
                  </a:cubicBezTo>
                  <a:cubicBezTo>
                    <a:pt x="2607399" y="91278"/>
                    <a:pt x="2608669" y="129128"/>
                    <a:pt x="2611209" y="165625"/>
                  </a:cubicBezTo>
                  <a:cubicBezTo>
                    <a:pt x="2611209" y="218344"/>
                    <a:pt x="2623909" y="1257850"/>
                    <a:pt x="2630259" y="1310568"/>
                  </a:cubicBezTo>
                  <a:cubicBezTo>
                    <a:pt x="2636609" y="1390322"/>
                    <a:pt x="2632799" y="1471428"/>
                    <a:pt x="2632799" y="1551182"/>
                  </a:cubicBezTo>
                  <a:cubicBezTo>
                    <a:pt x="2632799" y="1621474"/>
                    <a:pt x="2634069" y="1686358"/>
                    <a:pt x="2635339" y="1755261"/>
                  </a:cubicBezTo>
                  <a:lnTo>
                    <a:pt x="2635339" y="1814951"/>
                  </a:lnTo>
                  <a:cubicBezTo>
                    <a:pt x="2612479" y="1814951"/>
                    <a:pt x="2592159" y="1816221"/>
                    <a:pt x="2571839" y="1814951"/>
                  </a:cubicBezTo>
                  <a:cubicBezTo>
                    <a:pt x="2443338" y="1809871"/>
                    <a:pt x="2311203" y="1816221"/>
                    <a:pt x="2181070" y="1811141"/>
                  </a:cubicBezTo>
                  <a:cubicBezTo>
                    <a:pt x="2102990" y="1807331"/>
                    <a:pt x="2026912" y="1809871"/>
                    <a:pt x="1948832" y="1807331"/>
                  </a:cubicBezTo>
                  <a:lnTo>
                    <a:pt x="1840722" y="1803521"/>
                  </a:lnTo>
                  <a:cubicBezTo>
                    <a:pt x="1818699" y="1803521"/>
                    <a:pt x="1798679" y="1804791"/>
                    <a:pt x="1776656" y="1804791"/>
                  </a:cubicBezTo>
                  <a:cubicBezTo>
                    <a:pt x="1720599" y="1803521"/>
                    <a:pt x="1566441" y="1804791"/>
                    <a:pt x="1510384" y="1803521"/>
                  </a:cubicBezTo>
                  <a:cubicBezTo>
                    <a:pt x="1470343" y="1802251"/>
                    <a:pt x="669524" y="1811141"/>
                    <a:pt x="629483" y="1809871"/>
                  </a:cubicBezTo>
                  <a:cubicBezTo>
                    <a:pt x="619473" y="1809871"/>
                    <a:pt x="607461" y="1811141"/>
                    <a:pt x="597451" y="1811141"/>
                  </a:cubicBezTo>
                  <a:cubicBezTo>
                    <a:pt x="573426" y="1811141"/>
                    <a:pt x="551404" y="1812411"/>
                    <a:pt x="527379" y="1812411"/>
                  </a:cubicBezTo>
                  <a:cubicBezTo>
                    <a:pt x="467318" y="1812411"/>
                    <a:pt x="409258" y="1811141"/>
                    <a:pt x="349197" y="1809871"/>
                  </a:cubicBezTo>
                  <a:cubicBezTo>
                    <a:pt x="313160" y="1808601"/>
                    <a:pt x="277123" y="1807331"/>
                    <a:pt x="243088" y="1806061"/>
                  </a:cubicBezTo>
                  <a:cubicBezTo>
                    <a:pt x="179023" y="1804791"/>
                    <a:pt x="114957" y="1803521"/>
                    <a:pt x="48890" y="1803521"/>
                  </a:cubicBezTo>
                  <a:cubicBezTo>
                    <a:pt x="38100" y="1803521"/>
                    <a:pt x="29210" y="1803521"/>
                    <a:pt x="19050" y="1802251"/>
                  </a:cubicBezTo>
                  <a:cubicBezTo>
                    <a:pt x="10160" y="1800981"/>
                    <a:pt x="5080" y="1794631"/>
                    <a:pt x="7620" y="1785741"/>
                  </a:cubicBezTo>
                  <a:cubicBezTo>
                    <a:pt x="16510" y="1753947"/>
                    <a:pt x="12700" y="1720153"/>
                    <a:pt x="11430" y="1685007"/>
                  </a:cubicBezTo>
                  <a:cubicBezTo>
                    <a:pt x="10160" y="1613363"/>
                    <a:pt x="6350" y="1543072"/>
                    <a:pt x="7620" y="1471428"/>
                  </a:cubicBezTo>
                  <a:cubicBezTo>
                    <a:pt x="5080" y="1382212"/>
                    <a:pt x="0" y="277822"/>
                    <a:pt x="7620" y="187253"/>
                  </a:cubicBezTo>
                  <a:cubicBezTo>
                    <a:pt x="8890" y="169681"/>
                    <a:pt x="7620" y="150756"/>
                    <a:pt x="8890" y="133183"/>
                  </a:cubicBezTo>
                  <a:cubicBezTo>
                    <a:pt x="10160" y="104796"/>
                    <a:pt x="12700" y="73705"/>
                    <a:pt x="13970" y="44450"/>
                  </a:cubicBezTo>
                  <a:cubicBezTo>
                    <a:pt x="13970" y="41910"/>
                    <a:pt x="15240" y="39370"/>
                    <a:pt x="16510" y="38100"/>
                  </a:cubicBezTo>
                  <a:cubicBezTo>
                    <a:pt x="38100" y="35560"/>
                    <a:pt x="64906" y="30480"/>
                    <a:pt x="96939" y="29210"/>
                  </a:cubicBezTo>
                  <a:cubicBezTo>
                    <a:pt x="150994" y="25400"/>
                    <a:pt x="205050" y="22860"/>
                    <a:pt x="261107" y="20320"/>
                  </a:cubicBezTo>
                  <a:cubicBezTo>
                    <a:pt x="299146" y="17780"/>
                    <a:pt x="337185" y="16510"/>
                    <a:pt x="373221" y="13970"/>
                  </a:cubicBezTo>
                  <a:cubicBezTo>
                    <a:pt x="409258" y="11430"/>
                    <a:pt x="447297" y="8890"/>
                    <a:pt x="483334" y="8890"/>
                  </a:cubicBezTo>
                  <a:cubicBezTo>
                    <a:pt x="523375" y="7620"/>
                    <a:pt x="563416" y="10160"/>
                    <a:pt x="603457" y="8890"/>
                  </a:cubicBezTo>
                  <a:cubicBezTo>
                    <a:pt x="653508" y="8890"/>
                    <a:pt x="1560435" y="6350"/>
                    <a:pt x="1610486" y="5080"/>
                  </a:cubicBezTo>
                  <a:cubicBezTo>
                    <a:pt x="1658535" y="3810"/>
                    <a:pt x="1706585" y="2540"/>
                    <a:pt x="1756636" y="2540"/>
                  </a:cubicBezTo>
                  <a:cubicBezTo>
                    <a:pt x="1838720" y="1270"/>
                    <a:pt x="1918801" y="0"/>
                    <a:pt x="2000885" y="0"/>
                  </a:cubicBezTo>
                  <a:cubicBezTo>
                    <a:pt x="2034920" y="0"/>
                    <a:pt x="2070957" y="2540"/>
                    <a:pt x="2104992" y="2540"/>
                  </a:cubicBezTo>
                  <a:cubicBezTo>
                    <a:pt x="2199088" y="3810"/>
                    <a:pt x="2295186" y="5080"/>
                    <a:pt x="2389282" y="7620"/>
                  </a:cubicBezTo>
                  <a:cubicBezTo>
                    <a:pt x="2439334" y="8890"/>
                    <a:pt x="2489385" y="12700"/>
                    <a:pt x="2539436" y="16510"/>
                  </a:cubicBezTo>
                  <a:lnTo>
                    <a:pt x="2571839" y="16510"/>
                  </a:lnTo>
                  <a:cubicBezTo>
                    <a:pt x="2583269" y="17780"/>
                    <a:pt x="2592159" y="20320"/>
                    <a:pt x="2602319" y="21590"/>
                  </a:cubicBezTo>
                  <a:close/>
                  <a:moveTo>
                    <a:pt x="2612479" y="1798441"/>
                  </a:moveTo>
                  <a:cubicBezTo>
                    <a:pt x="2613749" y="1781931"/>
                    <a:pt x="2615019" y="1769231"/>
                    <a:pt x="2615019" y="1756531"/>
                  </a:cubicBezTo>
                  <a:cubicBezTo>
                    <a:pt x="2613749" y="1679600"/>
                    <a:pt x="2612479" y="1607956"/>
                    <a:pt x="2612479" y="1530906"/>
                  </a:cubicBezTo>
                  <a:cubicBezTo>
                    <a:pt x="2612479" y="1495760"/>
                    <a:pt x="2615019" y="1460614"/>
                    <a:pt x="2613749" y="1425468"/>
                  </a:cubicBezTo>
                  <a:cubicBezTo>
                    <a:pt x="2613749" y="1393026"/>
                    <a:pt x="2612479" y="1359232"/>
                    <a:pt x="2611209" y="1326790"/>
                  </a:cubicBezTo>
                  <a:cubicBezTo>
                    <a:pt x="2606129" y="1276774"/>
                    <a:pt x="2594699" y="241324"/>
                    <a:pt x="2594699" y="191309"/>
                  </a:cubicBezTo>
                  <a:cubicBezTo>
                    <a:pt x="2592159" y="149404"/>
                    <a:pt x="2589619" y="106148"/>
                    <a:pt x="2587079" y="64243"/>
                  </a:cubicBezTo>
                  <a:cubicBezTo>
                    <a:pt x="2585809" y="44450"/>
                    <a:pt x="2584539" y="43180"/>
                    <a:pt x="2567465" y="41910"/>
                  </a:cubicBezTo>
                  <a:cubicBezTo>
                    <a:pt x="2561459" y="41910"/>
                    <a:pt x="2557454" y="41910"/>
                    <a:pt x="2551448" y="40640"/>
                  </a:cubicBezTo>
                  <a:cubicBezTo>
                    <a:pt x="2501397" y="36830"/>
                    <a:pt x="2449344" y="31750"/>
                    <a:pt x="2399293" y="30480"/>
                  </a:cubicBezTo>
                  <a:cubicBezTo>
                    <a:pt x="2277168" y="26670"/>
                    <a:pt x="2153041" y="25400"/>
                    <a:pt x="2030916" y="22860"/>
                  </a:cubicBezTo>
                  <a:lnTo>
                    <a:pt x="1886769" y="22860"/>
                  </a:lnTo>
                  <a:cubicBezTo>
                    <a:pt x="1822703" y="22860"/>
                    <a:pt x="1758638" y="22860"/>
                    <a:pt x="1696574" y="24130"/>
                  </a:cubicBezTo>
                  <a:cubicBezTo>
                    <a:pt x="1642519" y="25400"/>
                    <a:pt x="731588" y="29210"/>
                    <a:pt x="677533" y="29210"/>
                  </a:cubicBezTo>
                  <a:cubicBezTo>
                    <a:pt x="589442" y="29210"/>
                    <a:pt x="501352" y="26670"/>
                    <a:pt x="413262" y="33020"/>
                  </a:cubicBezTo>
                  <a:cubicBezTo>
                    <a:pt x="367215" y="36830"/>
                    <a:pt x="323170" y="36830"/>
                    <a:pt x="279125" y="38100"/>
                  </a:cubicBezTo>
                  <a:cubicBezTo>
                    <a:pt x="203047" y="41910"/>
                    <a:pt x="126970" y="45720"/>
                    <a:pt x="50892" y="50800"/>
                  </a:cubicBezTo>
                  <a:cubicBezTo>
                    <a:pt x="36830" y="50800"/>
                    <a:pt x="34290" y="53429"/>
                    <a:pt x="33020" y="69650"/>
                  </a:cubicBezTo>
                  <a:cubicBezTo>
                    <a:pt x="31750" y="93982"/>
                    <a:pt x="31750" y="118314"/>
                    <a:pt x="30480" y="142645"/>
                  </a:cubicBezTo>
                  <a:cubicBezTo>
                    <a:pt x="29210" y="183198"/>
                    <a:pt x="26670" y="222399"/>
                    <a:pt x="25400" y="262952"/>
                  </a:cubicBezTo>
                  <a:cubicBezTo>
                    <a:pt x="20320" y="306209"/>
                    <a:pt x="26670" y="1363287"/>
                    <a:pt x="29210" y="1406544"/>
                  </a:cubicBezTo>
                  <a:cubicBezTo>
                    <a:pt x="29210" y="1452503"/>
                    <a:pt x="29210" y="1499815"/>
                    <a:pt x="30480" y="1545775"/>
                  </a:cubicBezTo>
                  <a:cubicBezTo>
                    <a:pt x="30480" y="1579569"/>
                    <a:pt x="33020" y="1613363"/>
                    <a:pt x="33020" y="1647157"/>
                  </a:cubicBezTo>
                  <a:cubicBezTo>
                    <a:pt x="33020" y="1683655"/>
                    <a:pt x="33020" y="1720153"/>
                    <a:pt x="31750" y="1756531"/>
                  </a:cubicBezTo>
                  <a:lnTo>
                    <a:pt x="31750" y="1766691"/>
                  </a:lnTo>
                  <a:cubicBezTo>
                    <a:pt x="31750" y="1776851"/>
                    <a:pt x="35560" y="1780661"/>
                    <a:pt x="44450" y="1780661"/>
                  </a:cubicBezTo>
                  <a:cubicBezTo>
                    <a:pt x="68910" y="1780661"/>
                    <a:pt x="96939" y="1781931"/>
                    <a:pt x="122966" y="1781931"/>
                  </a:cubicBezTo>
                  <a:cubicBezTo>
                    <a:pt x="161004" y="1781931"/>
                    <a:pt x="201045" y="1779391"/>
                    <a:pt x="239084" y="1781931"/>
                  </a:cubicBezTo>
                  <a:cubicBezTo>
                    <a:pt x="301148" y="1785741"/>
                    <a:pt x="363211" y="1788281"/>
                    <a:pt x="425275" y="1787011"/>
                  </a:cubicBezTo>
                  <a:cubicBezTo>
                    <a:pt x="465316" y="1785741"/>
                    <a:pt x="503355" y="1788281"/>
                    <a:pt x="543395" y="1788281"/>
                  </a:cubicBezTo>
                  <a:cubicBezTo>
                    <a:pt x="601455" y="1788281"/>
                    <a:pt x="659514" y="1787011"/>
                    <a:pt x="717574" y="1788281"/>
                  </a:cubicBezTo>
                  <a:cubicBezTo>
                    <a:pt x="803662" y="1789551"/>
                    <a:pt x="1748628" y="1779391"/>
                    <a:pt x="1836718" y="1781931"/>
                  </a:cubicBezTo>
                  <a:cubicBezTo>
                    <a:pt x="1874756" y="1783201"/>
                    <a:pt x="1912795" y="1784471"/>
                    <a:pt x="1948832" y="1784471"/>
                  </a:cubicBezTo>
                  <a:cubicBezTo>
                    <a:pt x="2014900" y="1787011"/>
                    <a:pt x="2078965" y="1783201"/>
                    <a:pt x="2145033" y="1787011"/>
                  </a:cubicBezTo>
                  <a:cubicBezTo>
                    <a:pt x="2199088" y="1789551"/>
                    <a:pt x="2253143" y="1789551"/>
                    <a:pt x="2307199" y="1792091"/>
                  </a:cubicBezTo>
                  <a:cubicBezTo>
                    <a:pt x="2387280" y="1795901"/>
                    <a:pt x="2467362" y="1798441"/>
                    <a:pt x="2547444" y="1799711"/>
                  </a:cubicBezTo>
                  <a:cubicBezTo>
                    <a:pt x="2574379" y="1799711"/>
                    <a:pt x="2592159" y="1798441"/>
                    <a:pt x="2612479" y="1798441"/>
                  </a:cubicBezTo>
                  <a:close/>
                </a:path>
              </a:pathLst>
            </a:custGeom>
            <a:solidFill>
              <a:srgbClr val="FAF3E2"/>
            </a:solidFill>
          </p:spPr>
        </p:sp>
      </p:grpSp>
      <p:grpSp>
        <p:nvGrpSpPr>
          <p:cNvPr id="9" name="Group 9"/>
          <p:cNvGrpSpPr/>
          <p:nvPr/>
        </p:nvGrpSpPr>
        <p:grpSpPr>
          <a:xfrm>
            <a:off x="9563331" y="2470764"/>
            <a:ext cx="8550620" cy="7625735"/>
            <a:chOff x="0" y="0"/>
            <a:chExt cx="2668359" cy="1844161"/>
          </a:xfrm>
        </p:grpSpPr>
        <p:sp>
          <p:nvSpPr>
            <p:cNvPr id="10" name="Freeform 10"/>
            <p:cNvSpPr/>
            <p:nvPr/>
          </p:nvSpPr>
          <p:spPr>
            <a:xfrm>
              <a:off x="38100" y="44450"/>
              <a:ext cx="2631529" cy="1799711"/>
            </a:xfrm>
            <a:custGeom>
              <a:avLst/>
              <a:gdLst/>
              <a:ahLst/>
              <a:cxnLst/>
              <a:rect l="l" t="t" r="r" b="b"/>
              <a:pathLst>
                <a:path w="2631529" h="1799711">
                  <a:moveTo>
                    <a:pt x="2540" y="1769231"/>
                  </a:moveTo>
                  <a:cubicBezTo>
                    <a:pt x="0" y="1778121"/>
                    <a:pt x="5080" y="1784471"/>
                    <a:pt x="18992" y="1785741"/>
                  </a:cubicBezTo>
                  <a:cubicBezTo>
                    <a:pt x="35009" y="1787011"/>
                    <a:pt x="49023" y="1787011"/>
                    <a:pt x="65039" y="1787011"/>
                  </a:cubicBezTo>
                  <a:cubicBezTo>
                    <a:pt x="129105" y="1788281"/>
                    <a:pt x="193170" y="1788281"/>
                    <a:pt x="259238" y="1789551"/>
                  </a:cubicBezTo>
                  <a:cubicBezTo>
                    <a:pt x="295275" y="1790821"/>
                    <a:pt x="331311" y="1792091"/>
                    <a:pt x="365346" y="1793361"/>
                  </a:cubicBezTo>
                  <a:cubicBezTo>
                    <a:pt x="425408" y="1794631"/>
                    <a:pt x="483467" y="1794631"/>
                    <a:pt x="543528" y="1795901"/>
                  </a:cubicBezTo>
                  <a:cubicBezTo>
                    <a:pt x="567553" y="1795901"/>
                    <a:pt x="589575" y="1795901"/>
                    <a:pt x="613600" y="1794631"/>
                  </a:cubicBezTo>
                  <a:cubicBezTo>
                    <a:pt x="623610" y="1794631"/>
                    <a:pt x="635623" y="1793361"/>
                    <a:pt x="645633" y="1793361"/>
                  </a:cubicBezTo>
                  <a:cubicBezTo>
                    <a:pt x="685674" y="1794631"/>
                    <a:pt x="1486492" y="1785741"/>
                    <a:pt x="1526533" y="1787011"/>
                  </a:cubicBezTo>
                  <a:cubicBezTo>
                    <a:pt x="1582591" y="1788281"/>
                    <a:pt x="1736748" y="1788281"/>
                    <a:pt x="1792805" y="1788281"/>
                  </a:cubicBezTo>
                  <a:cubicBezTo>
                    <a:pt x="1814828" y="1788281"/>
                    <a:pt x="1834848" y="1787011"/>
                    <a:pt x="1856871" y="1787011"/>
                  </a:cubicBezTo>
                  <a:lnTo>
                    <a:pt x="1964982" y="1790821"/>
                  </a:lnTo>
                  <a:cubicBezTo>
                    <a:pt x="2043061" y="1793361"/>
                    <a:pt x="2119139" y="1790821"/>
                    <a:pt x="2197219" y="1794631"/>
                  </a:cubicBezTo>
                  <a:cubicBezTo>
                    <a:pt x="2327352" y="1799711"/>
                    <a:pt x="2459487" y="1793361"/>
                    <a:pt x="2566759" y="1798441"/>
                  </a:cubicBezTo>
                  <a:cubicBezTo>
                    <a:pt x="2587079" y="1799711"/>
                    <a:pt x="2607399" y="1798441"/>
                    <a:pt x="2630259" y="1798441"/>
                  </a:cubicBezTo>
                  <a:lnTo>
                    <a:pt x="2630259" y="1738751"/>
                  </a:lnTo>
                  <a:cubicBezTo>
                    <a:pt x="2628989" y="1671647"/>
                    <a:pt x="2627719" y="1606763"/>
                    <a:pt x="2627719" y="1537823"/>
                  </a:cubicBezTo>
                  <a:cubicBezTo>
                    <a:pt x="2627719" y="1458069"/>
                    <a:pt x="2631529" y="1376963"/>
                    <a:pt x="2625179" y="1297209"/>
                  </a:cubicBezTo>
                  <a:cubicBezTo>
                    <a:pt x="2617559" y="1244490"/>
                    <a:pt x="2606129" y="204985"/>
                    <a:pt x="2606129" y="152266"/>
                  </a:cubicBezTo>
                  <a:cubicBezTo>
                    <a:pt x="2603589" y="115768"/>
                    <a:pt x="2602319" y="77919"/>
                    <a:pt x="2599779" y="41421"/>
                  </a:cubicBezTo>
                  <a:cubicBezTo>
                    <a:pt x="2599779" y="30607"/>
                    <a:pt x="2598509" y="19793"/>
                    <a:pt x="2597239" y="6350"/>
                  </a:cubicBezTo>
                  <a:cubicBezTo>
                    <a:pt x="2587079" y="3810"/>
                    <a:pt x="2578189" y="2540"/>
                    <a:pt x="2568029" y="1270"/>
                  </a:cubicBezTo>
                  <a:cubicBezTo>
                    <a:pt x="2560409" y="0"/>
                    <a:pt x="2552789" y="1270"/>
                    <a:pt x="2546439" y="1270"/>
                  </a:cubicBezTo>
                  <a:lnTo>
                    <a:pt x="8982" y="6350"/>
                  </a:lnTo>
                  <a:lnTo>
                    <a:pt x="2540" y="1769231"/>
                  </a:lnTo>
                  <a:close/>
                </a:path>
              </a:pathLst>
            </a:custGeom>
            <a:solidFill>
              <a:srgbClr val="2E2C2B"/>
            </a:solidFill>
          </p:spPr>
        </p:sp>
        <p:sp>
          <p:nvSpPr>
            <p:cNvPr id="11" name="Freeform 11"/>
            <p:cNvSpPr/>
            <p:nvPr/>
          </p:nvSpPr>
          <p:spPr>
            <a:xfrm>
              <a:off x="11430" y="16510"/>
              <a:ext cx="2607399" cy="1789551"/>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12" name="Freeform 12"/>
            <p:cNvSpPr/>
            <p:nvPr/>
          </p:nvSpPr>
          <p:spPr>
            <a:xfrm>
              <a:off x="-3810" y="0"/>
              <a:ext cx="2636609" cy="1816221"/>
            </a:xfrm>
            <a:custGeom>
              <a:avLst/>
              <a:gdLst/>
              <a:ahLst/>
              <a:cxnLst/>
              <a:rect l="l" t="t" r="r" b="b"/>
              <a:pathLst>
                <a:path w="2636609" h="1816221">
                  <a:moveTo>
                    <a:pt x="2602319" y="21590"/>
                  </a:moveTo>
                  <a:cubicBezTo>
                    <a:pt x="2603589" y="34290"/>
                    <a:pt x="2603589" y="44450"/>
                    <a:pt x="2604859" y="54781"/>
                  </a:cubicBezTo>
                  <a:cubicBezTo>
                    <a:pt x="2607399" y="91278"/>
                    <a:pt x="2608669" y="129128"/>
                    <a:pt x="2611209" y="165625"/>
                  </a:cubicBezTo>
                  <a:cubicBezTo>
                    <a:pt x="2611209" y="218344"/>
                    <a:pt x="2623909" y="1257850"/>
                    <a:pt x="2630259" y="1310568"/>
                  </a:cubicBezTo>
                  <a:cubicBezTo>
                    <a:pt x="2636609" y="1390322"/>
                    <a:pt x="2632799" y="1471428"/>
                    <a:pt x="2632799" y="1551182"/>
                  </a:cubicBezTo>
                  <a:cubicBezTo>
                    <a:pt x="2632799" y="1621474"/>
                    <a:pt x="2634069" y="1686358"/>
                    <a:pt x="2635339" y="1755261"/>
                  </a:cubicBezTo>
                  <a:lnTo>
                    <a:pt x="2635339" y="1814951"/>
                  </a:lnTo>
                  <a:cubicBezTo>
                    <a:pt x="2612479" y="1814951"/>
                    <a:pt x="2592159" y="1816221"/>
                    <a:pt x="2571839" y="1814951"/>
                  </a:cubicBezTo>
                  <a:cubicBezTo>
                    <a:pt x="2443338" y="1809871"/>
                    <a:pt x="2311203" y="1816221"/>
                    <a:pt x="2181070" y="1811141"/>
                  </a:cubicBezTo>
                  <a:cubicBezTo>
                    <a:pt x="2102990" y="1807331"/>
                    <a:pt x="2026912" y="1809871"/>
                    <a:pt x="1948832" y="1807331"/>
                  </a:cubicBezTo>
                  <a:lnTo>
                    <a:pt x="1840722" y="1803521"/>
                  </a:lnTo>
                  <a:cubicBezTo>
                    <a:pt x="1818699" y="1803521"/>
                    <a:pt x="1798679" y="1804791"/>
                    <a:pt x="1776656" y="1804791"/>
                  </a:cubicBezTo>
                  <a:cubicBezTo>
                    <a:pt x="1720599" y="1803521"/>
                    <a:pt x="1566441" y="1804791"/>
                    <a:pt x="1510384" y="1803521"/>
                  </a:cubicBezTo>
                  <a:cubicBezTo>
                    <a:pt x="1470343" y="1802251"/>
                    <a:pt x="669524" y="1811141"/>
                    <a:pt x="629483" y="1809871"/>
                  </a:cubicBezTo>
                  <a:cubicBezTo>
                    <a:pt x="619473" y="1809871"/>
                    <a:pt x="607461" y="1811141"/>
                    <a:pt x="597451" y="1811141"/>
                  </a:cubicBezTo>
                  <a:cubicBezTo>
                    <a:pt x="573426" y="1811141"/>
                    <a:pt x="551404" y="1812411"/>
                    <a:pt x="527379" y="1812411"/>
                  </a:cubicBezTo>
                  <a:cubicBezTo>
                    <a:pt x="467318" y="1812411"/>
                    <a:pt x="409258" y="1811141"/>
                    <a:pt x="349197" y="1809871"/>
                  </a:cubicBezTo>
                  <a:cubicBezTo>
                    <a:pt x="313160" y="1808601"/>
                    <a:pt x="277123" y="1807331"/>
                    <a:pt x="243088" y="1806061"/>
                  </a:cubicBezTo>
                  <a:cubicBezTo>
                    <a:pt x="179023" y="1804791"/>
                    <a:pt x="114957" y="1803521"/>
                    <a:pt x="48890" y="1803521"/>
                  </a:cubicBezTo>
                  <a:cubicBezTo>
                    <a:pt x="38100" y="1803521"/>
                    <a:pt x="29210" y="1803521"/>
                    <a:pt x="19050" y="1802251"/>
                  </a:cubicBezTo>
                  <a:cubicBezTo>
                    <a:pt x="10160" y="1800981"/>
                    <a:pt x="5080" y="1794631"/>
                    <a:pt x="7620" y="1785741"/>
                  </a:cubicBezTo>
                  <a:cubicBezTo>
                    <a:pt x="16510" y="1753947"/>
                    <a:pt x="12700" y="1720153"/>
                    <a:pt x="11430" y="1685007"/>
                  </a:cubicBezTo>
                  <a:cubicBezTo>
                    <a:pt x="10160" y="1613363"/>
                    <a:pt x="6350" y="1543072"/>
                    <a:pt x="7620" y="1471428"/>
                  </a:cubicBezTo>
                  <a:cubicBezTo>
                    <a:pt x="5080" y="1382212"/>
                    <a:pt x="0" y="277822"/>
                    <a:pt x="7620" y="187253"/>
                  </a:cubicBezTo>
                  <a:cubicBezTo>
                    <a:pt x="8890" y="169681"/>
                    <a:pt x="7620" y="150756"/>
                    <a:pt x="8890" y="133183"/>
                  </a:cubicBezTo>
                  <a:cubicBezTo>
                    <a:pt x="10160" y="104796"/>
                    <a:pt x="12700" y="73705"/>
                    <a:pt x="13970" y="44450"/>
                  </a:cubicBezTo>
                  <a:cubicBezTo>
                    <a:pt x="13970" y="41910"/>
                    <a:pt x="15240" y="39370"/>
                    <a:pt x="16510" y="38100"/>
                  </a:cubicBezTo>
                  <a:cubicBezTo>
                    <a:pt x="38100" y="35560"/>
                    <a:pt x="64906" y="30480"/>
                    <a:pt x="96939" y="29210"/>
                  </a:cubicBezTo>
                  <a:cubicBezTo>
                    <a:pt x="150994" y="25400"/>
                    <a:pt x="205050" y="22860"/>
                    <a:pt x="261107" y="20320"/>
                  </a:cubicBezTo>
                  <a:cubicBezTo>
                    <a:pt x="299146" y="17780"/>
                    <a:pt x="337185" y="16510"/>
                    <a:pt x="373221" y="13970"/>
                  </a:cubicBezTo>
                  <a:cubicBezTo>
                    <a:pt x="409258" y="11430"/>
                    <a:pt x="447297" y="8890"/>
                    <a:pt x="483334" y="8890"/>
                  </a:cubicBezTo>
                  <a:cubicBezTo>
                    <a:pt x="523375" y="7620"/>
                    <a:pt x="563416" y="10160"/>
                    <a:pt x="603457" y="8890"/>
                  </a:cubicBezTo>
                  <a:cubicBezTo>
                    <a:pt x="653508" y="8890"/>
                    <a:pt x="1560435" y="6350"/>
                    <a:pt x="1610486" y="5080"/>
                  </a:cubicBezTo>
                  <a:cubicBezTo>
                    <a:pt x="1658535" y="3810"/>
                    <a:pt x="1706585" y="2540"/>
                    <a:pt x="1756636" y="2540"/>
                  </a:cubicBezTo>
                  <a:cubicBezTo>
                    <a:pt x="1838720" y="1270"/>
                    <a:pt x="1918801" y="0"/>
                    <a:pt x="2000885" y="0"/>
                  </a:cubicBezTo>
                  <a:cubicBezTo>
                    <a:pt x="2034920" y="0"/>
                    <a:pt x="2070957" y="2540"/>
                    <a:pt x="2104992" y="2540"/>
                  </a:cubicBezTo>
                  <a:cubicBezTo>
                    <a:pt x="2199088" y="3810"/>
                    <a:pt x="2295186" y="5080"/>
                    <a:pt x="2389282" y="7620"/>
                  </a:cubicBezTo>
                  <a:cubicBezTo>
                    <a:pt x="2439334" y="8890"/>
                    <a:pt x="2489385" y="12700"/>
                    <a:pt x="2539436" y="16510"/>
                  </a:cubicBezTo>
                  <a:lnTo>
                    <a:pt x="2571839" y="16510"/>
                  </a:lnTo>
                  <a:cubicBezTo>
                    <a:pt x="2583269" y="17780"/>
                    <a:pt x="2592159" y="20320"/>
                    <a:pt x="2602319" y="21590"/>
                  </a:cubicBezTo>
                  <a:close/>
                  <a:moveTo>
                    <a:pt x="2612479" y="1798441"/>
                  </a:moveTo>
                  <a:cubicBezTo>
                    <a:pt x="2613749" y="1781931"/>
                    <a:pt x="2615019" y="1769231"/>
                    <a:pt x="2615019" y="1756531"/>
                  </a:cubicBezTo>
                  <a:cubicBezTo>
                    <a:pt x="2613749" y="1679600"/>
                    <a:pt x="2612479" y="1607956"/>
                    <a:pt x="2612479" y="1530906"/>
                  </a:cubicBezTo>
                  <a:cubicBezTo>
                    <a:pt x="2612479" y="1495760"/>
                    <a:pt x="2615019" y="1460614"/>
                    <a:pt x="2613749" y="1425468"/>
                  </a:cubicBezTo>
                  <a:cubicBezTo>
                    <a:pt x="2613749" y="1393026"/>
                    <a:pt x="2612479" y="1359232"/>
                    <a:pt x="2611209" y="1326790"/>
                  </a:cubicBezTo>
                  <a:cubicBezTo>
                    <a:pt x="2606129" y="1276774"/>
                    <a:pt x="2594699" y="241324"/>
                    <a:pt x="2594699" y="191309"/>
                  </a:cubicBezTo>
                  <a:cubicBezTo>
                    <a:pt x="2592159" y="149404"/>
                    <a:pt x="2589619" y="106148"/>
                    <a:pt x="2587079" y="64243"/>
                  </a:cubicBezTo>
                  <a:cubicBezTo>
                    <a:pt x="2585809" y="44450"/>
                    <a:pt x="2584539" y="43180"/>
                    <a:pt x="2567465" y="41910"/>
                  </a:cubicBezTo>
                  <a:cubicBezTo>
                    <a:pt x="2561459" y="41910"/>
                    <a:pt x="2557454" y="41910"/>
                    <a:pt x="2551448" y="40640"/>
                  </a:cubicBezTo>
                  <a:cubicBezTo>
                    <a:pt x="2501397" y="36830"/>
                    <a:pt x="2449344" y="31750"/>
                    <a:pt x="2399293" y="30480"/>
                  </a:cubicBezTo>
                  <a:cubicBezTo>
                    <a:pt x="2277168" y="26670"/>
                    <a:pt x="2153041" y="25400"/>
                    <a:pt x="2030916" y="22860"/>
                  </a:cubicBezTo>
                  <a:lnTo>
                    <a:pt x="1886769" y="22860"/>
                  </a:lnTo>
                  <a:cubicBezTo>
                    <a:pt x="1822703" y="22860"/>
                    <a:pt x="1758638" y="22860"/>
                    <a:pt x="1696574" y="24130"/>
                  </a:cubicBezTo>
                  <a:cubicBezTo>
                    <a:pt x="1642519" y="25400"/>
                    <a:pt x="731588" y="29210"/>
                    <a:pt x="677533" y="29210"/>
                  </a:cubicBezTo>
                  <a:cubicBezTo>
                    <a:pt x="589442" y="29210"/>
                    <a:pt x="501352" y="26670"/>
                    <a:pt x="413262" y="33020"/>
                  </a:cubicBezTo>
                  <a:cubicBezTo>
                    <a:pt x="367215" y="36830"/>
                    <a:pt x="323170" y="36830"/>
                    <a:pt x="279125" y="38100"/>
                  </a:cubicBezTo>
                  <a:cubicBezTo>
                    <a:pt x="203047" y="41910"/>
                    <a:pt x="126970" y="45720"/>
                    <a:pt x="50892" y="50800"/>
                  </a:cubicBezTo>
                  <a:cubicBezTo>
                    <a:pt x="36830" y="50800"/>
                    <a:pt x="34290" y="53429"/>
                    <a:pt x="33020" y="69650"/>
                  </a:cubicBezTo>
                  <a:cubicBezTo>
                    <a:pt x="31750" y="93982"/>
                    <a:pt x="31750" y="118314"/>
                    <a:pt x="30480" y="142645"/>
                  </a:cubicBezTo>
                  <a:cubicBezTo>
                    <a:pt x="29210" y="183198"/>
                    <a:pt x="26670" y="222399"/>
                    <a:pt x="25400" y="262952"/>
                  </a:cubicBezTo>
                  <a:cubicBezTo>
                    <a:pt x="20320" y="306209"/>
                    <a:pt x="26670" y="1363287"/>
                    <a:pt x="29210" y="1406544"/>
                  </a:cubicBezTo>
                  <a:cubicBezTo>
                    <a:pt x="29210" y="1452503"/>
                    <a:pt x="29210" y="1499815"/>
                    <a:pt x="30480" y="1545775"/>
                  </a:cubicBezTo>
                  <a:cubicBezTo>
                    <a:pt x="30480" y="1579569"/>
                    <a:pt x="33020" y="1613363"/>
                    <a:pt x="33020" y="1647157"/>
                  </a:cubicBezTo>
                  <a:cubicBezTo>
                    <a:pt x="33020" y="1683655"/>
                    <a:pt x="33020" y="1720153"/>
                    <a:pt x="31750" y="1756531"/>
                  </a:cubicBezTo>
                  <a:lnTo>
                    <a:pt x="31750" y="1766691"/>
                  </a:lnTo>
                  <a:cubicBezTo>
                    <a:pt x="31750" y="1776851"/>
                    <a:pt x="35560" y="1780661"/>
                    <a:pt x="44450" y="1780661"/>
                  </a:cubicBezTo>
                  <a:cubicBezTo>
                    <a:pt x="68910" y="1780661"/>
                    <a:pt x="96939" y="1781931"/>
                    <a:pt x="122966" y="1781931"/>
                  </a:cubicBezTo>
                  <a:cubicBezTo>
                    <a:pt x="161004" y="1781931"/>
                    <a:pt x="201045" y="1779391"/>
                    <a:pt x="239084" y="1781931"/>
                  </a:cubicBezTo>
                  <a:cubicBezTo>
                    <a:pt x="301148" y="1785741"/>
                    <a:pt x="363211" y="1788281"/>
                    <a:pt x="425275" y="1787011"/>
                  </a:cubicBezTo>
                  <a:cubicBezTo>
                    <a:pt x="465316" y="1785741"/>
                    <a:pt x="503355" y="1788281"/>
                    <a:pt x="543395" y="1788281"/>
                  </a:cubicBezTo>
                  <a:cubicBezTo>
                    <a:pt x="601455" y="1788281"/>
                    <a:pt x="659514" y="1787011"/>
                    <a:pt x="717574" y="1788281"/>
                  </a:cubicBezTo>
                  <a:cubicBezTo>
                    <a:pt x="803662" y="1789551"/>
                    <a:pt x="1748628" y="1779391"/>
                    <a:pt x="1836718" y="1781931"/>
                  </a:cubicBezTo>
                  <a:cubicBezTo>
                    <a:pt x="1874756" y="1783201"/>
                    <a:pt x="1912795" y="1784471"/>
                    <a:pt x="1948832" y="1784471"/>
                  </a:cubicBezTo>
                  <a:cubicBezTo>
                    <a:pt x="2014900" y="1787011"/>
                    <a:pt x="2078965" y="1783201"/>
                    <a:pt x="2145033" y="1787011"/>
                  </a:cubicBezTo>
                  <a:cubicBezTo>
                    <a:pt x="2199088" y="1789551"/>
                    <a:pt x="2253143" y="1789551"/>
                    <a:pt x="2307199" y="1792091"/>
                  </a:cubicBezTo>
                  <a:cubicBezTo>
                    <a:pt x="2387280" y="1795901"/>
                    <a:pt x="2467362" y="1798441"/>
                    <a:pt x="2547444" y="1799711"/>
                  </a:cubicBezTo>
                  <a:cubicBezTo>
                    <a:pt x="2574379" y="1799711"/>
                    <a:pt x="2592159" y="1798441"/>
                    <a:pt x="2612479" y="1798441"/>
                  </a:cubicBezTo>
                  <a:close/>
                </a:path>
              </a:pathLst>
            </a:custGeom>
            <a:solidFill>
              <a:srgbClr val="FAF3E2"/>
            </a:solidFill>
          </p:spPr>
        </p:sp>
      </p:grpSp>
      <p:grpSp>
        <p:nvGrpSpPr>
          <p:cNvPr id="13" name="Group 13"/>
          <p:cNvGrpSpPr/>
          <p:nvPr/>
        </p:nvGrpSpPr>
        <p:grpSpPr>
          <a:xfrm>
            <a:off x="6237926" y="673883"/>
            <a:ext cx="5486400" cy="1200166"/>
            <a:chOff x="0" y="0"/>
            <a:chExt cx="2665975" cy="656082"/>
          </a:xfrm>
        </p:grpSpPr>
        <p:sp>
          <p:nvSpPr>
            <p:cNvPr id="14" name="Freeform 14"/>
            <p:cNvSpPr/>
            <p:nvPr/>
          </p:nvSpPr>
          <p:spPr>
            <a:xfrm>
              <a:off x="38100" y="44450"/>
              <a:ext cx="2629145" cy="611631"/>
            </a:xfrm>
            <a:custGeom>
              <a:avLst/>
              <a:gdLst/>
              <a:ahLst/>
              <a:cxnLst/>
              <a:rect l="l" t="t" r="r" b="b"/>
              <a:pathLst>
                <a:path w="2629145" h="611631">
                  <a:moveTo>
                    <a:pt x="2540" y="581151"/>
                  </a:moveTo>
                  <a:cubicBezTo>
                    <a:pt x="0" y="590042"/>
                    <a:pt x="5080" y="596392"/>
                    <a:pt x="18979" y="597661"/>
                  </a:cubicBezTo>
                  <a:cubicBezTo>
                    <a:pt x="34980" y="598932"/>
                    <a:pt x="48981" y="598932"/>
                    <a:pt x="64983" y="598932"/>
                  </a:cubicBezTo>
                  <a:cubicBezTo>
                    <a:pt x="128988" y="600201"/>
                    <a:pt x="192993" y="600201"/>
                    <a:pt x="258998" y="601471"/>
                  </a:cubicBezTo>
                  <a:cubicBezTo>
                    <a:pt x="295000" y="602742"/>
                    <a:pt x="331003" y="604011"/>
                    <a:pt x="365006" y="605282"/>
                  </a:cubicBezTo>
                  <a:cubicBezTo>
                    <a:pt x="425010" y="606551"/>
                    <a:pt x="483015" y="606551"/>
                    <a:pt x="543019" y="607821"/>
                  </a:cubicBezTo>
                  <a:cubicBezTo>
                    <a:pt x="567021" y="607821"/>
                    <a:pt x="589023" y="607821"/>
                    <a:pt x="613025" y="606551"/>
                  </a:cubicBezTo>
                  <a:cubicBezTo>
                    <a:pt x="623026" y="606551"/>
                    <a:pt x="635027" y="605282"/>
                    <a:pt x="645027" y="605282"/>
                  </a:cubicBezTo>
                  <a:cubicBezTo>
                    <a:pt x="685030" y="606551"/>
                    <a:pt x="1485092" y="597661"/>
                    <a:pt x="1525095" y="598932"/>
                  </a:cubicBezTo>
                  <a:cubicBezTo>
                    <a:pt x="1581099" y="600201"/>
                    <a:pt x="1735111" y="600201"/>
                    <a:pt x="1791115" y="600201"/>
                  </a:cubicBezTo>
                  <a:cubicBezTo>
                    <a:pt x="1813117" y="600201"/>
                    <a:pt x="1833119" y="598932"/>
                    <a:pt x="1855120" y="598932"/>
                  </a:cubicBezTo>
                  <a:lnTo>
                    <a:pt x="1963128" y="602742"/>
                  </a:lnTo>
                  <a:cubicBezTo>
                    <a:pt x="2041135" y="605282"/>
                    <a:pt x="2117140" y="602742"/>
                    <a:pt x="2195146" y="606551"/>
                  </a:cubicBezTo>
                  <a:cubicBezTo>
                    <a:pt x="2325156" y="611632"/>
                    <a:pt x="2457166" y="605282"/>
                    <a:pt x="2564375" y="610361"/>
                  </a:cubicBezTo>
                  <a:cubicBezTo>
                    <a:pt x="2584695" y="611632"/>
                    <a:pt x="2605015" y="610361"/>
                    <a:pt x="2627875" y="610361"/>
                  </a:cubicBezTo>
                  <a:lnTo>
                    <a:pt x="2627875" y="550671"/>
                  </a:lnTo>
                  <a:cubicBezTo>
                    <a:pt x="2626605" y="510490"/>
                    <a:pt x="2625335" y="490879"/>
                    <a:pt x="2625335" y="470042"/>
                  </a:cubicBezTo>
                  <a:cubicBezTo>
                    <a:pt x="2625335" y="445936"/>
                    <a:pt x="2629145" y="421422"/>
                    <a:pt x="2622795" y="397317"/>
                  </a:cubicBezTo>
                  <a:cubicBezTo>
                    <a:pt x="2615175" y="381383"/>
                    <a:pt x="2603745" y="67195"/>
                    <a:pt x="2603745" y="51261"/>
                  </a:cubicBezTo>
                  <a:cubicBezTo>
                    <a:pt x="2601205" y="40229"/>
                    <a:pt x="2599935" y="28790"/>
                    <a:pt x="2597395" y="17758"/>
                  </a:cubicBezTo>
                  <a:cubicBezTo>
                    <a:pt x="2597395" y="14490"/>
                    <a:pt x="2596125" y="11221"/>
                    <a:pt x="2594855" y="6350"/>
                  </a:cubicBezTo>
                  <a:cubicBezTo>
                    <a:pt x="2584695" y="3810"/>
                    <a:pt x="2575805" y="2540"/>
                    <a:pt x="2565645" y="1270"/>
                  </a:cubicBezTo>
                  <a:cubicBezTo>
                    <a:pt x="2558025" y="0"/>
                    <a:pt x="2550405" y="1270"/>
                    <a:pt x="2544055" y="1270"/>
                  </a:cubicBezTo>
                  <a:lnTo>
                    <a:pt x="8978" y="6350"/>
                  </a:lnTo>
                  <a:lnTo>
                    <a:pt x="2540" y="581151"/>
                  </a:lnTo>
                  <a:close/>
                </a:path>
              </a:pathLst>
            </a:custGeom>
            <a:solidFill>
              <a:srgbClr val="2E2C2B"/>
            </a:solidFill>
          </p:spPr>
        </p:sp>
        <p:sp>
          <p:nvSpPr>
            <p:cNvPr id="15" name="Freeform 15"/>
            <p:cNvSpPr/>
            <p:nvPr/>
          </p:nvSpPr>
          <p:spPr>
            <a:xfrm>
              <a:off x="11430" y="16510"/>
              <a:ext cx="2605015" cy="601472"/>
            </a:xfrm>
            <a:custGeom>
              <a:avLst/>
              <a:gdLst/>
              <a:ahLst/>
              <a:cxnLst/>
              <a:rect l="l" t="t" r="r" b="b"/>
              <a:pathLst>
                <a:path w="2605015" h="601472">
                  <a:moveTo>
                    <a:pt x="2605015" y="601472"/>
                  </a:moveTo>
                  <a:lnTo>
                    <a:pt x="0" y="593852"/>
                  </a:lnTo>
                  <a:lnTo>
                    <a:pt x="0" y="216479"/>
                  </a:lnTo>
                  <a:lnTo>
                    <a:pt x="7620" y="20320"/>
                  </a:lnTo>
                  <a:lnTo>
                    <a:pt x="1301746" y="0"/>
                  </a:lnTo>
                  <a:lnTo>
                    <a:pt x="2583425" y="8890"/>
                  </a:lnTo>
                  <a:close/>
                </a:path>
              </a:pathLst>
            </a:custGeom>
            <a:solidFill>
              <a:srgbClr val="FAF3E2"/>
            </a:solidFill>
          </p:spPr>
        </p:sp>
        <p:sp>
          <p:nvSpPr>
            <p:cNvPr id="16" name="Freeform 16"/>
            <p:cNvSpPr/>
            <p:nvPr/>
          </p:nvSpPr>
          <p:spPr>
            <a:xfrm>
              <a:off x="-3810" y="0"/>
              <a:ext cx="2634225" cy="628141"/>
            </a:xfrm>
            <a:custGeom>
              <a:avLst/>
              <a:gdLst/>
              <a:ahLst/>
              <a:cxnLst/>
              <a:rect l="l" t="t" r="r" b="b"/>
              <a:pathLst>
                <a:path w="2634225" h="628141">
                  <a:moveTo>
                    <a:pt x="2599935" y="21590"/>
                  </a:moveTo>
                  <a:cubicBezTo>
                    <a:pt x="2601205" y="34290"/>
                    <a:pt x="2601205" y="44450"/>
                    <a:pt x="2602475" y="52811"/>
                  </a:cubicBezTo>
                  <a:cubicBezTo>
                    <a:pt x="2605015" y="63842"/>
                    <a:pt x="2606285" y="75282"/>
                    <a:pt x="2608825" y="86314"/>
                  </a:cubicBezTo>
                  <a:cubicBezTo>
                    <a:pt x="2608825" y="102248"/>
                    <a:pt x="2621525" y="416436"/>
                    <a:pt x="2627875" y="432370"/>
                  </a:cubicBezTo>
                  <a:cubicBezTo>
                    <a:pt x="2634225" y="456475"/>
                    <a:pt x="2630415" y="480989"/>
                    <a:pt x="2630415" y="505095"/>
                  </a:cubicBezTo>
                  <a:cubicBezTo>
                    <a:pt x="2630415" y="526340"/>
                    <a:pt x="2631685" y="545952"/>
                    <a:pt x="2632955" y="567181"/>
                  </a:cubicBezTo>
                  <a:lnTo>
                    <a:pt x="2632955" y="626871"/>
                  </a:lnTo>
                  <a:cubicBezTo>
                    <a:pt x="2610095" y="626871"/>
                    <a:pt x="2589775" y="628141"/>
                    <a:pt x="2569455" y="626871"/>
                  </a:cubicBezTo>
                  <a:cubicBezTo>
                    <a:pt x="2441072" y="621791"/>
                    <a:pt x="2309062" y="628141"/>
                    <a:pt x="2179052" y="623061"/>
                  </a:cubicBezTo>
                  <a:cubicBezTo>
                    <a:pt x="2101046" y="619251"/>
                    <a:pt x="2025040" y="621791"/>
                    <a:pt x="1947034" y="619251"/>
                  </a:cubicBezTo>
                  <a:lnTo>
                    <a:pt x="1839026" y="615441"/>
                  </a:lnTo>
                  <a:cubicBezTo>
                    <a:pt x="1817024" y="615441"/>
                    <a:pt x="1797022" y="616711"/>
                    <a:pt x="1775021" y="616711"/>
                  </a:cubicBezTo>
                  <a:cubicBezTo>
                    <a:pt x="1719017" y="615441"/>
                    <a:pt x="1565005" y="616711"/>
                    <a:pt x="1509000" y="615441"/>
                  </a:cubicBezTo>
                  <a:cubicBezTo>
                    <a:pt x="1468997" y="614171"/>
                    <a:pt x="668936" y="623061"/>
                    <a:pt x="628933" y="621791"/>
                  </a:cubicBezTo>
                  <a:cubicBezTo>
                    <a:pt x="618932" y="621791"/>
                    <a:pt x="606931" y="623061"/>
                    <a:pt x="596930" y="623061"/>
                  </a:cubicBezTo>
                  <a:cubicBezTo>
                    <a:pt x="572929" y="623061"/>
                    <a:pt x="550927" y="624331"/>
                    <a:pt x="526925" y="624331"/>
                  </a:cubicBezTo>
                  <a:cubicBezTo>
                    <a:pt x="466920" y="624331"/>
                    <a:pt x="408916" y="623061"/>
                    <a:pt x="348911" y="621791"/>
                  </a:cubicBezTo>
                  <a:cubicBezTo>
                    <a:pt x="312909" y="620521"/>
                    <a:pt x="276906" y="619251"/>
                    <a:pt x="242903" y="617981"/>
                  </a:cubicBezTo>
                  <a:cubicBezTo>
                    <a:pt x="178898" y="616711"/>
                    <a:pt x="114893" y="615441"/>
                    <a:pt x="48888" y="615441"/>
                  </a:cubicBezTo>
                  <a:cubicBezTo>
                    <a:pt x="38100" y="615441"/>
                    <a:pt x="29210" y="615441"/>
                    <a:pt x="19050" y="614171"/>
                  </a:cubicBezTo>
                  <a:cubicBezTo>
                    <a:pt x="10160" y="612901"/>
                    <a:pt x="5080" y="606551"/>
                    <a:pt x="7620" y="597661"/>
                  </a:cubicBezTo>
                  <a:cubicBezTo>
                    <a:pt x="16510" y="566380"/>
                    <a:pt x="12700" y="556166"/>
                    <a:pt x="11430" y="545543"/>
                  </a:cubicBezTo>
                  <a:cubicBezTo>
                    <a:pt x="10160" y="523889"/>
                    <a:pt x="6350" y="502643"/>
                    <a:pt x="7620" y="480989"/>
                  </a:cubicBezTo>
                  <a:cubicBezTo>
                    <a:pt x="5080" y="454024"/>
                    <a:pt x="0" y="120225"/>
                    <a:pt x="7620" y="92851"/>
                  </a:cubicBezTo>
                  <a:cubicBezTo>
                    <a:pt x="8890" y="87539"/>
                    <a:pt x="7620" y="81819"/>
                    <a:pt x="8890" y="76508"/>
                  </a:cubicBezTo>
                  <a:cubicBezTo>
                    <a:pt x="10160" y="67928"/>
                    <a:pt x="12700" y="58531"/>
                    <a:pt x="13970" y="44450"/>
                  </a:cubicBezTo>
                  <a:cubicBezTo>
                    <a:pt x="13970" y="41910"/>
                    <a:pt x="15240" y="39370"/>
                    <a:pt x="16510" y="38100"/>
                  </a:cubicBezTo>
                  <a:cubicBezTo>
                    <a:pt x="38100" y="35560"/>
                    <a:pt x="64889" y="30480"/>
                    <a:pt x="96892" y="29210"/>
                  </a:cubicBezTo>
                  <a:cubicBezTo>
                    <a:pt x="150896" y="25400"/>
                    <a:pt x="204900" y="22860"/>
                    <a:pt x="260905" y="20320"/>
                  </a:cubicBezTo>
                  <a:cubicBezTo>
                    <a:pt x="298907" y="17780"/>
                    <a:pt x="336910" y="16510"/>
                    <a:pt x="372913" y="13970"/>
                  </a:cubicBezTo>
                  <a:cubicBezTo>
                    <a:pt x="408916" y="11430"/>
                    <a:pt x="446919" y="8890"/>
                    <a:pt x="482922" y="8890"/>
                  </a:cubicBezTo>
                  <a:cubicBezTo>
                    <a:pt x="522925" y="7620"/>
                    <a:pt x="562928" y="10160"/>
                    <a:pt x="602931" y="8890"/>
                  </a:cubicBezTo>
                  <a:cubicBezTo>
                    <a:pt x="652935" y="8890"/>
                    <a:pt x="1559004" y="6350"/>
                    <a:pt x="1609008" y="5080"/>
                  </a:cubicBezTo>
                  <a:cubicBezTo>
                    <a:pt x="1657012" y="3810"/>
                    <a:pt x="1705015" y="2540"/>
                    <a:pt x="1755019" y="2540"/>
                  </a:cubicBezTo>
                  <a:cubicBezTo>
                    <a:pt x="1837026" y="1270"/>
                    <a:pt x="1917032" y="0"/>
                    <a:pt x="1999038" y="0"/>
                  </a:cubicBezTo>
                  <a:cubicBezTo>
                    <a:pt x="2033041" y="0"/>
                    <a:pt x="2069043" y="2540"/>
                    <a:pt x="2103046" y="2540"/>
                  </a:cubicBezTo>
                  <a:cubicBezTo>
                    <a:pt x="2197053" y="3810"/>
                    <a:pt x="2293061" y="5080"/>
                    <a:pt x="2387068" y="7620"/>
                  </a:cubicBezTo>
                  <a:cubicBezTo>
                    <a:pt x="2437072" y="8890"/>
                    <a:pt x="2487075" y="12700"/>
                    <a:pt x="2537079" y="16510"/>
                  </a:cubicBezTo>
                  <a:lnTo>
                    <a:pt x="2569455" y="16510"/>
                  </a:lnTo>
                  <a:cubicBezTo>
                    <a:pt x="2580885" y="17780"/>
                    <a:pt x="2589775" y="20320"/>
                    <a:pt x="2599935" y="21590"/>
                  </a:cubicBezTo>
                  <a:close/>
                  <a:moveTo>
                    <a:pt x="2610095" y="610362"/>
                  </a:moveTo>
                  <a:cubicBezTo>
                    <a:pt x="2611365" y="593852"/>
                    <a:pt x="2612635" y="581152"/>
                    <a:pt x="2612635" y="568452"/>
                  </a:cubicBezTo>
                  <a:cubicBezTo>
                    <a:pt x="2611365" y="543909"/>
                    <a:pt x="2610095" y="522255"/>
                    <a:pt x="2610095" y="498966"/>
                  </a:cubicBezTo>
                  <a:cubicBezTo>
                    <a:pt x="2610095" y="488344"/>
                    <a:pt x="2612635" y="477721"/>
                    <a:pt x="2611365" y="467098"/>
                  </a:cubicBezTo>
                  <a:cubicBezTo>
                    <a:pt x="2611365" y="457292"/>
                    <a:pt x="2610095" y="447078"/>
                    <a:pt x="2608825" y="437273"/>
                  </a:cubicBezTo>
                  <a:cubicBezTo>
                    <a:pt x="2603745" y="422156"/>
                    <a:pt x="2592315" y="109193"/>
                    <a:pt x="2592315" y="94076"/>
                  </a:cubicBezTo>
                  <a:cubicBezTo>
                    <a:pt x="2589775" y="81411"/>
                    <a:pt x="2587235" y="68337"/>
                    <a:pt x="2584695" y="55671"/>
                  </a:cubicBezTo>
                  <a:cubicBezTo>
                    <a:pt x="2583425" y="44450"/>
                    <a:pt x="2582155" y="43180"/>
                    <a:pt x="2565082" y="41910"/>
                  </a:cubicBezTo>
                  <a:cubicBezTo>
                    <a:pt x="2559081" y="41910"/>
                    <a:pt x="2555081" y="41910"/>
                    <a:pt x="2549080" y="40640"/>
                  </a:cubicBezTo>
                  <a:cubicBezTo>
                    <a:pt x="2499076" y="36830"/>
                    <a:pt x="2447072" y="31750"/>
                    <a:pt x="2397069" y="30480"/>
                  </a:cubicBezTo>
                  <a:cubicBezTo>
                    <a:pt x="2275059" y="26670"/>
                    <a:pt x="2151050" y="25400"/>
                    <a:pt x="2029040" y="22860"/>
                  </a:cubicBezTo>
                  <a:lnTo>
                    <a:pt x="1885029" y="22860"/>
                  </a:lnTo>
                  <a:cubicBezTo>
                    <a:pt x="1821024" y="22860"/>
                    <a:pt x="1757019" y="22860"/>
                    <a:pt x="1695015" y="24130"/>
                  </a:cubicBezTo>
                  <a:cubicBezTo>
                    <a:pt x="1641011" y="25400"/>
                    <a:pt x="730941" y="29210"/>
                    <a:pt x="676937" y="29210"/>
                  </a:cubicBezTo>
                  <a:cubicBezTo>
                    <a:pt x="588930" y="29210"/>
                    <a:pt x="500923" y="26670"/>
                    <a:pt x="412916" y="33020"/>
                  </a:cubicBezTo>
                  <a:cubicBezTo>
                    <a:pt x="366913" y="36830"/>
                    <a:pt x="322909" y="36830"/>
                    <a:pt x="278906" y="38100"/>
                  </a:cubicBezTo>
                  <a:cubicBezTo>
                    <a:pt x="202900" y="41910"/>
                    <a:pt x="126894" y="45720"/>
                    <a:pt x="50888" y="50800"/>
                  </a:cubicBezTo>
                  <a:cubicBezTo>
                    <a:pt x="36830" y="50800"/>
                    <a:pt x="34290" y="52403"/>
                    <a:pt x="33020" y="57305"/>
                  </a:cubicBezTo>
                  <a:cubicBezTo>
                    <a:pt x="31750" y="64660"/>
                    <a:pt x="31750" y="72014"/>
                    <a:pt x="30480" y="79368"/>
                  </a:cubicBezTo>
                  <a:cubicBezTo>
                    <a:pt x="29210" y="91625"/>
                    <a:pt x="26670" y="103473"/>
                    <a:pt x="25400" y="115730"/>
                  </a:cubicBezTo>
                  <a:cubicBezTo>
                    <a:pt x="20320" y="128805"/>
                    <a:pt x="26670" y="448304"/>
                    <a:pt x="29210" y="461378"/>
                  </a:cubicBezTo>
                  <a:cubicBezTo>
                    <a:pt x="29210" y="475269"/>
                    <a:pt x="29210" y="489569"/>
                    <a:pt x="30480" y="503461"/>
                  </a:cubicBezTo>
                  <a:cubicBezTo>
                    <a:pt x="30480" y="513675"/>
                    <a:pt x="33020" y="523889"/>
                    <a:pt x="33020" y="534103"/>
                  </a:cubicBezTo>
                  <a:cubicBezTo>
                    <a:pt x="33020" y="545134"/>
                    <a:pt x="33020" y="556166"/>
                    <a:pt x="31750" y="568452"/>
                  </a:cubicBezTo>
                  <a:lnTo>
                    <a:pt x="31750" y="578612"/>
                  </a:lnTo>
                  <a:cubicBezTo>
                    <a:pt x="31750" y="588772"/>
                    <a:pt x="35560" y="592582"/>
                    <a:pt x="44450" y="592582"/>
                  </a:cubicBezTo>
                  <a:cubicBezTo>
                    <a:pt x="68890" y="592582"/>
                    <a:pt x="96892" y="593852"/>
                    <a:pt x="122894" y="593852"/>
                  </a:cubicBezTo>
                  <a:cubicBezTo>
                    <a:pt x="160897" y="593852"/>
                    <a:pt x="200900" y="591312"/>
                    <a:pt x="238903" y="593852"/>
                  </a:cubicBezTo>
                  <a:cubicBezTo>
                    <a:pt x="300908" y="597662"/>
                    <a:pt x="362912" y="600202"/>
                    <a:pt x="424917" y="598932"/>
                  </a:cubicBezTo>
                  <a:cubicBezTo>
                    <a:pt x="464920" y="597662"/>
                    <a:pt x="502923" y="600202"/>
                    <a:pt x="542926" y="600202"/>
                  </a:cubicBezTo>
                  <a:cubicBezTo>
                    <a:pt x="600931" y="600202"/>
                    <a:pt x="658935" y="598932"/>
                    <a:pt x="716940" y="600202"/>
                  </a:cubicBezTo>
                  <a:cubicBezTo>
                    <a:pt x="802946" y="601472"/>
                    <a:pt x="1747019" y="591312"/>
                    <a:pt x="1835026" y="593852"/>
                  </a:cubicBezTo>
                  <a:cubicBezTo>
                    <a:pt x="1873028" y="595122"/>
                    <a:pt x="1911031" y="596392"/>
                    <a:pt x="1947034" y="596392"/>
                  </a:cubicBezTo>
                  <a:cubicBezTo>
                    <a:pt x="2013039" y="598932"/>
                    <a:pt x="2077044" y="595122"/>
                    <a:pt x="2143049" y="598932"/>
                  </a:cubicBezTo>
                  <a:cubicBezTo>
                    <a:pt x="2197053" y="601472"/>
                    <a:pt x="2251058" y="601472"/>
                    <a:pt x="2305062" y="604012"/>
                  </a:cubicBezTo>
                  <a:cubicBezTo>
                    <a:pt x="2385068" y="607822"/>
                    <a:pt x="2465074" y="610362"/>
                    <a:pt x="2545080" y="611632"/>
                  </a:cubicBezTo>
                  <a:cubicBezTo>
                    <a:pt x="2571995" y="611632"/>
                    <a:pt x="2589775" y="610362"/>
                    <a:pt x="2610095" y="610362"/>
                  </a:cubicBezTo>
                  <a:close/>
                </a:path>
              </a:pathLst>
            </a:custGeom>
            <a:solidFill>
              <a:srgbClr val="FAF3E2"/>
            </a:solidFill>
          </p:spPr>
        </p:sp>
      </p:grpSp>
      <p:grpSp>
        <p:nvGrpSpPr>
          <p:cNvPr id="17" name="Group 17"/>
          <p:cNvGrpSpPr/>
          <p:nvPr/>
        </p:nvGrpSpPr>
        <p:grpSpPr>
          <a:xfrm>
            <a:off x="1679136" y="4353760"/>
            <a:ext cx="6529770" cy="1462128"/>
            <a:chOff x="0" y="19049"/>
            <a:chExt cx="8706360" cy="1949505"/>
          </a:xfrm>
        </p:grpSpPr>
        <p:sp>
          <p:nvSpPr>
            <p:cNvPr id="18" name="TextBox 18"/>
            <p:cNvSpPr txBox="1"/>
            <p:nvPr/>
          </p:nvSpPr>
          <p:spPr>
            <a:xfrm>
              <a:off x="0" y="19049"/>
              <a:ext cx="8706360" cy="1025922"/>
            </a:xfrm>
            <a:prstGeom prst="rect">
              <a:avLst/>
            </a:prstGeom>
          </p:spPr>
          <p:txBody>
            <a:bodyPr lIns="0" tIns="0" rIns="0" bIns="0" rtlCol="0" anchor="t">
              <a:spAutoFit/>
            </a:bodyPr>
            <a:lstStyle/>
            <a:p>
              <a:pPr marL="0" lvl="1" indent="0" algn="ctr">
                <a:lnSpc>
                  <a:spcPts val="6049"/>
                </a:lnSpc>
                <a:spcBef>
                  <a:spcPct val="0"/>
                </a:spcBef>
              </a:pPr>
              <a:endParaRPr lang="en-US" sz="5499" u="none" dirty="0">
                <a:solidFill>
                  <a:srgbClr val="404040"/>
                </a:solidFill>
                <a:latin typeface="Bubblebody Neue Bold"/>
              </a:endParaRPr>
            </a:p>
          </p:txBody>
        </p:sp>
        <p:sp>
          <p:nvSpPr>
            <p:cNvPr id="19" name="TextBox 19"/>
            <p:cNvSpPr txBox="1"/>
            <p:nvPr/>
          </p:nvSpPr>
          <p:spPr>
            <a:xfrm>
              <a:off x="0" y="1404296"/>
              <a:ext cx="8706360" cy="564258"/>
            </a:xfrm>
            <a:prstGeom prst="rect">
              <a:avLst/>
            </a:prstGeom>
          </p:spPr>
          <p:txBody>
            <a:bodyPr lIns="0" tIns="0" rIns="0" bIns="0" rtlCol="0" anchor="t">
              <a:spAutoFit/>
            </a:bodyPr>
            <a:lstStyle/>
            <a:p>
              <a:pPr marL="0" lvl="1" indent="0" algn="ctr">
                <a:lnSpc>
                  <a:spcPts val="3299"/>
                </a:lnSpc>
                <a:spcBef>
                  <a:spcPct val="0"/>
                </a:spcBef>
              </a:pPr>
              <a:endParaRPr lang="en-US" sz="2999" u="none" dirty="0">
                <a:solidFill>
                  <a:srgbClr val="404040"/>
                </a:solidFill>
                <a:latin typeface="Bubblebody Neue"/>
              </a:endParaRPr>
            </a:p>
          </p:txBody>
        </p:sp>
      </p:gr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4689">
            <a:off x="12682873" y="669599"/>
            <a:ext cx="1610594" cy="1338257"/>
          </a:xfrm>
          <a:prstGeom prst="rect">
            <a:avLst/>
          </a:prstGeom>
        </p:spPr>
      </p:pic>
      <p:sp>
        <p:nvSpPr>
          <p:cNvPr id="21" name="TextBox 21"/>
          <p:cNvSpPr txBox="1"/>
          <p:nvPr/>
        </p:nvSpPr>
        <p:spPr>
          <a:xfrm>
            <a:off x="10084653" y="2518744"/>
            <a:ext cx="7609968" cy="7389523"/>
          </a:xfrm>
          <a:prstGeom prst="rect">
            <a:avLst/>
          </a:prstGeom>
        </p:spPr>
        <p:txBody>
          <a:bodyPr wrap="square" lIns="0" tIns="0" rIns="0" bIns="0" rtlCol="0" anchor="t">
            <a:spAutoFit/>
          </a:bodyPr>
          <a:lstStyle/>
          <a:p>
            <a:pPr algn="just">
              <a:lnSpc>
                <a:spcPct val="150000"/>
              </a:lnSpc>
            </a:pPr>
            <a:r>
              <a:rPr lang="vi-VN" sz="3600" dirty="0">
                <a:effectLst/>
                <a:ea typeface="Times New Roman" panose="02020603050405020304" pitchFamily="18" charset="0"/>
              </a:rPr>
              <a:t>Trong việc khai thác và phát huy các di sản, châu Phi cần lưu ý những vấn đề có thể làm các công trình bị phá huỷ và xuống cấp như:</a:t>
            </a:r>
            <a:endParaRPr lang="vi-VN" sz="3600" dirty="0">
              <a:ea typeface="Times New Roman" panose="02020603050405020304" pitchFamily="18" charset="0"/>
            </a:endParaRPr>
          </a:p>
          <a:p>
            <a:pPr marL="571500" indent="-571500" algn="just">
              <a:lnSpc>
                <a:spcPct val="150000"/>
              </a:lnSpc>
              <a:buFont typeface="Wingdings" panose="05000000000000000000" pitchFamily="2" charset="2"/>
              <a:buChar char="Ø"/>
            </a:pPr>
            <a:r>
              <a:rPr lang="vi-VN" sz="3600" dirty="0">
                <a:effectLst/>
                <a:ea typeface="Times New Roman" panose="02020603050405020304" pitchFamily="18" charset="0"/>
              </a:rPr>
              <a:t>Công tác trùng tu, bảo tồn cần nguồn kinh phí lớn.</a:t>
            </a:r>
            <a:endParaRPr lang="vi-VN" sz="3600" dirty="0">
              <a:ea typeface="Times New Roman" panose="02020603050405020304" pitchFamily="18" charset="0"/>
            </a:endParaRPr>
          </a:p>
          <a:p>
            <a:pPr marL="571500" indent="-571500" algn="just">
              <a:lnSpc>
                <a:spcPct val="150000"/>
              </a:lnSpc>
              <a:buFont typeface="Wingdings" panose="05000000000000000000" pitchFamily="2" charset="2"/>
              <a:buChar char="Ø"/>
            </a:pPr>
            <a:r>
              <a:rPr lang="vi-VN" sz="3600" dirty="0">
                <a:effectLst/>
                <a:ea typeface="Times New Roman" panose="02020603050405020304" pitchFamily="18" charset="0"/>
              </a:rPr>
              <a:t>Nguy cơ xung đột quân sự.</a:t>
            </a:r>
            <a:endParaRPr lang="vi-VN" sz="3600" dirty="0">
              <a:ea typeface="Times New Roman" panose="02020603050405020304" pitchFamily="18" charset="0"/>
            </a:endParaRPr>
          </a:p>
          <a:p>
            <a:pPr marL="571500" indent="-571500" algn="just">
              <a:lnSpc>
                <a:spcPct val="150000"/>
              </a:lnSpc>
              <a:buFont typeface="Wingdings" panose="05000000000000000000" pitchFamily="2" charset="2"/>
              <a:buChar char="Ø"/>
            </a:pPr>
            <a:r>
              <a:rPr lang="vi-VN" sz="3600" dirty="0">
                <a:effectLst/>
                <a:ea typeface="Times New Roman" panose="02020603050405020304" pitchFamily="18" charset="0"/>
              </a:rPr>
              <a:t>Hoạt động khủng bố.</a:t>
            </a:r>
            <a:endParaRPr lang="vi-VN" sz="3600" dirty="0">
              <a:ea typeface="Times New Roman" panose="02020603050405020304" pitchFamily="18" charset="0"/>
            </a:endParaRPr>
          </a:p>
          <a:p>
            <a:pPr marL="571500" indent="-571500" algn="just">
              <a:lnSpc>
                <a:spcPct val="150000"/>
              </a:lnSpc>
              <a:buFont typeface="Wingdings" panose="05000000000000000000" pitchFamily="2" charset="2"/>
              <a:buChar char="Ø"/>
            </a:pPr>
            <a:r>
              <a:rPr lang="vi-VN" sz="3600" dirty="0">
                <a:effectLst/>
                <a:ea typeface="Times New Roman" panose="02020603050405020304" pitchFamily="18" charset="0"/>
              </a:rPr>
              <a:t>Ảnh hưởng của thiên tai.</a:t>
            </a:r>
            <a:endParaRPr lang="en-US" sz="3600" b="1" dirty="0">
              <a:solidFill>
                <a:srgbClr val="D6583C"/>
              </a:solidFill>
            </a:endParaRPr>
          </a:p>
        </p:txBody>
      </p:sp>
      <p:grpSp>
        <p:nvGrpSpPr>
          <p:cNvPr id="22" name="Group 22"/>
          <p:cNvGrpSpPr/>
          <p:nvPr/>
        </p:nvGrpSpPr>
        <p:grpSpPr>
          <a:xfrm>
            <a:off x="10094741" y="4353760"/>
            <a:ext cx="6529770" cy="1462128"/>
            <a:chOff x="0" y="19049"/>
            <a:chExt cx="8706360" cy="1949505"/>
          </a:xfrm>
        </p:grpSpPr>
        <p:sp>
          <p:nvSpPr>
            <p:cNvPr id="23" name="TextBox 23"/>
            <p:cNvSpPr txBox="1"/>
            <p:nvPr/>
          </p:nvSpPr>
          <p:spPr>
            <a:xfrm>
              <a:off x="0" y="19049"/>
              <a:ext cx="8706360" cy="1025922"/>
            </a:xfrm>
            <a:prstGeom prst="rect">
              <a:avLst/>
            </a:prstGeom>
          </p:spPr>
          <p:txBody>
            <a:bodyPr lIns="0" tIns="0" rIns="0" bIns="0" rtlCol="0" anchor="t">
              <a:spAutoFit/>
            </a:bodyPr>
            <a:lstStyle/>
            <a:p>
              <a:pPr marL="0" lvl="1" indent="0" algn="ctr">
                <a:lnSpc>
                  <a:spcPts val="6049"/>
                </a:lnSpc>
                <a:spcBef>
                  <a:spcPct val="0"/>
                </a:spcBef>
              </a:pPr>
              <a:endParaRPr lang="en-US" sz="5499" u="none" dirty="0">
                <a:solidFill>
                  <a:srgbClr val="404040"/>
                </a:solidFill>
                <a:latin typeface="Bubblebody Neue Bold"/>
              </a:endParaRPr>
            </a:p>
          </p:txBody>
        </p:sp>
        <p:sp>
          <p:nvSpPr>
            <p:cNvPr id="24" name="TextBox 24"/>
            <p:cNvSpPr txBox="1"/>
            <p:nvPr/>
          </p:nvSpPr>
          <p:spPr>
            <a:xfrm>
              <a:off x="0" y="1404296"/>
              <a:ext cx="8706360" cy="564258"/>
            </a:xfrm>
            <a:prstGeom prst="rect">
              <a:avLst/>
            </a:prstGeom>
          </p:spPr>
          <p:txBody>
            <a:bodyPr lIns="0" tIns="0" rIns="0" bIns="0" rtlCol="0" anchor="t">
              <a:spAutoFit/>
            </a:bodyPr>
            <a:lstStyle/>
            <a:p>
              <a:pPr marL="0" lvl="1" indent="0" algn="ctr">
                <a:lnSpc>
                  <a:spcPts val="3299"/>
                </a:lnSpc>
                <a:spcBef>
                  <a:spcPct val="0"/>
                </a:spcBef>
              </a:pPr>
              <a:endParaRPr lang="en-US" sz="2999" u="none" dirty="0">
                <a:solidFill>
                  <a:srgbClr val="404040"/>
                </a:solidFill>
                <a:latin typeface="Bubblebody Neue"/>
              </a:endParaRPr>
            </a:p>
          </p:txBody>
        </p:sp>
      </p:grpSp>
      <p:sp>
        <p:nvSpPr>
          <p:cNvPr id="28" name="Freeform 7">
            <a:extLst>
              <a:ext uri="{FF2B5EF4-FFF2-40B4-BE49-F238E27FC236}">
                <a16:creationId xmlns:a16="http://schemas.microsoft.com/office/drawing/2014/main" id="{12191F40-1939-4E48-A05A-3675C3F7DFF7}"/>
              </a:ext>
            </a:extLst>
          </p:cNvPr>
          <p:cNvSpPr/>
          <p:nvPr/>
        </p:nvSpPr>
        <p:spPr>
          <a:xfrm>
            <a:off x="468399" y="5468973"/>
            <a:ext cx="8472216" cy="4248852"/>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31" name="TextBox 30">
            <a:extLst>
              <a:ext uri="{FF2B5EF4-FFF2-40B4-BE49-F238E27FC236}">
                <a16:creationId xmlns:a16="http://schemas.microsoft.com/office/drawing/2014/main" id="{43CC24A4-E0DD-4302-B93E-C920A8D109D7}"/>
              </a:ext>
            </a:extLst>
          </p:cNvPr>
          <p:cNvSpPr txBox="1"/>
          <p:nvPr/>
        </p:nvSpPr>
        <p:spPr>
          <a:xfrm>
            <a:off x="838200" y="2410549"/>
            <a:ext cx="7790350" cy="2495876"/>
          </a:xfrm>
          <a:prstGeom prst="rect">
            <a:avLst/>
          </a:prstGeom>
          <a:noFill/>
        </p:spPr>
        <p:txBody>
          <a:bodyPr wrap="square">
            <a:spAutoFit/>
          </a:bodyPr>
          <a:lstStyle/>
          <a:p>
            <a:pPr algn="just">
              <a:lnSpc>
                <a:spcPct val="150000"/>
              </a:lnSpc>
            </a:pPr>
            <a:r>
              <a:rPr lang="vi-VN" sz="3600" dirty="0">
                <a:effectLst/>
                <a:ea typeface="Times New Roman" panose="02020603050405020304" pitchFamily="18" charset="0"/>
              </a:rPr>
              <a:t>Châu Phi là một trong những cái nôi của loài người với di sản có lịch sử từ lâu đời như: phép tính, giấy,... </a:t>
            </a:r>
            <a:endParaRPr lang="en-US" sz="3600" dirty="0">
              <a:effectLst/>
              <a:ea typeface="Times New Roman" panose="02020603050405020304" pitchFamily="18" charset="0"/>
            </a:endParaRPr>
          </a:p>
        </p:txBody>
      </p:sp>
      <p:sp>
        <p:nvSpPr>
          <p:cNvPr id="33" name="TextBox 32">
            <a:extLst>
              <a:ext uri="{FF2B5EF4-FFF2-40B4-BE49-F238E27FC236}">
                <a16:creationId xmlns:a16="http://schemas.microsoft.com/office/drawing/2014/main" id="{4D71335E-7700-4659-B938-2D0F52A20B8D}"/>
              </a:ext>
            </a:extLst>
          </p:cNvPr>
          <p:cNvSpPr txBox="1"/>
          <p:nvPr/>
        </p:nvSpPr>
        <p:spPr>
          <a:xfrm>
            <a:off x="738483" y="5481556"/>
            <a:ext cx="8004561" cy="4157870"/>
          </a:xfrm>
          <a:prstGeom prst="rect">
            <a:avLst/>
          </a:prstGeom>
          <a:noFill/>
        </p:spPr>
        <p:txBody>
          <a:bodyPr wrap="square">
            <a:spAutoFit/>
          </a:bodyPr>
          <a:lstStyle/>
          <a:p>
            <a:pPr>
              <a:lnSpc>
                <a:spcPct val="150000"/>
              </a:lnSpc>
            </a:pPr>
            <a:r>
              <a:rPr lang="vi-VN" sz="3600" dirty="0">
                <a:effectLst/>
                <a:ea typeface="Times New Roman" panose="02020603050405020304" pitchFamily="18" charset="0"/>
              </a:rPr>
              <a:t>Có nhiều di sản lịch sử nổi tiếng được công nhận là di sản thế giới như: các kim tự tháp từ Gi-gia tới Đát-sua (Ai Cập), thành phố cổ Tim-bút-tu (Ma-li), hoàng cung A-bô-mây (Bê-nanh)...</a:t>
            </a:r>
            <a:endParaRPr lang="en-US" sz="3600" dirty="0"/>
          </a:p>
        </p:txBody>
      </p:sp>
      <p:sp>
        <p:nvSpPr>
          <p:cNvPr id="35" name="TextBox 34">
            <a:extLst>
              <a:ext uri="{FF2B5EF4-FFF2-40B4-BE49-F238E27FC236}">
                <a16:creationId xmlns:a16="http://schemas.microsoft.com/office/drawing/2014/main" id="{71E1A54D-925D-4185-900A-F7407CE9CD6F}"/>
              </a:ext>
            </a:extLst>
          </p:cNvPr>
          <p:cNvSpPr txBox="1"/>
          <p:nvPr/>
        </p:nvSpPr>
        <p:spPr>
          <a:xfrm>
            <a:off x="7620000" y="830527"/>
            <a:ext cx="9144000" cy="769441"/>
          </a:xfrm>
          <a:prstGeom prst="rect">
            <a:avLst/>
          </a:prstGeom>
          <a:noFill/>
        </p:spPr>
        <p:txBody>
          <a:bodyPr wrap="square">
            <a:spAutoFit/>
          </a:bodyPr>
          <a:lstStyle/>
          <a:p>
            <a:r>
              <a:rPr lang="vi-VN" sz="4400" b="1" dirty="0">
                <a:solidFill>
                  <a:srgbClr val="C00000"/>
                </a:solidFill>
                <a:effectLst/>
                <a:ea typeface="Times New Roman" panose="02020603050405020304" pitchFamily="18" charset="0"/>
              </a:rPr>
              <a:t>Kết luận</a:t>
            </a:r>
            <a:endParaRPr lang="en-US" sz="4400" b="1" dirty="0">
              <a:solidFill>
                <a:srgbClr val="C00000"/>
              </a:solidFill>
            </a:endParaRPr>
          </a:p>
        </p:txBody>
      </p:sp>
      <p:pic>
        <p:nvPicPr>
          <p:cNvPr id="36" name="Picture 15">
            <a:extLst>
              <a:ext uri="{FF2B5EF4-FFF2-40B4-BE49-F238E27FC236}">
                <a16:creationId xmlns:a16="http://schemas.microsoft.com/office/drawing/2014/main" id="{4D8C8FC2-1EFF-4616-8F65-2D2AA5C528C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70247" y="542418"/>
            <a:ext cx="1465716" cy="16385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P spid="33" grpId="0"/>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0500"/>
            <a:ext cx="18135600" cy="8710077"/>
          </a:xfrm>
          <a:prstGeom prst="rect">
            <a:avLst/>
          </a:prstGeom>
        </p:spPr>
        <p:txBody>
          <a:bodyPr wrap="square">
            <a:spAutoFit/>
          </a:bodyPr>
          <a:lstStyle/>
          <a:p>
            <a:pPr lvl="0" algn="ctr"/>
            <a:r>
              <a:rPr lang="vi-VN" sz="8000" b="1" dirty="0">
                <a:solidFill>
                  <a:srgbClr val="C00000"/>
                </a:solidFill>
                <a:latin typeface="+mj-lt"/>
              </a:rPr>
              <a:t>3. Di sản lịch sử châu Phi</a:t>
            </a:r>
            <a:endParaRPr lang="en-US" sz="8000" b="1" dirty="0">
              <a:solidFill>
                <a:srgbClr val="C00000"/>
              </a:solidFill>
              <a:latin typeface="+mj-lt"/>
            </a:endParaRPr>
          </a:p>
          <a:p>
            <a:pPr marL="857250" indent="-857250" algn="just">
              <a:buFontTx/>
              <a:buChar char="-"/>
            </a:pPr>
            <a:r>
              <a:rPr lang="vi-VN" sz="8000" dirty="0">
                <a:latin typeface="+mj-lt"/>
                <a:ea typeface="Times New Roman" panose="02020603050405020304" pitchFamily="18" charset="0"/>
                <a:cs typeface="Times New Roman" panose="02020603050405020304" pitchFamily="18" charset="0"/>
              </a:rPr>
              <a:t>Châu Phi là một trong những cái nôi của loài người với di sản có lịch sử từ lâu đời như: phép tính, giấy,... </a:t>
            </a:r>
            <a:endParaRPr lang="en-US" sz="8000" dirty="0">
              <a:latin typeface="+mj-lt"/>
              <a:ea typeface="Times New Roman" panose="02020603050405020304" pitchFamily="18" charset="0"/>
              <a:cs typeface="Times New Roman" panose="02020603050405020304" pitchFamily="18" charset="0"/>
            </a:endParaRPr>
          </a:p>
          <a:p>
            <a:pPr marL="857250" indent="-857250" algn="just">
              <a:buFontTx/>
              <a:buChar char="-"/>
            </a:pPr>
            <a:r>
              <a:rPr lang="vi-VN" sz="8000" dirty="0">
                <a:latin typeface="+mj-lt"/>
                <a:ea typeface="Times New Roman" panose="02020603050405020304" pitchFamily="18" charset="0"/>
              </a:rPr>
              <a:t>Có nhiều di sản lịch sử nổi tiếng được công nhận là di sản thế giới như: các kim tự tháp, thành phố cổ Tim-bút-tu</a:t>
            </a:r>
            <a:r>
              <a:rPr lang="en-US" sz="8000" dirty="0">
                <a:latin typeface="+mj-lt"/>
                <a:ea typeface="Times New Roman" panose="02020603050405020304" pitchFamily="18" charset="0"/>
              </a:rPr>
              <a:t>…</a:t>
            </a:r>
            <a:endParaRPr lang="en-US" sz="8000" dirty="0">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544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AutoShape 3"/>
          <p:cNvSpPr/>
          <p:nvPr/>
        </p:nvSpPr>
        <p:spPr>
          <a:xfrm>
            <a:off x="-15240" y="2313754"/>
            <a:ext cx="13041392" cy="5537525"/>
          </a:xfrm>
          <a:prstGeom prst="rect">
            <a:avLst/>
          </a:prstGeom>
          <a:solidFill>
            <a:srgbClr val="1F130E">
              <a:alpha val="52941"/>
            </a:srgbClr>
          </a:solidFill>
        </p:spPr>
      </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6024" y="1734115"/>
            <a:ext cx="1841009" cy="253139"/>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21898" y="8306842"/>
            <a:ext cx="2133888" cy="293410"/>
          </a:xfrm>
          <a:prstGeom prst="rect">
            <a:avLst/>
          </a:prstGeom>
        </p:spPr>
      </p:pic>
      <p:grpSp>
        <p:nvGrpSpPr>
          <p:cNvPr id="21" name="Group 20"/>
          <p:cNvGrpSpPr/>
          <p:nvPr/>
        </p:nvGrpSpPr>
        <p:grpSpPr>
          <a:xfrm>
            <a:off x="12337110" y="750586"/>
            <a:ext cx="4765010" cy="4249646"/>
            <a:chOff x="10645146" y="1379259"/>
            <a:chExt cx="4765010" cy="4249646"/>
          </a:xfrm>
        </p:grpSpPr>
        <p:sp>
          <p:nvSpPr>
            <p:cNvPr id="12" name="Freeform 12"/>
            <p:cNvSpPr/>
            <p:nvPr/>
          </p:nvSpPr>
          <p:spPr>
            <a:xfrm rot="864955">
              <a:off x="10645146" y="1379259"/>
              <a:ext cx="4765010" cy="4249646"/>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61860">
              <a:off x="11212700" y="1640561"/>
              <a:ext cx="3970652" cy="3153165"/>
            </a:xfrm>
            <a:prstGeom prst="rect">
              <a:avLst/>
            </a:prstGeom>
          </p:spPr>
        </p:pic>
      </p:grpSp>
      <p:pic>
        <p:nvPicPr>
          <p:cNvPr id="22" name="Picture 14"/>
          <p:cNvPicPr>
            <a:picLocks noChangeAspect="1"/>
          </p:cNvPicPr>
          <p:nvPr/>
        </p:nvPicPr>
        <p:blipFill>
          <a:blip r:embed="rId8"/>
          <a:srcRect/>
          <a:stretch>
            <a:fillRect/>
          </a:stretch>
        </p:blipFill>
        <p:spPr>
          <a:xfrm rot="9491731">
            <a:off x="14711991" y="591662"/>
            <a:ext cx="1799115" cy="825437"/>
          </a:xfrm>
          <a:prstGeom prst="rect">
            <a:avLst/>
          </a:prstGeom>
        </p:spPr>
      </p:pic>
      <p:grpSp>
        <p:nvGrpSpPr>
          <p:cNvPr id="24" name="Group 23"/>
          <p:cNvGrpSpPr/>
          <p:nvPr/>
        </p:nvGrpSpPr>
        <p:grpSpPr>
          <a:xfrm rot="21125600">
            <a:off x="12930050" y="4380680"/>
            <a:ext cx="4765010" cy="4997966"/>
            <a:chOff x="6706360" y="3042622"/>
            <a:chExt cx="4765010" cy="4997966"/>
          </a:xfrm>
        </p:grpSpPr>
        <p:sp>
          <p:nvSpPr>
            <p:cNvPr id="9" name="Freeform 9"/>
            <p:cNvSpPr/>
            <p:nvPr/>
          </p:nvSpPr>
          <p:spPr>
            <a:xfrm>
              <a:off x="6706360" y="3042622"/>
              <a:ext cx="4765010" cy="4997966"/>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6"/>
              <a:stretch>
                <a:fillRect l="-412" r="-412"/>
              </a:stretch>
            </a:blipFill>
          </p:spPr>
        </p:sp>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t="18318" b="14356"/>
            <a:stretch/>
          </p:blipFill>
          <p:spPr>
            <a:xfrm>
              <a:off x="7172653" y="3250040"/>
              <a:ext cx="4028747" cy="4109322"/>
            </a:xfrm>
            <a:prstGeom prst="rect">
              <a:avLst/>
            </a:prstGeom>
          </p:spPr>
        </p:pic>
      </p:grpSp>
      <p:pic>
        <p:nvPicPr>
          <p:cNvPr id="25" name="Picture 13"/>
          <p:cNvPicPr>
            <a:picLocks noChangeAspect="1"/>
          </p:cNvPicPr>
          <p:nvPr/>
        </p:nvPicPr>
        <p:blipFill>
          <a:blip r:embed="rId8"/>
          <a:srcRect/>
          <a:stretch>
            <a:fillRect/>
          </a:stretch>
        </p:blipFill>
        <p:spPr>
          <a:xfrm rot="-9600872">
            <a:off x="16421423" y="3857368"/>
            <a:ext cx="1727210" cy="792447"/>
          </a:xfrm>
          <a:prstGeom prst="rect">
            <a:avLst/>
          </a:prstGeom>
        </p:spPr>
      </p:pic>
      <p:sp>
        <p:nvSpPr>
          <p:cNvPr id="26" name="TextBox 25"/>
          <p:cNvSpPr txBox="1"/>
          <p:nvPr/>
        </p:nvSpPr>
        <p:spPr>
          <a:xfrm>
            <a:off x="1998843" y="2388310"/>
            <a:ext cx="9960276" cy="5065617"/>
          </a:xfrm>
          <a:prstGeom prst="rect">
            <a:avLst/>
          </a:prstGeom>
          <a:noFill/>
        </p:spPr>
        <p:txBody>
          <a:bodyPr wrap="square" rtlCol="0">
            <a:spAutoFit/>
          </a:bodyPr>
          <a:lstStyle/>
          <a:p>
            <a:pPr>
              <a:lnSpc>
                <a:spcPct val="140000"/>
              </a:lnSpc>
            </a:pPr>
            <a:r>
              <a:rPr lang="en-US" sz="8000" b="1" dirty="0">
                <a:solidFill>
                  <a:schemeClr val="bg1"/>
                </a:solidFill>
                <a:latin typeface="Arial" panose="020B0604020202020204" pitchFamily="34" charset="0"/>
                <a:cs typeface="Arial" panose="020B0604020202020204" pitchFamily="34" charset="0"/>
              </a:rPr>
              <a:t>BÀI 10: </a:t>
            </a:r>
          </a:p>
          <a:p>
            <a:pPr>
              <a:lnSpc>
                <a:spcPct val="140000"/>
              </a:lnSpc>
            </a:pPr>
            <a:r>
              <a:rPr lang="en-US" sz="8000" b="1" dirty="0">
                <a:solidFill>
                  <a:schemeClr val="bg1"/>
                </a:solidFill>
                <a:latin typeface="Arial" panose="020B0604020202020204" pitchFamily="34" charset="0"/>
                <a:cs typeface="Arial" panose="020B0604020202020204" pitchFamily="34" charset="0"/>
              </a:rPr>
              <a:t>ĐẶC ĐIỂM DÂN CƯ, XÃ HỘI CHÂU PHI</a:t>
            </a:r>
          </a:p>
        </p:txBody>
      </p:sp>
    </p:spTree>
    <p:extLst>
      <p:ext uri="{BB962C8B-B14F-4D97-AF65-F5344CB8AC3E}">
        <p14:creationId xmlns:p14="http://schemas.microsoft.com/office/powerpoint/2010/main" val="287561841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dissolv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8" name="Picture 7" descr="10 địa điểm không thể bỏ qua khi đến du lịch châu Phi">
            <a:extLst>
              <a:ext uri="{FF2B5EF4-FFF2-40B4-BE49-F238E27FC236}">
                <a16:creationId xmlns:a16="http://schemas.microsoft.com/office/drawing/2014/main" id="{C5BBBA4D-4EB9-409A-9530-2CC015D94C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108" y="1203641"/>
            <a:ext cx="8249094" cy="4992562"/>
          </a:xfrm>
          <a:prstGeom prst="rect">
            <a:avLst/>
          </a:prstGeom>
          <a:noFill/>
          <a:ln>
            <a:noFill/>
          </a:ln>
        </p:spPr>
      </p:pic>
      <p:pic>
        <p:nvPicPr>
          <p:cNvPr id="9" name="Picture 8" descr="Top những kì quan kim tự tháp nổi tiếng nhất thế giới">
            <a:extLst>
              <a:ext uri="{FF2B5EF4-FFF2-40B4-BE49-F238E27FC236}">
                <a16:creationId xmlns:a16="http://schemas.microsoft.com/office/drawing/2014/main" id="{47690651-41BB-4EA7-A492-C55D3DC356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0" y="3030036"/>
            <a:ext cx="8249092" cy="4992561"/>
          </a:xfrm>
          <a:prstGeom prst="rect">
            <a:avLst/>
          </a:prstGeom>
          <a:noFill/>
          <a:ln>
            <a:noFill/>
          </a:ln>
        </p:spPr>
      </p:pic>
      <p:pic>
        <p:nvPicPr>
          <p:cNvPr id="10" name="Picture 5">
            <a:extLst>
              <a:ext uri="{FF2B5EF4-FFF2-40B4-BE49-F238E27FC236}">
                <a16:creationId xmlns:a16="http://schemas.microsoft.com/office/drawing/2014/main" id="{F3701A8A-D581-4C80-B1D5-694FBE9348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184594"/>
            <a:ext cx="3790629" cy="2216706"/>
          </a:xfrm>
          <a:prstGeom prst="rect">
            <a:avLst/>
          </a:prstGeom>
        </p:spPr>
      </p:pic>
      <p:pic>
        <p:nvPicPr>
          <p:cNvPr id="11" name="Picture 11">
            <a:extLst>
              <a:ext uri="{FF2B5EF4-FFF2-40B4-BE49-F238E27FC236}">
                <a16:creationId xmlns:a16="http://schemas.microsoft.com/office/drawing/2014/main" id="{AC3E5682-7B31-4E59-B801-009ADAB495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90265" y="266700"/>
            <a:ext cx="1690270" cy="2445237"/>
          </a:xfrm>
          <a:prstGeom prst="rect">
            <a:avLst/>
          </a:prstGeom>
        </p:spPr>
      </p:pic>
      <p:pic>
        <p:nvPicPr>
          <p:cNvPr id="13" name="Picture 15">
            <a:extLst>
              <a:ext uri="{FF2B5EF4-FFF2-40B4-BE49-F238E27FC236}">
                <a16:creationId xmlns:a16="http://schemas.microsoft.com/office/drawing/2014/main" id="{BB928BE9-E142-4EC1-90C9-83E5E909819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36976" y="8557247"/>
            <a:ext cx="1465716" cy="1638503"/>
          </a:xfrm>
          <a:prstGeom prst="rect">
            <a:avLst/>
          </a:prstGeom>
        </p:spPr>
      </p:pic>
      <p:sp>
        <p:nvSpPr>
          <p:cNvPr id="15" name="TextBox 14">
            <a:extLst>
              <a:ext uri="{FF2B5EF4-FFF2-40B4-BE49-F238E27FC236}">
                <a16:creationId xmlns:a16="http://schemas.microsoft.com/office/drawing/2014/main" id="{9EA2BA57-1614-4123-AF2D-5FEC826BD121}"/>
              </a:ext>
            </a:extLst>
          </p:cNvPr>
          <p:cNvSpPr txBox="1"/>
          <p:nvPr/>
        </p:nvSpPr>
        <p:spPr>
          <a:xfrm>
            <a:off x="-12405" y="6117531"/>
            <a:ext cx="9144000" cy="916276"/>
          </a:xfrm>
          <a:prstGeom prst="rect">
            <a:avLst/>
          </a:prstGeom>
          <a:noFill/>
        </p:spPr>
        <p:txBody>
          <a:bodyPr wrap="square">
            <a:spAutoFit/>
          </a:bodyPr>
          <a:lstStyle/>
          <a:p>
            <a:pPr algn="ctr">
              <a:lnSpc>
                <a:spcPct val="150000"/>
              </a:lnSpc>
            </a:pPr>
            <a:r>
              <a:rPr lang="vi-VN" sz="4000" dirty="0">
                <a:solidFill>
                  <a:schemeClr val="bg1"/>
                </a:solidFill>
                <a:effectLst/>
                <a:ea typeface="Times New Roman" panose="02020603050405020304" pitchFamily="18" charset="0"/>
              </a:rPr>
              <a:t>Tượng Nhân sư</a:t>
            </a:r>
            <a:endParaRPr lang="en-US" sz="4000" dirty="0">
              <a:solidFill>
                <a:schemeClr val="bg1"/>
              </a:solidFill>
              <a:effectLst/>
              <a:ea typeface="Times New Roman" panose="02020603050405020304" pitchFamily="18" charset="0"/>
            </a:endParaRPr>
          </a:p>
        </p:txBody>
      </p:sp>
      <p:sp>
        <p:nvSpPr>
          <p:cNvPr id="17" name="TextBox 16">
            <a:extLst>
              <a:ext uri="{FF2B5EF4-FFF2-40B4-BE49-F238E27FC236}">
                <a16:creationId xmlns:a16="http://schemas.microsoft.com/office/drawing/2014/main" id="{555C5907-B693-4DD5-B79C-038D103158DA}"/>
              </a:ext>
            </a:extLst>
          </p:cNvPr>
          <p:cNvSpPr txBox="1"/>
          <p:nvPr/>
        </p:nvSpPr>
        <p:spPr>
          <a:xfrm>
            <a:off x="9525000" y="8022597"/>
            <a:ext cx="9144000" cy="916276"/>
          </a:xfrm>
          <a:prstGeom prst="rect">
            <a:avLst/>
          </a:prstGeom>
          <a:noFill/>
        </p:spPr>
        <p:txBody>
          <a:bodyPr wrap="square">
            <a:spAutoFit/>
          </a:bodyPr>
          <a:lstStyle/>
          <a:p>
            <a:pPr algn="ctr">
              <a:lnSpc>
                <a:spcPct val="150000"/>
              </a:lnSpc>
            </a:pPr>
            <a:r>
              <a:rPr lang="vi-VN" sz="4000" dirty="0">
                <a:solidFill>
                  <a:schemeClr val="bg1"/>
                </a:solidFill>
                <a:effectLst/>
                <a:ea typeface="Times New Roman" panose="02020603050405020304" pitchFamily="18" charset="0"/>
              </a:rPr>
              <a:t>Kim tự tháp</a:t>
            </a:r>
            <a:endParaRPr lang="en-US" sz="4000" dirty="0">
              <a:solidFill>
                <a:schemeClr val="bg1"/>
              </a:solidFill>
              <a:effectLst/>
              <a:ea typeface="Times New Roman" panose="02020603050405020304" pitchFamily="18" charset="0"/>
            </a:endParaRPr>
          </a:p>
        </p:txBody>
      </p:sp>
    </p:spTree>
    <p:extLst>
      <p:ext uri="{BB962C8B-B14F-4D97-AF65-F5344CB8AC3E}">
        <p14:creationId xmlns:p14="http://schemas.microsoft.com/office/powerpoint/2010/main" val="142895162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 name="Picture 5" descr="Chữ tượng hình của người Ai Cập cổ đại">
            <a:extLst>
              <a:ext uri="{FF2B5EF4-FFF2-40B4-BE49-F238E27FC236}">
                <a16:creationId xmlns:a16="http://schemas.microsoft.com/office/drawing/2014/main" id="{75A99A97-614E-4CFF-9F25-48FD6C466D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85788"/>
            <a:ext cx="9289459" cy="5243512"/>
          </a:xfrm>
          <a:prstGeom prst="rect">
            <a:avLst/>
          </a:prstGeom>
          <a:noFill/>
          <a:ln>
            <a:noFill/>
          </a:ln>
        </p:spPr>
      </p:pic>
      <p:pic>
        <p:nvPicPr>
          <p:cNvPr id="7" name="Picture 6" descr="Kinh ngạc những di sản để đời của Ai Cập cổ đại">
            <a:extLst>
              <a:ext uri="{FF2B5EF4-FFF2-40B4-BE49-F238E27FC236}">
                <a16:creationId xmlns:a16="http://schemas.microsoft.com/office/drawing/2014/main" id="{CF40187C-45F5-4EFD-85B5-5339D70168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6523" y="4074040"/>
            <a:ext cx="9284148" cy="4557713"/>
          </a:xfrm>
          <a:prstGeom prst="rect">
            <a:avLst/>
          </a:prstGeom>
          <a:noFill/>
          <a:ln>
            <a:noFill/>
          </a:ln>
        </p:spPr>
      </p:pic>
      <p:pic>
        <p:nvPicPr>
          <p:cNvPr id="12" name="Picture 5">
            <a:extLst>
              <a:ext uri="{FF2B5EF4-FFF2-40B4-BE49-F238E27FC236}">
                <a16:creationId xmlns:a16="http://schemas.microsoft.com/office/drawing/2014/main" id="{6486BF5B-8FC5-48FF-B6D2-B03DE92B2D5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30400" y="441557"/>
            <a:ext cx="2267957" cy="2445237"/>
          </a:xfrm>
          <a:prstGeom prst="rect">
            <a:avLst/>
          </a:prstGeom>
        </p:spPr>
      </p:pic>
      <p:pic>
        <p:nvPicPr>
          <p:cNvPr id="15" name="Picture 19">
            <a:extLst>
              <a:ext uri="{FF2B5EF4-FFF2-40B4-BE49-F238E27FC236}">
                <a16:creationId xmlns:a16="http://schemas.microsoft.com/office/drawing/2014/main" id="{502F7E23-0BC8-41D9-BFE9-B3DC18A3C7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2429">
            <a:off x="513321" y="8202950"/>
            <a:ext cx="1420906" cy="1363448"/>
          </a:xfrm>
          <a:prstGeom prst="rect">
            <a:avLst/>
          </a:prstGeom>
        </p:spPr>
      </p:pic>
      <p:pic>
        <p:nvPicPr>
          <p:cNvPr id="16" name="Picture 20">
            <a:extLst>
              <a:ext uri="{FF2B5EF4-FFF2-40B4-BE49-F238E27FC236}">
                <a16:creationId xmlns:a16="http://schemas.microsoft.com/office/drawing/2014/main" id="{3AB2CA42-629C-4E0B-91A6-C91E7031C6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988776">
            <a:off x="1800875" y="8340864"/>
            <a:ext cx="966745" cy="1325959"/>
          </a:xfrm>
          <a:prstGeom prst="rect">
            <a:avLst/>
          </a:prstGeom>
        </p:spPr>
      </p:pic>
      <p:sp>
        <p:nvSpPr>
          <p:cNvPr id="17" name="TextBox 16">
            <a:extLst>
              <a:ext uri="{FF2B5EF4-FFF2-40B4-BE49-F238E27FC236}">
                <a16:creationId xmlns:a16="http://schemas.microsoft.com/office/drawing/2014/main" id="{2E64F113-4B4F-495F-91DB-3324AD76A5A9}"/>
              </a:ext>
            </a:extLst>
          </p:cNvPr>
          <p:cNvSpPr txBox="1"/>
          <p:nvPr/>
        </p:nvSpPr>
        <p:spPr>
          <a:xfrm>
            <a:off x="-53238" y="5833252"/>
            <a:ext cx="9144000" cy="916276"/>
          </a:xfrm>
          <a:prstGeom prst="rect">
            <a:avLst/>
          </a:prstGeom>
          <a:noFill/>
        </p:spPr>
        <p:txBody>
          <a:bodyPr wrap="square">
            <a:spAutoFit/>
          </a:bodyPr>
          <a:lstStyle/>
          <a:p>
            <a:pPr algn="ctr">
              <a:lnSpc>
                <a:spcPct val="150000"/>
              </a:lnSpc>
            </a:pPr>
            <a:r>
              <a:rPr lang="vi-VN" sz="4000" dirty="0">
                <a:effectLst/>
                <a:ea typeface="Times New Roman" panose="02020603050405020304" pitchFamily="18" charset="0"/>
              </a:rPr>
              <a:t>Chữ tượng hình</a:t>
            </a:r>
            <a:endParaRPr lang="en-US" sz="4000" dirty="0">
              <a:effectLst/>
              <a:ea typeface="Times New Roman" panose="02020603050405020304" pitchFamily="18" charset="0"/>
            </a:endParaRPr>
          </a:p>
        </p:txBody>
      </p:sp>
      <p:sp>
        <p:nvSpPr>
          <p:cNvPr id="18" name="TextBox 17">
            <a:extLst>
              <a:ext uri="{FF2B5EF4-FFF2-40B4-BE49-F238E27FC236}">
                <a16:creationId xmlns:a16="http://schemas.microsoft.com/office/drawing/2014/main" id="{5D1C8AB9-9CA6-4332-89DD-EEDBC9C3D268}"/>
              </a:ext>
            </a:extLst>
          </p:cNvPr>
          <p:cNvSpPr txBox="1"/>
          <p:nvPr/>
        </p:nvSpPr>
        <p:spPr>
          <a:xfrm>
            <a:off x="9448800" y="8534412"/>
            <a:ext cx="9260958" cy="916276"/>
          </a:xfrm>
          <a:prstGeom prst="rect">
            <a:avLst/>
          </a:prstGeom>
          <a:noFill/>
        </p:spPr>
        <p:txBody>
          <a:bodyPr wrap="square">
            <a:spAutoFit/>
          </a:bodyPr>
          <a:lstStyle/>
          <a:p>
            <a:pPr algn="ctr">
              <a:lnSpc>
                <a:spcPct val="150000"/>
              </a:lnSpc>
            </a:pPr>
            <a:r>
              <a:rPr lang="vi-VN" sz="4000" dirty="0">
                <a:effectLst/>
                <a:ea typeface="Times New Roman" panose="02020603050405020304" pitchFamily="18" charset="0"/>
              </a:rPr>
              <a:t>Giấy Pa-pi-rút</a:t>
            </a:r>
            <a:endParaRPr lang="en-US" sz="4000" dirty="0">
              <a:effectLst/>
              <a:ea typeface="Times New Roman" panose="02020603050405020304" pitchFamily="18" charset="0"/>
            </a:endParaRPr>
          </a:p>
        </p:txBody>
      </p:sp>
    </p:spTree>
    <p:extLst>
      <p:ext uri="{BB962C8B-B14F-4D97-AF65-F5344CB8AC3E}">
        <p14:creationId xmlns:p14="http://schemas.microsoft.com/office/powerpoint/2010/main" val="2889759418"/>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2D9B3FB7-15C4-4D4D-9518-9E47802BDC70}"/>
              </a:ext>
            </a:extLst>
          </p:cNvPr>
          <p:cNvGrpSpPr/>
          <p:nvPr/>
        </p:nvGrpSpPr>
        <p:grpSpPr>
          <a:xfrm>
            <a:off x="5638800" y="653071"/>
            <a:ext cx="7086600" cy="1515301"/>
            <a:chOff x="0" y="0"/>
            <a:chExt cx="5541791" cy="616844"/>
          </a:xfrm>
        </p:grpSpPr>
        <p:sp>
          <p:nvSpPr>
            <p:cNvPr id="3" name="Freeform 6">
              <a:extLst>
                <a:ext uri="{FF2B5EF4-FFF2-40B4-BE49-F238E27FC236}">
                  <a16:creationId xmlns:a16="http://schemas.microsoft.com/office/drawing/2014/main" id="{0F7B4229-CF3E-4FCE-8467-48E2F1CE0327}"/>
                </a:ext>
              </a:extLst>
            </p:cNvPr>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4" name="Freeform 7">
              <a:extLst>
                <a:ext uri="{FF2B5EF4-FFF2-40B4-BE49-F238E27FC236}">
                  <a16:creationId xmlns:a16="http://schemas.microsoft.com/office/drawing/2014/main" id="{F83DCB80-32E7-4A22-BD94-7178C0E81580}"/>
                </a:ext>
              </a:extLst>
            </p:cNvPr>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txBody>
            <a:bodyPr/>
            <a:lstStyle/>
            <a:p>
              <a:endParaRPr lang="en-US" dirty="0"/>
            </a:p>
          </p:txBody>
        </p:sp>
        <p:sp>
          <p:nvSpPr>
            <p:cNvPr id="5" name="Freeform 8">
              <a:extLst>
                <a:ext uri="{FF2B5EF4-FFF2-40B4-BE49-F238E27FC236}">
                  <a16:creationId xmlns:a16="http://schemas.microsoft.com/office/drawing/2014/main" id="{AE4B283A-74BF-44C7-A9B2-86639BDB0E44}"/>
                </a:ext>
              </a:extLst>
            </p:cNvPr>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sp>
        <p:nvSpPr>
          <p:cNvPr id="6" name="Rectangle 5">
            <a:extLst>
              <a:ext uri="{FF2B5EF4-FFF2-40B4-BE49-F238E27FC236}">
                <a16:creationId xmlns:a16="http://schemas.microsoft.com/office/drawing/2014/main" id="{FEF859B0-6CCD-4F5A-9EC5-F15AB4061FCD}"/>
              </a:ext>
            </a:extLst>
          </p:cNvPr>
          <p:cNvSpPr/>
          <p:nvPr/>
        </p:nvSpPr>
        <p:spPr>
          <a:xfrm>
            <a:off x="5622777" y="681878"/>
            <a:ext cx="7528158" cy="1125244"/>
          </a:xfrm>
          <a:prstGeom prst="rect">
            <a:avLst/>
          </a:prstGeom>
        </p:spPr>
        <p:txBody>
          <a:bodyPr wrap="square">
            <a:spAutoFit/>
          </a:bodyPr>
          <a:lstStyle/>
          <a:p>
            <a:pPr lvl="0" algn="ctr">
              <a:lnSpc>
                <a:spcPts val="9100"/>
              </a:lnSpc>
            </a:pPr>
            <a:r>
              <a:rPr lang="vi-VN" sz="5400" b="1" dirty="0">
                <a:solidFill>
                  <a:srgbClr val="D6583C"/>
                </a:solidFill>
              </a:rPr>
              <a:t>LUYỆN TẬP</a:t>
            </a:r>
            <a:endParaRPr lang="en-US" sz="5400" b="1" dirty="0">
              <a:solidFill>
                <a:srgbClr val="D6583C"/>
              </a:solidFill>
            </a:endParaRPr>
          </a:p>
        </p:txBody>
      </p:sp>
      <p:sp>
        <p:nvSpPr>
          <p:cNvPr id="7" name="Cloud Callout 2">
            <a:extLst>
              <a:ext uri="{FF2B5EF4-FFF2-40B4-BE49-F238E27FC236}">
                <a16:creationId xmlns:a16="http://schemas.microsoft.com/office/drawing/2014/main" id="{D75F21C8-2286-4B9B-8817-6B72C063BF9F}"/>
              </a:ext>
            </a:extLst>
          </p:cNvPr>
          <p:cNvSpPr/>
          <p:nvPr/>
        </p:nvSpPr>
        <p:spPr>
          <a:xfrm>
            <a:off x="782259" y="2275632"/>
            <a:ext cx="4905262" cy="1862287"/>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600" dirty="0"/>
          </a:p>
        </p:txBody>
      </p:sp>
      <p:sp>
        <p:nvSpPr>
          <p:cNvPr id="8" name="Rectangle 7">
            <a:extLst>
              <a:ext uri="{FF2B5EF4-FFF2-40B4-BE49-F238E27FC236}">
                <a16:creationId xmlns:a16="http://schemas.microsoft.com/office/drawing/2014/main" id="{4B99D882-E06B-4DBE-9D98-6885A8FC757A}"/>
              </a:ext>
            </a:extLst>
          </p:cNvPr>
          <p:cNvSpPr/>
          <p:nvPr/>
        </p:nvSpPr>
        <p:spPr>
          <a:xfrm>
            <a:off x="1696659" y="2877327"/>
            <a:ext cx="5047439" cy="707886"/>
          </a:xfrm>
          <a:prstGeom prst="rect">
            <a:avLst/>
          </a:prstGeom>
        </p:spPr>
        <p:txBody>
          <a:bodyPr wrap="square">
            <a:spAutoFit/>
          </a:bodyPr>
          <a:lstStyle/>
          <a:p>
            <a:r>
              <a:rPr lang="vi-VN" sz="4000" b="1" spc="-80" dirty="0">
                <a:solidFill>
                  <a:srgbClr val="FF0000"/>
                </a:solidFill>
                <a:cs typeface="Arial" panose="020B0604020202020204" pitchFamily="34" charset="0"/>
              </a:rPr>
              <a:t>Luyện tập </a:t>
            </a:r>
            <a:r>
              <a:rPr lang="en-US" sz="4000" b="1" spc="-80" dirty="0">
                <a:solidFill>
                  <a:srgbClr val="FF0000"/>
                </a:solidFill>
                <a:latin typeface="Arial" panose="020B0604020202020204" pitchFamily="34" charset="0"/>
                <a:cs typeface="Arial" panose="020B0604020202020204" pitchFamily="34" charset="0"/>
              </a:rPr>
              <a:t>1</a:t>
            </a:r>
            <a:r>
              <a:rPr lang="vi-VN" sz="4000" b="1" spc="-80" dirty="0">
                <a:solidFill>
                  <a:srgbClr val="FF0000"/>
                </a:solidFill>
                <a:cs typeface="Arial" panose="020B0604020202020204" pitchFamily="34" charset="0"/>
              </a:rPr>
              <a:t> </a:t>
            </a:r>
            <a:endParaRPr lang="en-US" sz="4000" dirty="0">
              <a:solidFill>
                <a:srgbClr val="FF0000"/>
              </a:solidFill>
            </a:endParaRPr>
          </a:p>
        </p:txBody>
      </p:sp>
      <p:sp>
        <p:nvSpPr>
          <p:cNvPr id="9" name="TextBox 8">
            <a:extLst>
              <a:ext uri="{FF2B5EF4-FFF2-40B4-BE49-F238E27FC236}">
                <a16:creationId xmlns:a16="http://schemas.microsoft.com/office/drawing/2014/main" id="{6596FFB6-DFFE-463B-BF08-7F851B306C75}"/>
              </a:ext>
            </a:extLst>
          </p:cNvPr>
          <p:cNvSpPr txBox="1"/>
          <p:nvPr/>
        </p:nvSpPr>
        <p:spPr>
          <a:xfrm>
            <a:off x="5622777" y="2677272"/>
            <a:ext cx="10968564" cy="2237628"/>
          </a:xfrm>
          <a:prstGeom prst="rect">
            <a:avLst/>
          </a:prstGeom>
          <a:noFill/>
        </p:spPr>
        <p:txBody>
          <a:bodyPr wrap="square" rtlCol="0">
            <a:prstTxWarp prst="textWave2">
              <a:avLst/>
            </a:prstTxWarp>
            <a:spAutoFit/>
          </a:bodyPr>
          <a:lstStyle/>
          <a:p>
            <a:r>
              <a:rPr lang="en-US" sz="6600" b="1" dirty="0">
                <a:ln w="6600">
                  <a:solidFill>
                    <a:schemeClr val="accent2"/>
                  </a:solidFill>
                  <a:prstDash val="solid"/>
                </a:ln>
                <a:solidFill>
                  <a:srgbClr val="FFFFFF"/>
                </a:solidFill>
                <a:effectLst>
                  <a:outerShdw dist="38100" dir="2700000" algn="tl" rotWithShape="0">
                    <a:schemeClr val="accent2"/>
                  </a:outerShdw>
                </a:effectLst>
              </a:rPr>
              <a:t>AI NHANH HƠN</a:t>
            </a:r>
          </a:p>
        </p:txBody>
      </p:sp>
      <p:sp>
        <p:nvSpPr>
          <p:cNvPr id="10" name="TextBox 9">
            <a:extLst>
              <a:ext uri="{FF2B5EF4-FFF2-40B4-BE49-F238E27FC236}">
                <a16:creationId xmlns:a16="http://schemas.microsoft.com/office/drawing/2014/main" id="{8C5679AE-971F-4299-8117-155B7B693710}"/>
              </a:ext>
            </a:extLst>
          </p:cNvPr>
          <p:cNvSpPr txBox="1"/>
          <p:nvPr/>
        </p:nvSpPr>
        <p:spPr>
          <a:xfrm>
            <a:off x="1233456" y="5423800"/>
            <a:ext cx="16306800" cy="3013838"/>
          </a:xfrm>
          <a:prstGeom prst="rect">
            <a:avLst/>
          </a:prstGeom>
          <a:noFill/>
        </p:spPr>
        <p:txBody>
          <a:bodyPr wrap="square" rtlCol="0">
            <a:spAutoFit/>
          </a:bodyPr>
          <a:lstStyle/>
          <a:p>
            <a:pPr algn="ctr">
              <a:lnSpc>
                <a:spcPct val="150000"/>
              </a:lnSpc>
            </a:pPr>
            <a:r>
              <a:rPr lang="en-US" sz="4400" b="1" dirty="0" err="1">
                <a:solidFill>
                  <a:srgbClr val="FF0000"/>
                </a:solidFill>
              </a:rPr>
              <a:t>Các</a:t>
            </a:r>
            <a:r>
              <a:rPr lang="en-US" sz="4400" b="1" dirty="0">
                <a:solidFill>
                  <a:srgbClr val="FF0000"/>
                </a:solidFill>
              </a:rPr>
              <a:t> </a:t>
            </a:r>
            <a:r>
              <a:rPr lang="en-US" sz="4400" b="1" dirty="0" err="1">
                <a:solidFill>
                  <a:srgbClr val="FF0000"/>
                </a:solidFill>
              </a:rPr>
              <a:t>em</a:t>
            </a:r>
            <a:r>
              <a:rPr lang="en-US" sz="4400" b="1" dirty="0">
                <a:solidFill>
                  <a:srgbClr val="FF0000"/>
                </a:solidFill>
              </a:rPr>
              <a:t> </a:t>
            </a:r>
            <a:r>
              <a:rPr lang="en-US" sz="4400" b="1" dirty="0" err="1">
                <a:solidFill>
                  <a:srgbClr val="FF0000"/>
                </a:solidFill>
              </a:rPr>
              <a:t>hãy</a:t>
            </a:r>
            <a:r>
              <a:rPr lang="en-US" sz="4400" b="1" dirty="0">
                <a:solidFill>
                  <a:srgbClr val="FF0000"/>
                </a:solidFill>
              </a:rPr>
              <a:t> </a:t>
            </a:r>
            <a:r>
              <a:rPr lang="en-US" sz="4400" b="1" dirty="0" err="1">
                <a:solidFill>
                  <a:srgbClr val="FF0000"/>
                </a:solidFill>
              </a:rPr>
              <a:t>gi</a:t>
            </a:r>
            <a:r>
              <a:rPr lang="vi-VN" sz="4400" b="1" dirty="0">
                <a:solidFill>
                  <a:srgbClr val="FF0000"/>
                </a:solidFill>
              </a:rPr>
              <a:t>ơ</a:t>
            </a:r>
            <a:r>
              <a:rPr lang="en-US" sz="4400" b="1" dirty="0">
                <a:solidFill>
                  <a:srgbClr val="FF0000"/>
                </a:solidFill>
              </a:rPr>
              <a:t> </a:t>
            </a:r>
            <a:r>
              <a:rPr lang="en-US" sz="4400" b="1" dirty="0" err="1">
                <a:solidFill>
                  <a:srgbClr val="FF0000"/>
                </a:solidFill>
              </a:rPr>
              <a:t>tay</a:t>
            </a:r>
            <a:r>
              <a:rPr lang="en-US" sz="4400" b="1" dirty="0">
                <a:solidFill>
                  <a:srgbClr val="FF0000"/>
                </a:solidFill>
              </a:rPr>
              <a:t> </a:t>
            </a:r>
            <a:r>
              <a:rPr lang="en-US" sz="4400" b="1" dirty="0" err="1">
                <a:solidFill>
                  <a:srgbClr val="FF0000"/>
                </a:solidFill>
              </a:rPr>
              <a:t>thật</a:t>
            </a:r>
            <a:r>
              <a:rPr lang="en-US" sz="4400" b="1" dirty="0">
                <a:solidFill>
                  <a:srgbClr val="FF0000"/>
                </a:solidFill>
              </a:rPr>
              <a:t> </a:t>
            </a:r>
            <a:r>
              <a:rPr lang="en-US" sz="4400" b="1" dirty="0" err="1">
                <a:solidFill>
                  <a:srgbClr val="FF0000"/>
                </a:solidFill>
              </a:rPr>
              <a:t>nhanh</a:t>
            </a:r>
            <a:r>
              <a:rPr lang="en-US" sz="4400" b="1" dirty="0">
                <a:solidFill>
                  <a:srgbClr val="FF0000"/>
                </a:solidFill>
              </a:rPr>
              <a:t> </a:t>
            </a:r>
            <a:r>
              <a:rPr lang="en-US" sz="4400" b="1" dirty="0" err="1">
                <a:solidFill>
                  <a:srgbClr val="FF0000"/>
                </a:solidFill>
              </a:rPr>
              <a:t>và</a:t>
            </a:r>
            <a:r>
              <a:rPr lang="en-US" sz="4400" b="1" dirty="0">
                <a:solidFill>
                  <a:srgbClr val="FF0000"/>
                </a:solidFill>
              </a:rPr>
              <a:t> </a:t>
            </a:r>
            <a:r>
              <a:rPr lang="en-US" sz="4400" b="1" dirty="0" err="1">
                <a:solidFill>
                  <a:srgbClr val="FF0000"/>
                </a:solidFill>
              </a:rPr>
              <a:t>trả</a:t>
            </a:r>
            <a:r>
              <a:rPr lang="en-US" sz="4400" b="1" dirty="0">
                <a:solidFill>
                  <a:srgbClr val="FF0000"/>
                </a:solidFill>
              </a:rPr>
              <a:t> </a:t>
            </a:r>
            <a:r>
              <a:rPr lang="en-US" sz="4400" b="1" dirty="0" err="1">
                <a:solidFill>
                  <a:srgbClr val="FF0000"/>
                </a:solidFill>
              </a:rPr>
              <a:t>lời</a:t>
            </a:r>
            <a:r>
              <a:rPr lang="en-US" sz="4400" b="1" dirty="0">
                <a:solidFill>
                  <a:srgbClr val="FF0000"/>
                </a:solidFill>
              </a:rPr>
              <a:t> </a:t>
            </a:r>
            <a:r>
              <a:rPr lang="en-US" sz="4400" b="1" dirty="0" err="1">
                <a:solidFill>
                  <a:srgbClr val="FF0000"/>
                </a:solidFill>
              </a:rPr>
              <a:t>câu</a:t>
            </a:r>
            <a:r>
              <a:rPr lang="en-US" sz="4400" b="1" dirty="0">
                <a:solidFill>
                  <a:srgbClr val="FF0000"/>
                </a:solidFill>
              </a:rPr>
              <a:t> </a:t>
            </a:r>
            <a:r>
              <a:rPr lang="en-US" sz="4400" b="1" dirty="0" err="1">
                <a:solidFill>
                  <a:srgbClr val="FF0000"/>
                </a:solidFill>
              </a:rPr>
              <a:t>hỏi</a:t>
            </a:r>
            <a:r>
              <a:rPr lang="en-US" sz="4400" b="1" dirty="0">
                <a:solidFill>
                  <a:srgbClr val="FF0000"/>
                </a:solidFill>
              </a:rPr>
              <a:t> </a:t>
            </a:r>
            <a:r>
              <a:rPr lang="en-US" sz="4400" b="1" dirty="0" err="1">
                <a:solidFill>
                  <a:srgbClr val="FF0000"/>
                </a:solidFill>
              </a:rPr>
              <a:t>trắc</a:t>
            </a:r>
            <a:r>
              <a:rPr lang="en-US" sz="4400" b="1" dirty="0">
                <a:solidFill>
                  <a:srgbClr val="FF0000"/>
                </a:solidFill>
              </a:rPr>
              <a:t> </a:t>
            </a:r>
            <a:r>
              <a:rPr lang="en-US" sz="4400" b="1" dirty="0" err="1">
                <a:solidFill>
                  <a:srgbClr val="FF0000"/>
                </a:solidFill>
              </a:rPr>
              <a:t>nghiệm</a:t>
            </a:r>
            <a:r>
              <a:rPr lang="en-US" sz="4400" b="1" dirty="0">
                <a:solidFill>
                  <a:srgbClr val="FF0000"/>
                </a:solidFill>
              </a:rPr>
              <a:t>. </a:t>
            </a:r>
            <a:r>
              <a:rPr lang="en-US" sz="4400" b="1" dirty="0" err="1">
                <a:solidFill>
                  <a:srgbClr val="FF0000"/>
                </a:solidFill>
              </a:rPr>
              <a:t>Mỗi</a:t>
            </a:r>
            <a:r>
              <a:rPr lang="en-US" sz="4400" b="1" dirty="0">
                <a:solidFill>
                  <a:srgbClr val="FF0000"/>
                </a:solidFill>
              </a:rPr>
              <a:t> </a:t>
            </a:r>
            <a:r>
              <a:rPr lang="en-US" sz="4400" b="1" dirty="0" err="1">
                <a:solidFill>
                  <a:srgbClr val="FF0000"/>
                </a:solidFill>
              </a:rPr>
              <a:t>câu</a:t>
            </a:r>
            <a:r>
              <a:rPr lang="en-US" sz="4400" b="1" dirty="0">
                <a:solidFill>
                  <a:srgbClr val="FF0000"/>
                </a:solidFill>
              </a:rPr>
              <a:t> </a:t>
            </a:r>
            <a:r>
              <a:rPr lang="en-US" sz="4400" b="1" dirty="0" err="1">
                <a:solidFill>
                  <a:srgbClr val="FF0000"/>
                </a:solidFill>
              </a:rPr>
              <a:t>trả</a:t>
            </a:r>
            <a:r>
              <a:rPr lang="en-US" sz="4400" b="1" dirty="0">
                <a:solidFill>
                  <a:srgbClr val="FF0000"/>
                </a:solidFill>
              </a:rPr>
              <a:t> </a:t>
            </a:r>
            <a:r>
              <a:rPr lang="en-US" sz="4400" b="1" dirty="0" err="1">
                <a:solidFill>
                  <a:srgbClr val="FF0000"/>
                </a:solidFill>
              </a:rPr>
              <a:t>lời</a:t>
            </a:r>
            <a:r>
              <a:rPr lang="en-US" sz="4400" b="1" dirty="0">
                <a:solidFill>
                  <a:srgbClr val="FF0000"/>
                </a:solidFill>
              </a:rPr>
              <a:t> </a:t>
            </a:r>
            <a:r>
              <a:rPr lang="en-US" sz="4400" b="1" dirty="0" err="1">
                <a:solidFill>
                  <a:srgbClr val="FF0000"/>
                </a:solidFill>
              </a:rPr>
              <a:t>đúng</a:t>
            </a:r>
            <a:r>
              <a:rPr lang="en-US" sz="4400" b="1" dirty="0">
                <a:solidFill>
                  <a:srgbClr val="FF0000"/>
                </a:solidFill>
              </a:rPr>
              <a:t> </a:t>
            </a:r>
            <a:r>
              <a:rPr lang="en-US" sz="4400" b="1" dirty="0" err="1">
                <a:solidFill>
                  <a:srgbClr val="FF0000"/>
                </a:solidFill>
              </a:rPr>
              <a:t>sẽ</a:t>
            </a:r>
            <a:r>
              <a:rPr lang="en-US" sz="4400" b="1" dirty="0">
                <a:solidFill>
                  <a:srgbClr val="FF0000"/>
                </a:solidFill>
              </a:rPr>
              <a:t> đ</a:t>
            </a:r>
            <a:r>
              <a:rPr lang="vi-VN" sz="4400" b="1" dirty="0">
                <a:solidFill>
                  <a:srgbClr val="FF0000"/>
                </a:solidFill>
              </a:rPr>
              <a:t>ư</a:t>
            </a:r>
            <a:r>
              <a:rPr lang="en-US" sz="4400" b="1" dirty="0" err="1">
                <a:solidFill>
                  <a:srgbClr val="FF0000"/>
                </a:solidFill>
              </a:rPr>
              <a:t>ợc</a:t>
            </a:r>
            <a:r>
              <a:rPr lang="en-US" sz="4400" b="1" dirty="0">
                <a:solidFill>
                  <a:srgbClr val="FF0000"/>
                </a:solidFill>
              </a:rPr>
              <a:t> 1 </a:t>
            </a:r>
            <a:r>
              <a:rPr lang="en-US" sz="4400" b="1" dirty="0" err="1">
                <a:solidFill>
                  <a:srgbClr val="FF0000"/>
                </a:solidFill>
              </a:rPr>
              <a:t>điểm</a:t>
            </a:r>
            <a:r>
              <a:rPr lang="en-US" sz="4400" b="1" dirty="0">
                <a:solidFill>
                  <a:srgbClr val="FF0000"/>
                </a:solidFill>
              </a:rPr>
              <a:t> </a:t>
            </a:r>
            <a:r>
              <a:rPr lang="en-US" sz="4400" b="1" dirty="0" err="1">
                <a:solidFill>
                  <a:srgbClr val="FF0000"/>
                </a:solidFill>
              </a:rPr>
              <a:t>cộng</a:t>
            </a:r>
            <a:r>
              <a:rPr lang="en-US" sz="4400" b="1" dirty="0">
                <a:solidFill>
                  <a:srgbClr val="FF0000"/>
                </a:solidFill>
              </a:rPr>
              <a:t> </a:t>
            </a:r>
            <a:r>
              <a:rPr lang="en-US" sz="4400" b="1" dirty="0" err="1">
                <a:solidFill>
                  <a:srgbClr val="FF0000"/>
                </a:solidFill>
              </a:rPr>
              <a:t>từ</a:t>
            </a:r>
            <a:r>
              <a:rPr lang="en-US" sz="4400" b="1" dirty="0">
                <a:solidFill>
                  <a:srgbClr val="FF0000"/>
                </a:solidFill>
              </a:rPr>
              <a:t> </a:t>
            </a:r>
            <a:r>
              <a:rPr lang="en-US" sz="4400" b="1" dirty="0" err="1">
                <a:solidFill>
                  <a:srgbClr val="FF0000"/>
                </a:solidFill>
              </a:rPr>
              <a:t>giáo</a:t>
            </a:r>
            <a:r>
              <a:rPr lang="en-US" sz="4400" b="1" dirty="0">
                <a:solidFill>
                  <a:srgbClr val="FF0000"/>
                </a:solidFill>
              </a:rPr>
              <a:t> </a:t>
            </a:r>
            <a:r>
              <a:rPr lang="en-US" sz="4400" b="1" dirty="0" err="1">
                <a:solidFill>
                  <a:srgbClr val="FF0000"/>
                </a:solidFill>
              </a:rPr>
              <a:t>viên</a:t>
            </a:r>
            <a:endParaRPr lang="en-US" sz="4400" b="1" dirty="0">
              <a:solidFill>
                <a:srgbClr val="FF0000"/>
              </a:solidFill>
            </a:endParaRPr>
          </a:p>
        </p:txBody>
      </p:sp>
    </p:spTree>
    <p:extLst>
      <p:ext uri="{BB962C8B-B14F-4D97-AF65-F5344CB8AC3E}">
        <p14:creationId xmlns:p14="http://schemas.microsoft.com/office/powerpoint/2010/main" val="48671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69000"/>
          </a:schemeClr>
        </a:solidFill>
        <a:effectLst/>
      </p:bgPr>
    </p:bg>
    <p:spTree>
      <p:nvGrpSpPr>
        <p:cNvPr id="1" name=""/>
        <p:cNvGrpSpPr/>
        <p:nvPr/>
      </p:nvGrpSpPr>
      <p:grpSpPr>
        <a:xfrm>
          <a:off x="0" y="0"/>
          <a:ext cx="0" cy="0"/>
          <a:chOff x="0" y="0"/>
          <a:chExt cx="0" cy="0"/>
        </a:xfrm>
      </p:grpSpPr>
      <p:sp>
        <p:nvSpPr>
          <p:cNvPr id="16" name="TextBox 8">
            <a:extLst>
              <a:ext uri="{FF2B5EF4-FFF2-40B4-BE49-F238E27FC236}">
                <a16:creationId xmlns:a16="http://schemas.microsoft.com/office/drawing/2014/main" id="{A19ECB77-B032-4E88-B15F-FDAE0101D1A8}"/>
              </a:ext>
            </a:extLst>
          </p:cNvPr>
          <p:cNvSpPr txBox="1"/>
          <p:nvPr/>
        </p:nvSpPr>
        <p:spPr>
          <a:xfrm>
            <a:off x="3581400" y="393203"/>
            <a:ext cx="12525262" cy="909544"/>
          </a:xfrm>
          <a:prstGeom prst="rect">
            <a:avLst/>
          </a:prstGeom>
        </p:spPr>
        <p:txBody>
          <a:bodyPr wrap="square" lIns="0" tIns="0" rIns="0" bIns="0" rtlCol="0" anchor="t">
            <a:spAutoFit/>
          </a:bodyPr>
          <a:lstStyle/>
          <a:p>
            <a:pPr algn="ctr" defTabSz="914446">
              <a:lnSpc>
                <a:spcPts val="8002"/>
              </a:lnSpc>
              <a:spcBef>
                <a:spcPct val="0"/>
              </a:spcBef>
            </a:pPr>
            <a:r>
              <a:rPr lang="vi-VN" sz="4800" b="1" spc="-80" dirty="0">
                <a:solidFill>
                  <a:srgbClr val="FF0000"/>
                </a:solidFill>
                <a:latin typeface="Arial" panose="020B0604020202020204" pitchFamily="34" charset="0"/>
                <a:cs typeface="Arial" panose="020B0604020202020204" pitchFamily="34" charset="0"/>
              </a:rPr>
              <a:t>Trả lời các câu hỏi trắc nghiệm</a:t>
            </a:r>
            <a:endParaRPr lang="en-US" sz="4800" b="1" spc="-80" dirty="0">
              <a:solidFill>
                <a:srgbClr val="FF0000"/>
              </a:solidFill>
              <a:latin typeface="Arial" panose="020B0604020202020204" pitchFamily="34" charset="0"/>
              <a:cs typeface="Arial" panose="020B0604020202020204" pitchFamily="34" charset="0"/>
            </a:endParaRPr>
          </a:p>
        </p:txBody>
      </p:sp>
      <p:sp>
        <p:nvSpPr>
          <p:cNvPr id="2" name="Câu hỏi">
            <a:extLst>
              <a:ext uri="{FF2B5EF4-FFF2-40B4-BE49-F238E27FC236}">
                <a16:creationId xmlns:a16="http://schemas.microsoft.com/office/drawing/2014/main" id="{4ADFFF1A-F500-CC57-185E-00F4826D0836}"/>
              </a:ext>
            </a:extLst>
          </p:cNvPr>
          <p:cNvSpPr/>
          <p:nvPr/>
        </p:nvSpPr>
        <p:spPr>
          <a:xfrm>
            <a:off x="1821872" y="2231729"/>
            <a:ext cx="14644256" cy="1862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noProof="1">
              <a:solidFill>
                <a:srgbClr val="000000"/>
              </a:solidFill>
              <a:cs typeface="Arial" panose="020B0604020202020204" pitchFamily="34" charset="0"/>
            </a:endParaRPr>
          </a:p>
          <a:p>
            <a:pPr algn="ctr"/>
            <a:r>
              <a:rPr lang="vi-VN" sz="4400" b="1" noProof="1">
                <a:solidFill>
                  <a:srgbClr val="000000"/>
                </a:solidFill>
                <a:cs typeface="Arial" panose="020B0604020202020204" pitchFamily="34" charset="0"/>
              </a:rPr>
              <a:t>Câu 1</a:t>
            </a:r>
            <a:r>
              <a:rPr lang="en-US" sz="4400" b="1" noProof="1">
                <a:solidFill>
                  <a:srgbClr val="000000"/>
                </a:solidFill>
                <a:cs typeface="Arial" panose="020B0604020202020204" pitchFamily="34" charset="0"/>
              </a:rPr>
              <a:t>:</a:t>
            </a:r>
            <a:r>
              <a:rPr lang="en-US" sz="6600" noProof="1">
                <a:solidFill>
                  <a:srgbClr val="1F130E"/>
                </a:solidFill>
                <a:cs typeface="Arial" panose="020B0604020202020204" pitchFamily="34" charset="0"/>
              </a:rPr>
              <a:t> </a:t>
            </a:r>
            <a:r>
              <a:rPr lang="vi-VN" sz="4000" dirty="0">
                <a:solidFill>
                  <a:srgbClr val="1F130E"/>
                </a:solidFill>
              </a:rPr>
              <a:t>Đặc điểm nào sau đây không thuộc đặc điểm dân cư</a:t>
            </a:r>
            <a:r>
              <a:rPr lang="en-US" sz="4000" dirty="0">
                <a:solidFill>
                  <a:srgbClr val="1F130E"/>
                </a:solidFill>
              </a:rPr>
              <a:t>, </a:t>
            </a:r>
            <a:r>
              <a:rPr lang="en-US" sz="4000" dirty="0" err="1">
                <a:solidFill>
                  <a:srgbClr val="1F130E"/>
                </a:solidFill>
              </a:rPr>
              <a:t>xã</a:t>
            </a:r>
            <a:r>
              <a:rPr lang="en-US" sz="4000" dirty="0">
                <a:solidFill>
                  <a:srgbClr val="1F130E"/>
                </a:solidFill>
              </a:rPr>
              <a:t> </a:t>
            </a:r>
            <a:r>
              <a:rPr lang="en-US" sz="4000" dirty="0" err="1">
                <a:solidFill>
                  <a:srgbClr val="1F130E"/>
                </a:solidFill>
              </a:rPr>
              <a:t>hội</a:t>
            </a:r>
            <a:r>
              <a:rPr lang="vi-VN" sz="4000" dirty="0">
                <a:solidFill>
                  <a:srgbClr val="1F130E"/>
                </a:solidFill>
              </a:rPr>
              <a:t> Châu Phi?</a:t>
            </a:r>
            <a:endParaRPr lang="en-US" sz="5400" dirty="0">
              <a:solidFill>
                <a:srgbClr val="1F130E"/>
              </a:solidFill>
            </a:endParaRPr>
          </a:p>
          <a:p>
            <a:pPr algn="just">
              <a:buClrTx/>
            </a:pP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1" y="4991871"/>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A.</a:t>
            </a:r>
            <a:r>
              <a:rPr lang="vi-VN" sz="8800" dirty="0">
                <a:solidFill>
                  <a:srgbClr val="1F130E"/>
                </a:solidFill>
              </a:rPr>
              <a:t> </a:t>
            </a:r>
            <a:r>
              <a:rPr lang="en-US" sz="4400" dirty="0">
                <a:solidFill>
                  <a:srgbClr val="1F130E"/>
                </a:solidFill>
              </a:rPr>
              <a:t>Thu </a:t>
            </a:r>
            <a:r>
              <a:rPr lang="en-US" sz="4400" dirty="0" err="1">
                <a:solidFill>
                  <a:srgbClr val="1F130E"/>
                </a:solidFill>
              </a:rPr>
              <a:t>nhập</a:t>
            </a:r>
            <a:r>
              <a:rPr lang="en-US" sz="4400" dirty="0">
                <a:solidFill>
                  <a:srgbClr val="1F130E"/>
                </a:solidFill>
              </a:rPr>
              <a:t> </a:t>
            </a:r>
            <a:r>
              <a:rPr lang="en-US" sz="4400" dirty="0" err="1">
                <a:solidFill>
                  <a:srgbClr val="1F130E"/>
                </a:solidFill>
              </a:rPr>
              <a:t>cao</a:t>
            </a:r>
            <a:r>
              <a:rPr lang="vi-VN" sz="4400" dirty="0">
                <a:solidFill>
                  <a:schemeClr val="tx1"/>
                </a:solidFill>
              </a:rPr>
              <a:t>. </a:t>
            </a:r>
            <a:endParaRPr lang="vi-VN" sz="4400" noProof="1">
              <a:solidFill>
                <a:schemeClr val="tx1"/>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1" y="7571506"/>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B. Xung đột quân sự</a:t>
            </a:r>
            <a:r>
              <a:rPr lang="vi-VN" sz="4400" dirty="0">
                <a:solidFill>
                  <a:schemeClr val="tx1"/>
                </a:solidFill>
                <a:latin typeface="Arial" panose="020B0604020202020204" pitchFamily="34" charset="0"/>
                <a:cs typeface="Arial" panose="020B0604020202020204" pitchFamily="34" charset="0"/>
              </a:rPr>
              <a:t>. </a:t>
            </a:r>
            <a:endParaRPr lang="vi-VN" sz="44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582582" y="4958196"/>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C. </a:t>
            </a:r>
            <a:r>
              <a:rPr lang="en-US" sz="4400" dirty="0">
                <a:solidFill>
                  <a:schemeClr val="tx1"/>
                </a:solidFill>
              </a:rPr>
              <a:t>Gia </a:t>
            </a:r>
            <a:r>
              <a:rPr lang="en-US" sz="4400" dirty="0" err="1">
                <a:solidFill>
                  <a:schemeClr val="tx1"/>
                </a:solidFill>
              </a:rPr>
              <a:t>tăng</a:t>
            </a:r>
            <a:r>
              <a:rPr lang="en-US" sz="4400" dirty="0">
                <a:solidFill>
                  <a:schemeClr val="tx1"/>
                </a:solidFill>
              </a:rPr>
              <a:t> </a:t>
            </a:r>
            <a:r>
              <a:rPr lang="en-US" sz="4400" dirty="0" err="1">
                <a:solidFill>
                  <a:schemeClr val="tx1"/>
                </a:solidFill>
              </a:rPr>
              <a:t>nhanh</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582582" y="7571506"/>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D. </a:t>
            </a:r>
            <a:r>
              <a:rPr lang="en-US" sz="4400" dirty="0" err="1">
                <a:solidFill>
                  <a:schemeClr val="tx1"/>
                </a:solidFill>
              </a:rPr>
              <a:t>Nạn</a:t>
            </a:r>
            <a:r>
              <a:rPr lang="en-US" sz="4400" dirty="0">
                <a:solidFill>
                  <a:schemeClr val="tx1"/>
                </a:solidFill>
              </a:rPr>
              <a:t> </a:t>
            </a:r>
            <a:r>
              <a:rPr lang="en-US" sz="4400" dirty="0" err="1">
                <a:solidFill>
                  <a:schemeClr val="tx1"/>
                </a:solidFill>
              </a:rPr>
              <a:t>đói</a:t>
            </a:r>
            <a:r>
              <a:rPr lang="vi-VN" sz="4400" dirty="0">
                <a:solidFill>
                  <a:schemeClr val="tx1"/>
                </a:solidFill>
              </a:rPr>
              <a:t>.</a:t>
            </a:r>
            <a:endParaRPr lang="vi-VN" sz="4400" noProof="1">
              <a:solidFill>
                <a:schemeClr val="tx1"/>
              </a:solidFill>
              <a:cs typeface="Arial" panose="020B0604020202020204" pitchFamily="34" charset="0"/>
            </a:endParaRPr>
          </a:p>
        </p:txBody>
      </p:sp>
    </p:spTree>
    <p:extLst>
      <p:ext uri="{BB962C8B-B14F-4D97-AF65-F5344CB8AC3E}">
        <p14:creationId xmlns:p14="http://schemas.microsoft.com/office/powerpoint/2010/main" val="1101228402"/>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1000"/>
                                        <p:tgtEl>
                                          <p:spTgt spid="2"/>
                                        </p:tgtEl>
                                      </p:cBhvr>
                                    </p:animEffect>
                                  </p:childTnLst>
                                </p:cTn>
                              </p:par>
                            </p:childTnLst>
                          </p:cTn>
                        </p:par>
                        <p:par>
                          <p:cTn id="13" fill="hold">
                            <p:stCondLst>
                              <p:cond delay="1000"/>
                            </p:stCondLst>
                            <p:childTnLst>
                              <p:par>
                                <p:cTn id="14" presetID="18"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childTnLst>
                          </p:cTn>
                        </p:par>
                        <p:par>
                          <p:cTn id="17" fill="hold">
                            <p:stCondLst>
                              <p:cond delay="1500"/>
                            </p:stCondLst>
                            <p:childTnLst>
                              <p:par>
                                <p:cTn id="18" presetID="18" presetClass="entr" presetSubtype="1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par>
                          <p:cTn id="21" fill="hold">
                            <p:stCondLst>
                              <p:cond delay="2000"/>
                            </p:stCondLst>
                            <p:childTnLst>
                              <p:par>
                                <p:cTn id="22" presetID="18" presetClass="entr" presetSubtype="1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strips(downLeft)">
                                      <p:cBhvr>
                                        <p:cTn id="24" dur="500"/>
                                        <p:tgtEl>
                                          <p:spTgt spid="7"/>
                                        </p:tgtEl>
                                      </p:cBhvr>
                                    </p:animEffect>
                                  </p:childTnLst>
                                </p:cTn>
                              </p:par>
                            </p:childTnLst>
                          </p:cTn>
                        </p:par>
                        <p:par>
                          <p:cTn id="25" fill="hold">
                            <p:stCondLst>
                              <p:cond delay="2500"/>
                            </p:stCondLst>
                            <p:childTnLst>
                              <p:par>
                                <p:cTn id="26" presetID="18" presetClass="entr" presetSubtype="12"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strips(downLef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5"/>
                                        </p:tgtEl>
                                        <p:attrNameLst>
                                          <p:attrName>fillcolor</p:attrName>
                                        </p:attrNameLst>
                                      </p:cBhvr>
                                      <p:to>
                                        <a:srgbClr val="92D050"/>
                                      </p:to>
                                    </p:animClr>
                                    <p:set>
                                      <p:cBhvr>
                                        <p:cTn id="34" dur="500" fill="hold"/>
                                        <p:tgtEl>
                                          <p:spTgt spid="5"/>
                                        </p:tgtEl>
                                        <p:attrNameLst>
                                          <p:attrName>fill.type</p:attrName>
                                        </p:attrNameLst>
                                      </p:cBhvr>
                                      <p:to>
                                        <p:strVal val="solid"/>
                                      </p:to>
                                    </p:set>
                                    <p:set>
                                      <p:cBhvr>
                                        <p:cTn id="35" dur="500" fill="hold"/>
                                        <p:tgtEl>
                                          <p:spTgt spid="5"/>
                                        </p:tgtEl>
                                        <p:attrNameLst>
                                          <p:attrName>fill.on</p:attrName>
                                        </p:attrNameLst>
                                      </p:cBhvr>
                                      <p:to>
                                        <p:strVal val="true"/>
                                      </p:to>
                                    </p:set>
                                  </p:childTnLst>
                                </p:cTn>
                              </p:par>
                              <p:par>
                                <p:cTn id="36" presetID="26" presetClass="emph" presetSubtype="0" repeatCount="4000" fill="hold" grpId="1" nodeType="with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6"/>
                                        </p:tgtEl>
                                        <p:attrNameLst>
                                          <p:attrName>fillcolor</p:attrName>
                                        </p:attrNameLst>
                                      </p:cBhvr>
                                      <p:to>
                                        <a:srgbClr val="D99694"/>
                                      </p:to>
                                    </p:animClr>
                                    <p:set>
                                      <p:cBhvr>
                                        <p:cTn id="44" dur="500" fill="hold"/>
                                        <p:tgtEl>
                                          <p:spTgt spid="6"/>
                                        </p:tgtEl>
                                        <p:attrNameLst>
                                          <p:attrName>fill.type</p:attrName>
                                        </p:attrNameLst>
                                      </p:cBhvr>
                                      <p:to>
                                        <p:strVal val="solid"/>
                                      </p:to>
                                    </p:set>
                                    <p:set>
                                      <p:cBhvr>
                                        <p:cTn id="45" dur="500" fill="hold"/>
                                        <p:tgtEl>
                                          <p:spTgt spid="6"/>
                                        </p:tgtEl>
                                        <p:attrNameLst>
                                          <p:attrName>fill.on</p:attrName>
                                        </p:attrNameLst>
                                      </p:cBhvr>
                                      <p:to>
                                        <p:strVal val="true"/>
                                      </p:to>
                                    </p:set>
                                  </p:childTnLst>
                                </p:cTn>
                              </p:par>
                              <p:par>
                                <p:cTn id="46" presetID="26" presetClass="emph" presetSubtype="0" repeatCount="4000" fill="hold" grpId="1" nodeType="withEffect">
                                  <p:stCondLst>
                                    <p:cond delay="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7"/>
                                        </p:tgtEl>
                                        <p:attrNameLst>
                                          <p:attrName>fillcolor</p:attrName>
                                        </p:attrNameLst>
                                      </p:cBhvr>
                                      <p:to>
                                        <a:srgbClr val="D99694"/>
                                      </p:to>
                                    </p:animClr>
                                    <p:set>
                                      <p:cBhvr>
                                        <p:cTn id="54" dur="500" fill="hold"/>
                                        <p:tgtEl>
                                          <p:spTgt spid="7"/>
                                        </p:tgtEl>
                                        <p:attrNameLst>
                                          <p:attrName>fill.type</p:attrName>
                                        </p:attrNameLst>
                                      </p:cBhvr>
                                      <p:to>
                                        <p:strVal val="solid"/>
                                      </p:to>
                                    </p:set>
                                    <p:set>
                                      <p:cBhvr>
                                        <p:cTn id="55" dur="500" fill="hold"/>
                                        <p:tgtEl>
                                          <p:spTgt spid="7"/>
                                        </p:tgtEl>
                                        <p:attrNameLst>
                                          <p:attrName>fill.on</p:attrName>
                                        </p:attrNameLst>
                                      </p:cBhvr>
                                      <p:to>
                                        <p:strVal val="true"/>
                                      </p:to>
                                    </p:set>
                                  </p:childTnLst>
                                </p:cTn>
                              </p:par>
                              <p:par>
                                <p:cTn id="56" presetID="26" presetClass="emph" presetSubtype="0" repeatCount="4000" fill="hold" grpId="1" nodeType="with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bldLst>
      <p:bldP spid="16" grpId="0"/>
      <p:bldP spid="2" grpId="0" animBg="1"/>
      <p:bldP spid="5" grpId="0" animBg="1"/>
      <p:bldP spid="5" grpId="1" animBg="1"/>
      <p:bldP spid="6" grpId="0" animBg="1"/>
      <p:bldP spid="6" grpId="1" animBg="1"/>
      <p:bldP spid="7" grpId="0" animBg="1"/>
      <p:bldP spid="7" grpId="1"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1AE4D"/>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853207"/>
            <a:ext cx="14644256" cy="2461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srgbClr val="000000"/>
                </a:solidFill>
                <a:cs typeface="Arial" panose="020B0604020202020204" pitchFamily="34" charset="0"/>
              </a:rPr>
              <a:t>Câu 2.</a:t>
            </a:r>
            <a:r>
              <a:rPr lang="en-US" sz="4400" b="1" noProof="1">
                <a:solidFill>
                  <a:srgbClr val="000000"/>
                </a:solidFill>
                <a:cs typeface="Arial" panose="020B0604020202020204" pitchFamily="34" charset="0"/>
              </a:rPr>
              <a:t> </a:t>
            </a:r>
            <a:r>
              <a:rPr lang="vi-VN" sz="4400" noProof="1">
                <a:solidFill>
                  <a:srgbClr val="000000"/>
                </a:solidFill>
                <a:cs typeface="Arial" panose="020B0604020202020204" pitchFamily="34" charset="0"/>
              </a:rPr>
              <a:t>Giai đoạn 2015 – 2020, tỉ lệ tăng dân số tự nhiên của châu Phi so với thế giới:</a:t>
            </a: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662332" y="6646137"/>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dirty="0">
                <a:solidFill>
                  <a:schemeClr val="tx1"/>
                </a:solidFill>
              </a:rPr>
              <a:t>B</a:t>
            </a:r>
            <a:r>
              <a:rPr lang="vi-VN" sz="4400" dirty="0">
                <a:solidFill>
                  <a:schemeClr val="tx1"/>
                </a:solidFill>
              </a:rPr>
              <a:t>. Cao hơn</a:t>
            </a:r>
            <a:endParaRPr lang="vi-VN" sz="4400" noProof="1">
              <a:solidFill>
                <a:schemeClr val="tx1"/>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676400" y="4037827"/>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A. Thấp</a:t>
            </a:r>
            <a:r>
              <a:rPr lang="vi-VN" sz="4400" noProof="1">
                <a:solidFill>
                  <a:schemeClr val="tx1"/>
                </a:solidFill>
                <a:latin typeface="Arial" panose="020B0604020202020204" pitchFamily="34" charset="0"/>
                <a:cs typeface="Arial" panose="020B0604020202020204" pitchFamily="34" charset="0"/>
              </a:rPr>
              <a:t> hơn</a:t>
            </a:r>
          </a:p>
        </p:txBody>
      </p:sp>
      <p:sp>
        <p:nvSpPr>
          <p:cNvPr id="7" name="Đáp án sai 2">
            <a:extLst>
              <a:ext uri="{FF2B5EF4-FFF2-40B4-BE49-F238E27FC236}">
                <a16:creationId xmlns:a16="http://schemas.microsoft.com/office/drawing/2014/main" id="{6A919885-0285-0403-1E09-FA94D8BC080B}"/>
              </a:ext>
            </a:extLst>
          </p:cNvPr>
          <p:cNvSpPr/>
          <p:nvPr/>
        </p:nvSpPr>
        <p:spPr>
          <a:xfrm>
            <a:off x="9663544" y="4037827"/>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C. Bằng nhau</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4" y="6502537"/>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D. Cao hơn 2 lần</a:t>
            </a:r>
            <a:endParaRPr lang="vi-VN" sz="4400" noProof="1">
              <a:solidFill>
                <a:schemeClr val="tx1"/>
              </a:solidFill>
              <a:cs typeface="Arial" panose="020B0604020202020204" pitchFamily="34" charset="0"/>
            </a:endParaRPr>
          </a:p>
        </p:txBody>
      </p:sp>
      <p:pic>
        <p:nvPicPr>
          <p:cNvPr id="14" name="Picture 6">
            <a:extLst>
              <a:ext uri="{FF2B5EF4-FFF2-40B4-BE49-F238E27FC236}">
                <a16:creationId xmlns:a16="http://schemas.microsoft.com/office/drawing/2014/main" id="{007AB91B-CA42-4984-8DFB-1327870633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9317" y="8391683"/>
            <a:ext cx="1633956" cy="1908017"/>
          </a:xfrm>
          <a:prstGeom prst="rect">
            <a:avLst/>
          </a:prstGeom>
        </p:spPr>
      </p:pic>
      <p:pic>
        <p:nvPicPr>
          <p:cNvPr id="15" name="Picture 9">
            <a:extLst>
              <a:ext uri="{FF2B5EF4-FFF2-40B4-BE49-F238E27FC236}">
                <a16:creationId xmlns:a16="http://schemas.microsoft.com/office/drawing/2014/main" id="{5E7D3996-8B60-4E39-941B-A1325B445D9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1232" y="8312755"/>
            <a:ext cx="2008568" cy="1902668"/>
          </a:xfrm>
          <a:prstGeom prst="rect">
            <a:avLst/>
          </a:prstGeom>
        </p:spPr>
      </p:pic>
    </p:spTree>
    <p:extLst>
      <p:ext uri="{BB962C8B-B14F-4D97-AF65-F5344CB8AC3E}">
        <p14:creationId xmlns:p14="http://schemas.microsoft.com/office/powerpoint/2010/main" val="3046977149"/>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26" presetClass="emph" presetSubtype="0" repeatCount="4000" fill="hold" grpId="1" nodeType="withEffect">
                                  <p:stCondLst>
                                    <p:cond delay="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6"/>
                                        </p:tgtEl>
                                        <p:attrNameLst>
                                          <p:attrName>fillcolor</p:attrName>
                                        </p:attrNameLst>
                                      </p:cBhvr>
                                      <p:to>
                                        <a:srgbClr val="D99694"/>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cTn>
                              </p:par>
                              <p:par>
                                <p:cTn id="41" presetID="26" presetClass="emph" presetSubtype="0" repeatCount="4000" fill="hold" grpId="1" nodeType="withEffect">
                                  <p:stCondLst>
                                    <p:cond delay="0"/>
                                  </p:stCondLst>
                                  <p:childTnLst>
                                    <p:animEffect transition="out" filter="fade">
                                      <p:cBhvr>
                                        <p:cTn id="42" dur="500" tmFilter="0, 0; .2, .5; .8, .5; 1, 0"/>
                                        <p:tgtEl>
                                          <p:spTgt spid="6"/>
                                        </p:tgtEl>
                                      </p:cBhvr>
                                    </p:animEffect>
                                    <p:animScale>
                                      <p:cBhvr>
                                        <p:cTn id="4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7"/>
                                        </p:tgtEl>
                                        <p:attrNameLst>
                                          <p:attrName>fillcolor</p:attrName>
                                        </p:attrNameLst>
                                      </p:cBhvr>
                                      <p:to>
                                        <a:srgbClr val="D99694"/>
                                      </p:to>
                                    </p:animClr>
                                    <p:set>
                                      <p:cBhvr>
                                        <p:cTn id="49" dur="500" fill="hold"/>
                                        <p:tgtEl>
                                          <p:spTgt spid="7"/>
                                        </p:tgtEl>
                                        <p:attrNameLst>
                                          <p:attrName>fill.type</p:attrName>
                                        </p:attrNameLst>
                                      </p:cBhvr>
                                      <p:to>
                                        <p:strVal val="solid"/>
                                      </p:to>
                                    </p:set>
                                    <p:set>
                                      <p:cBhvr>
                                        <p:cTn id="50" dur="500" fill="hold"/>
                                        <p:tgtEl>
                                          <p:spTgt spid="7"/>
                                        </p:tgtEl>
                                        <p:attrNameLst>
                                          <p:attrName>fill.on</p:attrName>
                                        </p:attrNameLst>
                                      </p:cBhvr>
                                      <p:to>
                                        <p:strVal val="true"/>
                                      </p:to>
                                    </p:set>
                                  </p:childTnLst>
                                </p:cTn>
                              </p:par>
                              <p:par>
                                <p:cTn id="51" presetID="26" presetClass="emph" presetSubtype="0" repeatCount="4000" fill="hold" grpId="1" nodeType="withEffect">
                                  <p:stCondLst>
                                    <p:cond delay="0"/>
                                  </p:stCondLst>
                                  <p:childTnLst>
                                    <p:animEffect transition="out" filter="fade">
                                      <p:cBhvr>
                                        <p:cTn id="52" dur="500" tmFilter="0, 0; .2, .5; .8, .5; 1, 0"/>
                                        <p:tgtEl>
                                          <p:spTgt spid="7"/>
                                        </p:tgtEl>
                                      </p:cBhvr>
                                    </p:animEffect>
                                    <p:animScale>
                                      <p:cBhvr>
                                        <p:cTn id="5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8"/>
                                        </p:tgtEl>
                                        <p:attrNameLst>
                                          <p:attrName>fillcolor</p:attrName>
                                        </p:attrNameLst>
                                      </p:cBhvr>
                                      <p:to>
                                        <a:srgbClr val="D99694"/>
                                      </p:to>
                                    </p:animClr>
                                    <p:set>
                                      <p:cBhvr>
                                        <p:cTn id="59" dur="500" fill="hold"/>
                                        <p:tgtEl>
                                          <p:spTgt spid="8"/>
                                        </p:tgtEl>
                                        <p:attrNameLst>
                                          <p:attrName>fill.type</p:attrName>
                                        </p:attrNameLst>
                                      </p:cBhvr>
                                      <p:to>
                                        <p:strVal val="solid"/>
                                      </p:to>
                                    </p:set>
                                    <p:set>
                                      <p:cBhvr>
                                        <p:cTn id="60" dur="500" fill="hold"/>
                                        <p:tgtEl>
                                          <p:spTgt spid="8"/>
                                        </p:tgtEl>
                                        <p:attrNameLst>
                                          <p:attrName>fill.on</p:attrName>
                                        </p:attrNameLst>
                                      </p:cBhvr>
                                      <p:to>
                                        <p:strVal val="true"/>
                                      </p:to>
                                    </p:set>
                                  </p:childTnLst>
                                </p:cTn>
                              </p:par>
                              <p:par>
                                <p:cTn id="61" presetID="26" presetClass="emph" presetSubtype="0" repeatCount="4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1AE4D"/>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2" y="853207"/>
            <a:ext cx="14644256" cy="2461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srgbClr val="000000"/>
                </a:solidFill>
                <a:cs typeface="Arial" panose="020B0604020202020204" pitchFamily="34" charset="0"/>
              </a:rPr>
              <a:t>Câu 3. </a:t>
            </a:r>
            <a:r>
              <a:rPr lang="vi-VN" sz="4400" noProof="1">
                <a:solidFill>
                  <a:srgbClr val="000000"/>
                </a:solidFill>
                <a:cs typeface="Arial" panose="020B0604020202020204" pitchFamily="34" charset="0"/>
              </a:rPr>
              <a:t>Nơi chịu ảnh hưởng nặng nề nhất của nạn đói ở châu Phi là:</a:t>
            </a: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582582" y="686492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4400" dirty="0">
                <a:solidFill>
                  <a:schemeClr val="tx1"/>
                </a:solidFill>
              </a:rPr>
              <a:t>D</a:t>
            </a:r>
            <a:r>
              <a:rPr lang="vi-VN" sz="4400" dirty="0">
                <a:solidFill>
                  <a:schemeClr val="tx1"/>
                </a:solidFill>
              </a:rPr>
              <a:t>. Vùng nam hoang mạc Xa – ha - ra</a:t>
            </a:r>
            <a:endParaRPr lang="vi-VN" sz="4400" noProof="1">
              <a:solidFill>
                <a:schemeClr val="tx1"/>
              </a:solidFill>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668683" y="6726042"/>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B. </a:t>
            </a:r>
            <a:r>
              <a:rPr lang="vi-VN" sz="4400" noProof="1">
                <a:solidFill>
                  <a:schemeClr val="tx1"/>
                </a:solidFill>
                <a:latin typeface="Arial" panose="020B0604020202020204" pitchFamily="34" charset="0"/>
                <a:cs typeface="Arial" panose="020B0604020202020204" pitchFamily="34" charset="0"/>
              </a:rPr>
              <a:t>Nam Phi</a:t>
            </a:r>
          </a:p>
        </p:txBody>
      </p:sp>
      <p:sp>
        <p:nvSpPr>
          <p:cNvPr id="7" name="Đáp án sai 2">
            <a:extLst>
              <a:ext uri="{FF2B5EF4-FFF2-40B4-BE49-F238E27FC236}">
                <a16:creationId xmlns:a16="http://schemas.microsoft.com/office/drawing/2014/main" id="{6A919885-0285-0403-1E09-FA94D8BC080B}"/>
              </a:ext>
            </a:extLst>
          </p:cNvPr>
          <p:cNvSpPr/>
          <p:nvPr/>
        </p:nvSpPr>
        <p:spPr>
          <a:xfrm>
            <a:off x="9582582" y="3927393"/>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C. Đông Phi</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1668683" y="39335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dirty="0">
                <a:solidFill>
                  <a:schemeClr val="tx1"/>
                </a:solidFill>
                <a:latin typeface="Arial" panose="020B0604020202020204" pitchFamily="34" charset="0"/>
                <a:cs typeface="Arial" panose="020B0604020202020204" pitchFamily="34" charset="0"/>
              </a:rPr>
              <a:t>A</a:t>
            </a:r>
            <a:r>
              <a:rPr lang="vi-VN" sz="4400" dirty="0">
                <a:solidFill>
                  <a:schemeClr val="tx1"/>
                </a:solidFill>
                <a:latin typeface="Arial" panose="020B0604020202020204" pitchFamily="34" charset="0"/>
                <a:cs typeface="Arial" panose="020B0604020202020204" pitchFamily="34" charset="0"/>
              </a:rPr>
              <a:t>. </a:t>
            </a:r>
            <a:r>
              <a:rPr lang="vi-VN" sz="4400" dirty="0">
                <a:solidFill>
                  <a:schemeClr val="tx1"/>
                </a:solidFill>
              </a:rPr>
              <a:t>Bắc Phi</a:t>
            </a:r>
            <a:endParaRPr lang="vi-VN" sz="4400" noProof="1">
              <a:solidFill>
                <a:schemeClr val="tx1"/>
              </a:solidFill>
              <a:cs typeface="Arial" panose="020B0604020202020204" pitchFamily="34" charset="0"/>
            </a:endParaRPr>
          </a:p>
        </p:txBody>
      </p:sp>
      <p:pic>
        <p:nvPicPr>
          <p:cNvPr id="14" name="Picture 11">
            <a:extLst>
              <a:ext uri="{FF2B5EF4-FFF2-40B4-BE49-F238E27FC236}">
                <a16:creationId xmlns:a16="http://schemas.microsoft.com/office/drawing/2014/main" id="{CC168591-CE51-4B9E-A3D6-764138981E3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82209" y="266700"/>
            <a:ext cx="1483543" cy="2146174"/>
          </a:xfrm>
          <a:prstGeom prst="rect">
            <a:avLst/>
          </a:prstGeom>
        </p:spPr>
      </p:pic>
      <p:pic>
        <p:nvPicPr>
          <p:cNvPr id="15" name="Picture 10">
            <a:extLst>
              <a:ext uri="{FF2B5EF4-FFF2-40B4-BE49-F238E27FC236}">
                <a16:creationId xmlns:a16="http://schemas.microsoft.com/office/drawing/2014/main" id="{3E3B92D4-780C-4593-ACB4-1AC694B42D5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0" y="8173749"/>
            <a:ext cx="1489147" cy="2230761"/>
          </a:xfrm>
          <a:prstGeom prst="rect">
            <a:avLst/>
          </a:prstGeom>
        </p:spPr>
      </p:pic>
    </p:spTree>
    <p:extLst>
      <p:ext uri="{BB962C8B-B14F-4D97-AF65-F5344CB8AC3E}">
        <p14:creationId xmlns:p14="http://schemas.microsoft.com/office/powerpoint/2010/main" val="380294822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26" presetClass="emph" presetSubtype="0" repeatCount="4000" fill="hold" grpId="1" nodeType="withEffect">
                                  <p:stCondLst>
                                    <p:cond delay="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6"/>
                                        </p:tgtEl>
                                        <p:attrNameLst>
                                          <p:attrName>fillcolor</p:attrName>
                                        </p:attrNameLst>
                                      </p:cBhvr>
                                      <p:to>
                                        <a:srgbClr val="D99694"/>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cTn>
                              </p:par>
                              <p:par>
                                <p:cTn id="41" presetID="26" presetClass="emph" presetSubtype="0" repeatCount="4000" fill="hold" grpId="1" nodeType="withEffect">
                                  <p:stCondLst>
                                    <p:cond delay="0"/>
                                  </p:stCondLst>
                                  <p:childTnLst>
                                    <p:animEffect transition="out" filter="fade">
                                      <p:cBhvr>
                                        <p:cTn id="42" dur="500" tmFilter="0, 0; .2, .5; .8, .5; 1, 0"/>
                                        <p:tgtEl>
                                          <p:spTgt spid="6"/>
                                        </p:tgtEl>
                                      </p:cBhvr>
                                    </p:animEffect>
                                    <p:animScale>
                                      <p:cBhvr>
                                        <p:cTn id="4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7"/>
                                        </p:tgtEl>
                                        <p:attrNameLst>
                                          <p:attrName>fillcolor</p:attrName>
                                        </p:attrNameLst>
                                      </p:cBhvr>
                                      <p:to>
                                        <a:srgbClr val="D99694"/>
                                      </p:to>
                                    </p:animClr>
                                    <p:set>
                                      <p:cBhvr>
                                        <p:cTn id="49" dur="500" fill="hold"/>
                                        <p:tgtEl>
                                          <p:spTgt spid="7"/>
                                        </p:tgtEl>
                                        <p:attrNameLst>
                                          <p:attrName>fill.type</p:attrName>
                                        </p:attrNameLst>
                                      </p:cBhvr>
                                      <p:to>
                                        <p:strVal val="solid"/>
                                      </p:to>
                                    </p:set>
                                    <p:set>
                                      <p:cBhvr>
                                        <p:cTn id="50" dur="500" fill="hold"/>
                                        <p:tgtEl>
                                          <p:spTgt spid="7"/>
                                        </p:tgtEl>
                                        <p:attrNameLst>
                                          <p:attrName>fill.on</p:attrName>
                                        </p:attrNameLst>
                                      </p:cBhvr>
                                      <p:to>
                                        <p:strVal val="true"/>
                                      </p:to>
                                    </p:set>
                                  </p:childTnLst>
                                </p:cTn>
                              </p:par>
                              <p:par>
                                <p:cTn id="51" presetID="26" presetClass="emph" presetSubtype="0" repeatCount="4000" fill="hold" grpId="1" nodeType="withEffect">
                                  <p:stCondLst>
                                    <p:cond delay="0"/>
                                  </p:stCondLst>
                                  <p:childTnLst>
                                    <p:animEffect transition="out" filter="fade">
                                      <p:cBhvr>
                                        <p:cTn id="52" dur="500" tmFilter="0, 0; .2, .5; .8, .5; 1, 0"/>
                                        <p:tgtEl>
                                          <p:spTgt spid="7"/>
                                        </p:tgtEl>
                                      </p:cBhvr>
                                    </p:animEffect>
                                    <p:animScale>
                                      <p:cBhvr>
                                        <p:cTn id="5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8"/>
                                        </p:tgtEl>
                                        <p:attrNameLst>
                                          <p:attrName>fillcolor</p:attrName>
                                        </p:attrNameLst>
                                      </p:cBhvr>
                                      <p:to>
                                        <a:srgbClr val="D99694"/>
                                      </p:to>
                                    </p:animClr>
                                    <p:set>
                                      <p:cBhvr>
                                        <p:cTn id="59" dur="500" fill="hold"/>
                                        <p:tgtEl>
                                          <p:spTgt spid="8"/>
                                        </p:tgtEl>
                                        <p:attrNameLst>
                                          <p:attrName>fill.type</p:attrName>
                                        </p:attrNameLst>
                                      </p:cBhvr>
                                      <p:to>
                                        <p:strVal val="solid"/>
                                      </p:to>
                                    </p:set>
                                    <p:set>
                                      <p:cBhvr>
                                        <p:cTn id="60" dur="500" fill="hold"/>
                                        <p:tgtEl>
                                          <p:spTgt spid="8"/>
                                        </p:tgtEl>
                                        <p:attrNameLst>
                                          <p:attrName>fill.on</p:attrName>
                                        </p:attrNameLst>
                                      </p:cBhvr>
                                      <p:to>
                                        <p:strVal val="true"/>
                                      </p:to>
                                    </p:set>
                                  </p:childTnLst>
                                </p:cTn>
                              </p:par>
                              <p:par>
                                <p:cTn id="61" presetID="26" presetClass="emph" presetSubtype="0" repeatCount="4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2020552" y="998323"/>
            <a:ext cx="14332528" cy="1447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noProof="1">
                <a:solidFill>
                  <a:srgbClr val="000000"/>
                </a:solidFill>
                <a:cs typeface="Arial" panose="020B0604020202020204" pitchFamily="34" charset="0"/>
              </a:rPr>
              <a:t>Câu 4. </a:t>
            </a:r>
            <a:r>
              <a:rPr lang="vi-VN" sz="4400" noProof="1">
                <a:solidFill>
                  <a:srgbClr val="000000"/>
                </a:solidFill>
                <a:cs typeface="Arial" panose="020B0604020202020204" pitchFamily="34" charset="0"/>
              </a:rPr>
              <a:t>Xung đột quân sự tại châu Phi còn gọi là:</a:t>
            </a: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2022200" y="623350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4400" noProof="1">
                <a:solidFill>
                  <a:schemeClr val="tx1"/>
                </a:solidFill>
                <a:latin typeface="Arial" panose="020B0604020202020204" pitchFamily="34" charset="0"/>
                <a:cs typeface="Arial" panose="020B0604020202020204" pitchFamily="34" charset="0"/>
              </a:rPr>
              <a:t>B</a:t>
            </a:r>
            <a:r>
              <a:rPr lang="vi-VN" sz="4400" dirty="0">
                <a:solidFill>
                  <a:schemeClr val="tx1"/>
                </a:solidFill>
              </a:rPr>
              <a:t>. </a:t>
            </a:r>
            <a:r>
              <a:rPr lang="vi-VN" sz="4400" noProof="1">
                <a:solidFill>
                  <a:schemeClr val="tx1"/>
                </a:solidFill>
                <a:cs typeface="Arial" panose="020B0604020202020204" pitchFamily="34" charset="0"/>
              </a:rPr>
              <a:t>Xung đột vũ trang</a:t>
            </a:r>
          </a:p>
        </p:txBody>
      </p:sp>
      <p:sp>
        <p:nvSpPr>
          <p:cNvPr id="6" name="Đáp án sai 1">
            <a:extLst>
              <a:ext uri="{FF2B5EF4-FFF2-40B4-BE49-F238E27FC236}">
                <a16:creationId xmlns:a16="http://schemas.microsoft.com/office/drawing/2014/main" id="{3FCD9830-5FD1-BD44-878B-228BD96CE996}"/>
              </a:ext>
            </a:extLst>
          </p:cNvPr>
          <p:cNvSpPr/>
          <p:nvPr/>
        </p:nvSpPr>
        <p:spPr>
          <a:xfrm>
            <a:off x="2020552" y="3148448"/>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A. </a:t>
            </a:r>
            <a:r>
              <a:rPr lang="vi-VN" sz="4400" dirty="0">
                <a:solidFill>
                  <a:schemeClr val="tx1"/>
                </a:solidFill>
              </a:rPr>
              <a:t>Xung đột văn hóa</a:t>
            </a:r>
            <a:endParaRPr lang="vi-VN" sz="44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51512" y="3148448"/>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C. Xung đột tôn giáo</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85509" y="623350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D. Xung đột xã hội</a:t>
            </a:r>
            <a:endParaRPr lang="vi-VN" sz="4400" noProof="1">
              <a:solidFill>
                <a:schemeClr val="tx1"/>
              </a:solidFill>
              <a:cs typeface="Arial" panose="020B0604020202020204" pitchFamily="34" charset="0"/>
            </a:endParaRPr>
          </a:p>
        </p:txBody>
      </p:sp>
      <p:pic>
        <p:nvPicPr>
          <p:cNvPr id="14" name="Picture 5">
            <a:extLst>
              <a:ext uri="{FF2B5EF4-FFF2-40B4-BE49-F238E27FC236}">
                <a16:creationId xmlns:a16="http://schemas.microsoft.com/office/drawing/2014/main" id="{42AA6B48-5B7F-4690-AE3D-2D90CC41927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16" y="7809355"/>
            <a:ext cx="2250884" cy="2426829"/>
          </a:xfrm>
          <a:prstGeom prst="rect">
            <a:avLst/>
          </a:prstGeom>
        </p:spPr>
      </p:pic>
      <p:sp>
        <p:nvSpPr>
          <p:cNvPr id="3" name="Action Button: Go to End 2">
            <a:hlinkClick r:id="rId4" action="ppaction://hlinksldjump" highlightClick="1"/>
            <a:extLst>
              <a:ext uri="{FF2B5EF4-FFF2-40B4-BE49-F238E27FC236}">
                <a16:creationId xmlns:a16="http://schemas.microsoft.com/office/drawing/2014/main" id="{72B317DF-DD56-4346-9AF8-E8B9B9905DBF}"/>
              </a:ext>
            </a:extLst>
          </p:cNvPr>
          <p:cNvSpPr/>
          <p:nvPr/>
        </p:nvSpPr>
        <p:spPr>
          <a:xfrm>
            <a:off x="17373600" y="9410700"/>
            <a:ext cx="914400" cy="825484"/>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80606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26" presetClass="emph" presetSubtype="0" repeatCount="4000" fill="hold" grpId="1" nodeType="withEffect">
                                  <p:stCondLst>
                                    <p:cond delay="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6"/>
                                        </p:tgtEl>
                                        <p:attrNameLst>
                                          <p:attrName>fillcolor</p:attrName>
                                        </p:attrNameLst>
                                      </p:cBhvr>
                                      <p:to>
                                        <a:srgbClr val="D99694"/>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cTn>
                              </p:par>
                              <p:par>
                                <p:cTn id="41" presetID="26" presetClass="emph" presetSubtype="0" repeatCount="4000" fill="hold" grpId="1" nodeType="withEffect">
                                  <p:stCondLst>
                                    <p:cond delay="0"/>
                                  </p:stCondLst>
                                  <p:childTnLst>
                                    <p:animEffect transition="out" filter="fade">
                                      <p:cBhvr>
                                        <p:cTn id="42" dur="500" tmFilter="0, 0; .2, .5; .8, .5; 1, 0"/>
                                        <p:tgtEl>
                                          <p:spTgt spid="6"/>
                                        </p:tgtEl>
                                      </p:cBhvr>
                                    </p:animEffect>
                                    <p:animScale>
                                      <p:cBhvr>
                                        <p:cTn id="4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7"/>
                                        </p:tgtEl>
                                        <p:attrNameLst>
                                          <p:attrName>fillcolor</p:attrName>
                                        </p:attrNameLst>
                                      </p:cBhvr>
                                      <p:to>
                                        <a:srgbClr val="D99694"/>
                                      </p:to>
                                    </p:animClr>
                                    <p:set>
                                      <p:cBhvr>
                                        <p:cTn id="49" dur="500" fill="hold"/>
                                        <p:tgtEl>
                                          <p:spTgt spid="7"/>
                                        </p:tgtEl>
                                        <p:attrNameLst>
                                          <p:attrName>fill.type</p:attrName>
                                        </p:attrNameLst>
                                      </p:cBhvr>
                                      <p:to>
                                        <p:strVal val="solid"/>
                                      </p:to>
                                    </p:set>
                                    <p:set>
                                      <p:cBhvr>
                                        <p:cTn id="50" dur="500" fill="hold"/>
                                        <p:tgtEl>
                                          <p:spTgt spid="7"/>
                                        </p:tgtEl>
                                        <p:attrNameLst>
                                          <p:attrName>fill.on</p:attrName>
                                        </p:attrNameLst>
                                      </p:cBhvr>
                                      <p:to>
                                        <p:strVal val="true"/>
                                      </p:to>
                                    </p:set>
                                  </p:childTnLst>
                                </p:cTn>
                              </p:par>
                              <p:par>
                                <p:cTn id="51" presetID="26" presetClass="emph" presetSubtype="0" repeatCount="4000" fill="hold" grpId="1" nodeType="withEffect">
                                  <p:stCondLst>
                                    <p:cond delay="0"/>
                                  </p:stCondLst>
                                  <p:childTnLst>
                                    <p:animEffect transition="out" filter="fade">
                                      <p:cBhvr>
                                        <p:cTn id="52" dur="500" tmFilter="0, 0; .2, .5; .8, .5; 1, 0"/>
                                        <p:tgtEl>
                                          <p:spTgt spid="7"/>
                                        </p:tgtEl>
                                      </p:cBhvr>
                                    </p:animEffect>
                                    <p:animScale>
                                      <p:cBhvr>
                                        <p:cTn id="5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8"/>
                                        </p:tgtEl>
                                        <p:attrNameLst>
                                          <p:attrName>fillcolor</p:attrName>
                                        </p:attrNameLst>
                                      </p:cBhvr>
                                      <p:to>
                                        <a:srgbClr val="D99694"/>
                                      </p:to>
                                    </p:animClr>
                                    <p:set>
                                      <p:cBhvr>
                                        <p:cTn id="59" dur="500" fill="hold"/>
                                        <p:tgtEl>
                                          <p:spTgt spid="8"/>
                                        </p:tgtEl>
                                        <p:attrNameLst>
                                          <p:attrName>fill.type</p:attrName>
                                        </p:attrNameLst>
                                      </p:cBhvr>
                                      <p:to>
                                        <p:strVal val="solid"/>
                                      </p:to>
                                    </p:set>
                                    <p:set>
                                      <p:cBhvr>
                                        <p:cTn id="60" dur="500" fill="hold"/>
                                        <p:tgtEl>
                                          <p:spTgt spid="8"/>
                                        </p:tgtEl>
                                        <p:attrNameLst>
                                          <p:attrName>fill.on</p:attrName>
                                        </p:attrNameLst>
                                      </p:cBhvr>
                                      <p:to>
                                        <p:strVal val="true"/>
                                      </p:to>
                                    </p:set>
                                  </p:childTnLst>
                                </p:cTn>
                              </p:par>
                              <p:par>
                                <p:cTn id="61" presetID="26" presetClass="emph" presetSubtype="0" repeatCount="4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549022" y="997492"/>
            <a:ext cx="14644256" cy="22848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noProof="1">
                <a:solidFill>
                  <a:srgbClr val="000000"/>
                </a:solidFill>
                <a:cs typeface="Arial" panose="020B0604020202020204" pitchFamily="34" charset="0"/>
              </a:rPr>
              <a:t>Câu 5. </a:t>
            </a:r>
            <a:r>
              <a:rPr lang="vi-VN" sz="4400" noProof="1">
                <a:solidFill>
                  <a:srgbClr val="000000"/>
                </a:solidFill>
                <a:cs typeface="Arial" panose="020B0604020202020204" pitchFamily="34" charset="0"/>
              </a:rPr>
              <a:t>Đâu không phải là di sản lịch sử nổi tiếng của châu Phi?</a:t>
            </a:r>
            <a:endParaRPr lang="en-US" sz="40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9431152" y="40696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4400" dirty="0">
                <a:solidFill>
                  <a:schemeClr val="tx1"/>
                </a:solidFill>
              </a:rPr>
              <a:t>C. </a:t>
            </a:r>
            <a:r>
              <a:rPr lang="vi-VN" sz="4400" noProof="1">
                <a:solidFill>
                  <a:schemeClr val="tx1"/>
                </a:solidFill>
                <a:cs typeface="Arial" panose="020B0604020202020204" pitchFamily="34" charset="0"/>
              </a:rPr>
              <a:t>Vườn treo Ba-bi-lon</a:t>
            </a:r>
          </a:p>
        </p:txBody>
      </p:sp>
      <p:sp>
        <p:nvSpPr>
          <p:cNvPr id="6" name="Đáp án sai 1">
            <a:extLst>
              <a:ext uri="{FF2B5EF4-FFF2-40B4-BE49-F238E27FC236}">
                <a16:creationId xmlns:a16="http://schemas.microsoft.com/office/drawing/2014/main" id="{3FCD9830-5FD1-BD44-878B-228BD96CE996}"/>
              </a:ext>
            </a:extLst>
          </p:cNvPr>
          <p:cNvSpPr/>
          <p:nvPr/>
        </p:nvSpPr>
        <p:spPr>
          <a:xfrm>
            <a:off x="1865372" y="6750608"/>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noProof="1">
                <a:solidFill>
                  <a:schemeClr val="tx1"/>
                </a:solidFill>
                <a:latin typeface="Arial" panose="020B0604020202020204" pitchFamily="34" charset="0"/>
                <a:cs typeface="Arial" panose="020B0604020202020204" pitchFamily="34" charset="0"/>
              </a:rPr>
              <a:t>B. </a:t>
            </a:r>
            <a:r>
              <a:rPr lang="vi-VN" sz="4400" dirty="0">
                <a:solidFill>
                  <a:schemeClr val="tx1"/>
                </a:solidFill>
              </a:rPr>
              <a:t>Tượng Nhân sư</a:t>
            </a:r>
            <a:r>
              <a:rPr lang="vi-VN" sz="4400" noProof="1">
                <a:solidFill>
                  <a:schemeClr val="tx1"/>
                </a:solidFill>
                <a:cs typeface="Arial" panose="020B0604020202020204" pitchFamily="34" charset="0"/>
              </a:rPr>
              <a:t> </a:t>
            </a:r>
            <a:endParaRPr lang="vi-VN" sz="44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795797" y="40696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400" dirty="0">
                <a:solidFill>
                  <a:schemeClr val="tx1"/>
                </a:solidFill>
              </a:rPr>
              <a:t>A</a:t>
            </a:r>
            <a:r>
              <a:rPr lang="vi-VN" sz="4400" dirty="0">
                <a:solidFill>
                  <a:schemeClr val="tx1"/>
                </a:solidFill>
              </a:rPr>
              <a:t>. Chữ tượng hình</a:t>
            </a:r>
            <a:endParaRPr lang="vi-VN" sz="4400" noProof="1">
              <a:solidFill>
                <a:schemeClr val="tx1"/>
              </a:solidFill>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551496" y="679519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4400" dirty="0">
                <a:solidFill>
                  <a:schemeClr val="tx1"/>
                </a:solidFill>
              </a:rPr>
              <a:t>D. Kim tự tháp Khê - ốp</a:t>
            </a:r>
            <a:endParaRPr lang="vi-VN" sz="4400" noProof="1">
              <a:solidFill>
                <a:schemeClr val="tx1"/>
              </a:solidFill>
              <a:cs typeface="Arial" panose="020B0604020202020204" pitchFamily="34" charset="0"/>
            </a:endParaRPr>
          </a:p>
        </p:txBody>
      </p:sp>
      <p:pic>
        <p:nvPicPr>
          <p:cNvPr id="14" name="Picture 4">
            <a:extLst>
              <a:ext uri="{FF2B5EF4-FFF2-40B4-BE49-F238E27FC236}">
                <a16:creationId xmlns:a16="http://schemas.microsoft.com/office/drawing/2014/main" id="{1C29E1DB-F4DA-477B-93FA-78B8ECA8BF4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2859">
            <a:off x="303870" y="7024708"/>
            <a:ext cx="1331745" cy="2872392"/>
          </a:xfrm>
          <a:prstGeom prst="rect">
            <a:avLst/>
          </a:prstGeom>
        </p:spPr>
      </p:pic>
      <p:pic>
        <p:nvPicPr>
          <p:cNvPr id="15" name="Picture 7">
            <a:extLst>
              <a:ext uri="{FF2B5EF4-FFF2-40B4-BE49-F238E27FC236}">
                <a16:creationId xmlns:a16="http://schemas.microsoft.com/office/drawing/2014/main" id="{7D1DD13F-6655-403A-AAD6-AF23BE584F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54078" y="-133556"/>
            <a:ext cx="1764014" cy="2413453"/>
          </a:xfrm>
          <a:prstGeom prst="rect">
            <a:avLst/>
          </a:prstGeom>
        </p:spPr>
      </p:pic>
    </p:spTree>
    <p:extLst>
      <p:ext uri="{BB962C8B-B14F-4D97-AF65-F5344CB8AC3E}">
        <p14:creationId xmlns:p14="http://schemas.microsoft.com/office/powerpoint/2010/main" val="3031994871"/>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92D05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cTn>
                              </p:par>
                              <p:par>
                                <p:cTn id="31" presetID="26" presetClass="emph" presetSubtype="0" repeatCount="4000" fill="hold" grpId="1" nodeType="withEffect">
                                  <p:stCondLst>
                                    <p:cond delay="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500" fill="hold"/>
                                        <p:tgtEl>
                                          <p:spTgt spid="6"/>
                                        </p:tgtEl>
                                        <p:attrNameLst>
                                          <p:attrName>fillcolor</p:attrName>
                                        </p:attrNameLst>
                                      </p:cBhvr>
                                      <p:to>
                                        <a:srgbClr val="D99694"/>
                                      </p:to>
                                    </p:animClr>
                                    <p:set>
                                      <p:cBhvr>
                                        <p:cTn id="39" dur="500" fill="hold"/>
                                        <p:tgtEl>
                                          <p:spTgt spid="6"/>
                                        </p:tgtEl>
                                        <p:attrNameLst>
                                          <p:attrName>fill.type</p:attrName>
                                        </p:attrNameLst>
                                      </p:cBhvr>
                                      <p:to>
                                        <p:strVal val="solid"/>
                                      </p:to>
                                    </p:set>
                                    <p:set>
                                      <p:cBhvr>
                                        <p:cTn id="40" dur="500" fill="hold"/>
                                        <p:tgtEl>
                                          <p:spTgt spid="6"/>
                                        </p:tgtEl>
                                        <p:attrNameLst>
                                          <p:attrName>fill.on</p:attrName>
                                        </p:attrNameLst>
                                      </p:cBhvr>
                                      <p:to>
                                        <p:strVal val="true"/>
                                      </p:to>
                                    </p:set>
                                  </p:childTnLst>
                                </p:cTn>
                              </p:par>
                              <p:par>
                                <p:cTn id="41" presetID="26" presetClass="emph" presetSubtype="0" repeatCount="4000" fill="hold" grpId="1" nodeType="withEffect">
                                  <p:stCondLst>
                                    <p:cond delay="0"/>
                                  </p:stCondLst>
                                  <p:childTnLst>
                                    <p:animEffect transition="out" filter="fade">
                                      <p:cBhvr>
                                        <p:cTn id="42" dur="500" tmFilter="0, 0; .2, .5; .8, .5; 1, 0"/>
                                        <p:tgtEl>
                                          <p:spTgt spid="6"/>
                                        </p:tgtEl>
                                      </p:cBhvr>
                                    </p:animEffect>
                                    <p:animScale>
                                      <p:cBhvr>
                                        <p:cTn id="43"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7"/>
                                        </p:tgtEl>
                                        <p:attrNameLst>
                                          <p:attrName>fillcolor</p:attrName>
                                        </p:attrNameLst>
                                      </p:cBhvr>
                                      <p:to>
                                        <a:srgbClr val="D99694"/>
                                      </p:to>
                                    </p:animClr>
                                    <p:set>
                                      <p:cBhvr>
                                        <p:cTn id="49" dur="500" fill="hold"/>
                                        <p:tgtEl>
                                          <p:spTgt spid="7"/>
                                        </p:tgtEl>
                                        <p:attrNameLst>
                                          <p:attrName>fill.type</p:attrName>
                                        </p:attrNameLst>
                                      </p:cBhvr>
                                      <p:to>
                                        <p:strVal val="solid"/>
                                      </p:to>
                                    </p:set>
                                    <p:set>
                                      <p:cBhvr>
                                        <p:cTn id="50" dur="500" fill="hold"/>
                                        <p:tgtEl>
                                          <p:spTgt spid="7"/>
                                        </p:tgtEl>
                                        <p:attrNameLst>
                                          <p:attrName>fill.on</p:attrName>
                                        </p:attrNameLst>
                                      </p:cBhvr>
                                      <p:to>
                                        <p:strVal val="true"/>
                                      </p:to>
                                    </p:set>
                                  </p:childTnLst>
                                </p:cTn>
                              </p:par>
                              <p:par>
                                <p:cTn id="51" presetID="26" presetClass="emph" presetSubtype="0" repeatCount="4000" fill="hold" grpId="1" nodeType="withEffect">
                                  <p:stCondLst>
                                    <p:cond delay="0"/>
                                  </p:stCondLst>
                                  <p:childTnLst>
                                    <p:animEffect transition="out" filter="fade">
                                      <p:cBhvr>
                                        <p:cTn id="52" dur="500" tmFilter="0, 0; .2, .5; .8, .5; 1, 0"/>
                                        <p:tgtEl>
                                          <p:spTgt spid="7"/>
                                        </p:tgtEl>
                                      </p:cBhvr>
                                    </p:animEffect>
                                    <p:animScale>
                                      <p:cBhvr>
                                        <p:cTn id="53"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8"/>
                                        </p:tgtEl>
                                        <p:attrNameLst>
                                          <p:attrName>fillcolor</p:attrName>
                                        </p:attrNameLst>
                                      </p:cBhvr>
                                      <p:to>
                                        <a:srgbClr val="D99694"/>
                                      </p:to>
                                    </p:animClr>
                                    <p:set>
                                      <p:cBhvr>
                                        <p:cTn id="59" dur="500" fill="hold"/>
                                        <p:tgtEl>
                                          <p:spTgt spid="8"/>
                                        </p:tgtEl>
                                        <p:attrNameLst>
                                          <p:attrName>fill.type</p:attrName>
                                        </p:attrNameLst>
                                      </p:cBhvr>
                                      <p:to>
                                        <p:strVal val="solid"/>
                                      </p:to>
                                    </p:set>
                                    <p:set>
                                      <p:cBhvr>
                                        <p:cTn id="60" dur="500" fill="hold"/>
                                        <p:tgtEl>
                                          <p:spTgt spid="8"/>
                                        </p:tgtEl>
                                        <p:attrNameLst>
                                          <p:attrName>fill.on</p:attrName>
                                        </p:attrNameLst>
                                      </p:cBhvr>
                                      <p:to>
                                        <p:strVal val="true"/>
                                      </p:to>
                                    </p:set>
                                  </p:childTnLst>
                                </p:cTn>
                              </p:par>
                              <p:par>
                                <p:cTn id="61" presetID="26" presetClass="emph" presetSubtype="0" repeatCount="4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5638800" y="653071"/>
            <a:ext cx="7086600" cy="1515301"/>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grpSp>
        <p:nvGrpSpPr>
          <p:cNvPr id="9" name="Group 9"/>
          <p:cNvGrpSpPr/>
          <p:nvPr/>
        </p:nvGrpSpPr>
        <p:grpSpPr>
          <a:xfrm>
            <a:off x="988371" y="2552618"/>
            <a:ext cx="16230600" cy="7083368"/>
            <a:chOff x="0" y="0"/>
            <a:chExt cx="5541791" cy="2084037"/>
          </a:xfrm>
        </p:grpSpPr>
        <p:sp>
          <p:nvSpPr>
            <p:cNvPr id="10" name="Freeform 10"/>
            <p:cNvSpPr/>
            <p:nvPr/>
          </p:nvSpPr>
          <p:spPr>
            <a:xfrm>
              <a:off x="38100" y="44450"/>
              <a:ext cx="5504962" cy="2039587"/>
            </a:xfrm>
            <a:custGeom>
              <a:avLst/>
              <a:gdLst/>
              <a:ahLst/>
              <a:cxnLst/>
              <a:rect l="l" t="t" r="r" b="b"/>
              <a:pathLst>
                <a:path w="5504962" h="2039587">
                  <a:moveTo>
                    <a:pt x="2540" y="2009107"/>
                  </a:moveTo>
                  <a:cubicBezTo>
                    <a:pt x="0" y="2017997"/>
                    <a:pt x="5080" y="2024347"/>
                    <a:pt x="34642" y="2025617"/>
                  </a:cubicBezTo>
                  <a:cubicBezTo>
                    <a:pt x="68908" y="2026887"/>
                    <a:pt x="98890" y="2026887"/>
                    <a:pt x="133156" y="2026887"/>
                  </a:cubicBezTo>
                  <a:cubicBezTo>
                    <a:pt x="270219" y="2028157"/>
                    <a:pt x="407282" y="2028157"/>
                    <a:pt x="548628" y="2029427"/>
                  </a:cubicBezTo>
                  <a:cubicBezTo>
                    <a:pt x="625726" y="2030697"/>
                    <a:pt x="702824" y="2031967"/>
                    <a:pt x="775638" y="2033237"/>
                  </a:cubicBezTo>
                  <a:cubicBezTo>
                    <a:pt x="904135" y="2034507"/>
                    <a:pt x="1028348" y="2034507"/>
                    <a:pt x="1156844" y="2035777"/>
                  </a:cubicBezTo>
                  <a:cubicBezTo>
                    <a:pt x="1208243" y="2035777"/>
                    <a:pt x="1255358" y="2035777"/>
                    <a:pt x="1306757" y="2034507"/>
                  </a:cubicBezTo>
                  <a:cubicBezTo>
                    <a:pt x="1328173" y="2034507"/>
                    <a:pt x="1353872" y="2033237"/>
                    <a:pt x="1375288" y="2033237"/>
                  </a:cubicBezTo>
                  <a:cubicBezTo>
                    <a:pt x="1460952" y="2034507"/>
                    <a:pt x="3174238" y="2025617"/>
                    <a:pt x="3259903" y="2026887"/>
                  </a:cubicBezTo>
                  <a:cubicBezTo>
                    <a:pt x="3379833" y="2028157"/>
                    <a:pt x="3709640" y="2028157"/>
                    <a:pt x="3829571" y="2028157"/>
                  </a:cubicBezTo>
                  <a:cubicBezTo>
                    <a:pt x="3876686" y="2028157"/>
                    <a:pt x="3919518" y="2026887"/>
                    <a:pt x="3966633" y="2026887"/>
                  </a:cubicBezTo>
                  <a:lnTo>
                    <a:pt x="4197927" y="2030697"/>
                  </a:lnTo>
                  <a:cubicBezTo>
                    <a:pt x="4364972" y="2033237"/>
                    <a:pt x="4527734" y="2030697"/>
                    <a:pt x="4694780" y="2034507"/>
                  </a:cubicBezTo>
                  <a:cubicBezTo>
                    <a:pt x="4973189" y="2039587"/>
                    <a:pt x="5255881" y="2033237"/>
                    <a:pt x="5440192" y="2038317"/>
                  </a:cubicBezTo>
                  <a:cubicBezTo>
                    <a:pt x="5460512" y="2039587"/>
                    <a:pt x="5480831" y="2038317"/>
                    <a:pt x="5503692" y="2038317"/>
                  </a:cubicBezTo>
                  <a:lnTo>
                    <a:pt x="5503692" y="1978627"/>
                  </a:lnTo>
                  <a:cubicBezTo>
                    <a:pt x="5502422" y="1906087"/>
                    <a:pt x="5501151" y="1832062"/>
                    <a:pt x="5501151" y="1753410"/>
                  </a:cubicBezTo>
                  <a:cubicBezTo>
                    <a:pt x="5501151" y="1662420"/>
                    <a:pt x="5504962" y="1569888"/>
                    <a:pt x="5498612" y="1478899"/>
                  </a:cubicBezTo>
                  <a:cubicBezTo>
                    <a:pt x="5490992" y="1418753"/>
                    <a:pt x="5479562" y="232805"/>
                    <a:pt x="5479562" y="172659"/>
                  </a:cubicBezTo>
                  <a:cubicBezTo>
                    <a:pt x="5477022" y="131020"/>
                    <a:pt x="5475751" y="87838"/>
                    <a:pt x="5473212" y="46199"/>
                  </a:cubicBezTo>
                  <a:cubicBezTo>
                    <a:pt x="5473212" y="33861"/>
                    <a:pt x="5471942" y="21524"/>
                    <a:pt x="5470672" y="6350"/>
                  </a:cubicBezTo>
                  <a:cubicBezTo>
                    <a:pt x="5460512" y="3810"/>
                    <a:pt x="5451622" y="2540"/>
                    <a:pt x="5441462" y="1270"/>
                  </a:cubicBezTo>
                  <a:cubicBezTo>
                    <a:pt x="5433842" y="0"/>
                    <a:pt x="5426222" y="1270"/>
                    <a:pt x="5419872" y="1270"/>
                  </a:cubicBezTo>
                  <a:lnTo>
                    <a:pt x="13226" y="6350"/>
                  </a:lnTo>
                  <a:lnTo>
                    <a:pt x="2540" y="2009107"/>
                  </a:lnTo>
                  <a:close/>
                </a:path>
              </a:pathLst>
            </a:custGeom>
            <a:solidFill>
              <a:srgbClr val="2E2C2B"/>
            </a:solidFill>
          </p:spPr>
        </p:sp>
        <p:sp>
          <p:nvSpPr>
            <p:cNvPr id="11" name="Freeform 11"/>
            <p:cNvSpPr/>
            <p:nvPr/>
          </p:nvSpPr>
          <p:spPr>
            <a:xfrm>
              <a:off x="11430" y="16510"/>
              <a:ext cx="5480832" cy="2029427"/>
            </a:xfrm>
            <a:custGeom>
              <a:avLst/>
              <a:gdLst/>
              <a:ahLst/>
              <a:cxnLst/>
              <a:rect l="l" t="t" r="r" b="b"/>
              <a:pathLst>
                <a:path w="5480832" h="2029427">
                  <a:moveTo>
                    <a:pt x="5480832" y="2029427"/>
                  </a:moveTo>
                  <a:lnTo>
                    <a:pt x="0" y="2021807"/>
                  </a:lnTo>
                  <a:lnTo>
                    <a:pt x="0" y="718777"/>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056097"/>
            </a:xfrm>
            <a:custGeom>
              <a:avLst/>
              <a:gdLst/>
              <a:ahLst/>
              <a:cxnLst/>
              <a:rect l="l" t="t" r="r" b="b"/>
              <a:pathLst>
                <a:path w="5510041" h="2056097">
                  <a:moveTo>
                    <a:pt x="5475752" y="21590"/>
                  </a:moveTo>
                  <a:cubicBezTo>
                    <a:pt x="5477021" y="34290"/>
                    <a:pt x="5477021" y="44450"/>
                    <a:pt x="5478291" y="55178"/>
                  </a:cubicBezTo>
                  <a:cubicBezTo>
                    <a:pt x="5480832" y="96818"/>
                    <a:pt x="5482102" y="139999"/>
                    <a:pt x="5484641" y="181638"/>
                  </a:cubicBezTo>
                  <a:cubicBezTo>
                    <a:pt x="5484641" y="241784"/>
                    <a:pt x="5497341" y="1427733"/>
                    <a:pt x="5503691" y="1487878"/>
                  </a:cubicBezTo>
                  <a:cubicBezTo>
                    <a:pt x="5510041" y="1578868"/>
                    <a:pt x="5506232" y="1671400"/>
                    <a:pt x="5506232" y="1762389"/>
                  </a:cubicBezTo>
                  <a:cubicBezTo>
                    <a:pt x="5506232" y="1842583"/>
                    <a:pt x="5507502" y="1916609"/>
                    <a:pt x="5508771" y="1995137"/>
                  </a:cubicBezTo>
                  <a:lnTo>
                    <a:pt x="5508771" y="2054827"/>
                  </a:lnTo>
                  <a:cubicBezTo>
                    <a:pt x="5485911" y="2054827"/>
                    <a:pt x="5465591" y="2056097"/>
                    <a:pt x="5445271" y="2054827"/>
                  </a:cubicBezTo>
                  <a:cubicBezTo>
                    <a:pt x="5173578" y="2049747"/>
                    <a:pt x="4890885" y="2056097"/>
                    <a:pt x="4612477" y="2051017"/>
                  </a:cubicBezTo>
                  <a:cubicBezTo>
                    <a:pt x="4445431" y="2047207"/>
                    <a:pt x="4282669" y="2049747"/>
                    <a:pt x="4115624" y="2047207"/>
                  </a:cubicBezTo>
                  <a:lnTo>
                    <a:pt x="3884330" y="2043397"/>
                  </a:lnTo>
                  <a:cubicBezTo>
                    <a:pt x="3837215" y="2043397"/>
                    <a:pt x="3794383" y="2044667"/>
                    <a:pt x="3747267" y="2044667"/>
                  </a:cubicBezTo>
                  <a:cubicBezTo>
                    <a:pt x="3627337" y="2043397"/>
                    <a:pt x="3297529" y="2044667"/>
                    <a:pt x="3177600" y="2043397"/>
                  </a:cubicBezTo>
                  <a:cubicBezTo>
                    <a:pt x="3091935" y="2042127"/>
                    <a:pt x="1378649" y="2051017"/>
                    <a:pt x="1292985" y="2049747"/>
                  </a:cubicBezTo>
                  <a:cubicBezTo>
                    <a:pt x="1271569" y="2049747"/>
                    <a:pt x="1245870" y="2051017"/>
                    <a:pt x="1224454" y="2051017"/>
                  </a:cubicBezTo>
                  <a:cubicBezTo>
                    <a:pt x="1173055" y="2051017"/>
                    <a:pt x="1125940" y="2052287"/>
                    <a:pt x="1074541" y="2052287"/>
                  </a:cubicBezTo>
                  <a:cubicBezTo>
                    <a:pt x="946045" y="2052287"/>
                    <a:pt x="821831" y="2051017"/>
                    <a:pt x="693335" y="2049747"/>
                  </a:cubicBezTo>
                  <a:cubicBezTo>
                    <a:pt x="616237" y="2048477"/>
                    <a:pt x="539139" y="2047207"/>
                    <a:pt x="466325" y="2045937"/>
                  </a:cubicBezTo>
                  <a:cubicBezTo>
                    <a:pt x="329262" y="2044667"/>
                    <a:pt x="192199" y="2043397"/>
                    <a:pt x="50853" y="2043397"/>
                  </a:cubicBezTo>
                  <a:cubicBezTo>
                    <a:pt x="38100" y="2043397"/>
                    <a:pt x="29210" y="2043397"/>
                    <a:pt x="19050" y="2042127"/>
                  </a:cubicBezTo>
                  <a:cubicBezTo>
                    <a:pt x="10160" y="2040857"/>
                    <a:pt x="5080" y="2034507"/>
                    <a:pt x="7620" y="2025617"/>
                  </a:cubicBezTo>
                  <a:cubicBezTo>
                    <a:pt x="16510" y="1993719"/>
                    <a:pt x="12700" y="1955164"/>
                    <a:pt x="11430" y="1915067"/>
                  </a:cubicBezTo>
                  <a:cubicBezTo>
                    <a:pt x="10160" y="1833330"/>
                    <a:pt x="6350" y="1753136"/>
                    <a:pt x="7620" y="1671400"/>
                  </a:cubicBezTo>
                  <a:cubicBezTo>
                    <a:pt x="5080" y="1569615"/>
                    <a:pt x="0" y="309641"/>
                    <a:pt x="7620" y="206314"/>
                  </a:cubicBezTo>
                  <a:cubicBezTo>
                    <a:pt x="8890" y="186265"/>
                    <a:pt x="7620" y="164674"/>
                    <a:pt x="8890" y="144626"/>
                  </a:cubicBezTo>
                  <a:cubicBezTo>
                    <a:pt x="10160" y="112240"/>
                    <a:pt x="12700" y="76769"/>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038317"/>
                  </a:moveTo>
                  <a:cubicBezTo>
                    <a:pt x="5487182" y="2021807"/>
                    <a:pt x="5488452" y="2009107"/>
                    <a:pt x="5488452" y="1996407"/>
                  </a:cubicBezTo>
                  <a:cubicBezTo>
                    <a:pt x="5487182" y="1908898"/>
                    <a:pt x="5485911" y="1827162"/>
                    <a:pt x="5485911" y="1739256"/>
                  </a:cubicBezTo>
                  <a:cubicBezTo>
                    <a:pt x="5485911" y="1699159"/>
                    <a:pt x="5488452" y="1659062"/>
                    <a:pt x="5487182" y="1618965"/>
                  </a:cubicBezTo>
                  <a:cubicBezTo>
                    <a:pt x="5487182" y="1581952"/>
                    <a:pt x="5485911" y="1543398"/>
                    <a:pt x="5484641" y="1506385"/>
                  </a:cubicBezTo>
                  <a:cubicBezTo>
                    <a:pt x="5479561" y="1449324"/>
                    <a:pt x="5468132" y="268001"/>
                    <a:pt x="5468132" y="210940"/>
                  </a:cubicBezTo>
                  <a:cubicBezTo>
                    <a:pt x="5465591" y="163132"/>
                    <a:pt x="5463052" y="113782"/>
                    <a:pt x="5460511" y="65974"/>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3636"/>
                    <a:pt x="33020" y="72143"/>
                  </a:cubicBezTo>
                  <a:cubicBezTo>
                    <a:pt x="31750" y="99902"/>
                    <a:pt x="31750" y="127662"/>
                    <a:pt x="30480" y="155421"/>
                  </a:cubicBezTo>
                  <a:cubicBezTo>
                    <a:pt x="29210" y="201687"/>
                    <a:pt x="26670" y="246411"/>
                    <a:pt x="25400" y="292677"/>
                  </a:cubicBezTo>
                  <a:cubicBezTo>
                    <a:pt x="20320" y="342027"/>
                    <a:pt x="26670" y="1548024"/>
                    <a:pt x="29210" y="1597374"/>
                  </a:cubicBezTo>
                  <a:cubicBezTo>
                    <a:pt x="29210" y="1649809"/>
                    <a:pt x="29210" y="1703786"/>
                    <a:pt x="30480" y="1756221"/>
                  </a:cubicBezTo>
                  <a:cubicBezTo>
                    <a:pt x="30480" y="1794776"/>
                    <a:pt x="33020" y="1833330"/>
                    <a:pt x="33020" y="1871885"/>
                  </a:cubicBezTo>
                  <a:cubicBezTo>
                    <a:pt x="33020" y="1913524"/>
                    <a:pt x="33020" y="1955164"/>
                    <a:pt x="31750" y="1996407"/>
                  </a:cubicBezTo>
                  <a:lnTo>
                    <a:pt x="31750" y="2006567"/>
                  </a:lnTo>
                  <a:cubicBezTo>
                    <a:pt x="31750" y="2016727"/>
                    <a:pt x="35560" y="2020537"/>
                    <a:pt x="44450" y="2020537"/>
                  </a:cubicBezTo>
                  <a:cubicBezTo>
                    <a:pt x="93685" y="2020537"/>
                    <a:pt x="153650" y="2021807"/>
                    <a:pt x="209332" y="2021807"/>
                  </a:cubicBezTo>
                  <a:cubicBezTo>
                    <a:pt x="290713" y="2021807"/>
                    <a:pt x="376377" y="2019267"/>
                    <a:pt x="457758" y="2021807"/>
                  </a:cubicBezTo>
                  <a:cubicBezTo>
                    <a:pt x="590538" y="2025617"/>
                    <a:pt x="723317" y="2028157"/>
                    <a:pt x="856097" y="2026887"/>
                  </a:cubicBezTo>
                  <a:cubicBezTo>
                    <a:pt x="941761" y="2025617"/>
                    <a:pt x="1023143" y="2028157"/>
                    <a:pt x="1108807" y="2028157"/>
                  </a:cubicBezTo>
                  <a:cubicBezTo>
                    <a:pt x="1233020" y="2028157"/>
                    <a:pt x="1357233" y="2026887"/>
                    <a:pt x="1481447" y="2028157"/>
                  </a:cubicBezTo>
                  <a:cubicBezTo>
                    <a:pt x="1665625" y="2029427"/>
                    <a:pt x="3687302" y="2019267"/>
                    <a:pt x="3875764" y="2021807"/>
                  </a:cubicBezTo>
                  <a:cubicBezTo>
                    <a:pt x="3957145" y="2023077"/>
                    <a:pt x="4038526" y="2024347"/>
                    <a:pt x="4115624" y="2024347"/>
                  </a:cubicBezTo>
                  <a:cubicBezTo>
                    <a:pt x="4256970" y="2026887"/>
                    <a:pt x="4394033" y="2023077"/>
                    <a:pt x="4535379" y="2026887"/>
                  </a:cubicBezTo>
                  <a:cubicBezTo>
                    <a:pt x="4651026" y="2029427"/>
                    <a:pt x="4766672" y="2029427"/>
                    <a:pt x="4882319" y="2031967"/>
                  </a:cubicBezTo>
                  <a:cubicBezTo>
                    <a:pt x="5053648" y="2035777"/>
                    <a:pt x="5224977" y="2038317"/>
                    <a:pt x="5396305" y="2039587"/>
                  </a:cubicBezTo>
                  <a:cubicBezTo>
                    <a:pt x="5447811" y="2039587"/>
                    <a:pt x="5465591" y="2038317"/>
                    <a:pt x="5485911" y="2038317"/>
                  </a:cubicBezTo>
                  <a:close/>
                </a:path>
              </a:pathLst>
            </a:custGeom>
            <a:solidFill>
              <a:srgbClr val="FAF3E2"/>
            </a:solidFill>
          </p:spPr>
        </p:sp>
      </p:grpSp>
      <p:sp>
        <p:nvSpPr>
          <p:cNvPr id="13" name="TextBox 13"/>
          <p:cNvSpPr txBox="1"/>
          <p:nvPr/>
        </p:nvSpPr>
        <p:spPr>
          <a:xfrm>
            <a:off x="1447800" y="3123360"/>
            <a:ext cx="14965502" cy="628377"/>
          </a:xfrm>
          <a:prstGeom prst="rect">
            <a:avLst/>
          </a:prstGeom>
        </p:spPr>
        <p:txBody>
          <a:bodyPr lIns="0" tIns="0" rIns="0" bIns="0" rtlCol="0" anchor="t">
            <a:spAutoFit/>
          </a:bodyPr>
          <a:lstStyle/>
          <a:p>
            <a:pPr algn="ctr">
              <a:lnSpc>
                <a:spcPts val="4949"/>
              </a:lnSpc>
            </a:pPr>
            <a:r>
              <a:rPr lang="vi-VN" sz="4499" b="1" dirty="0">
                <a:solidFill>
                  <a:srgbClr val="C00000"/>
                </a:solidFill>
              </a:rPr>
              <a:t>Luyện tập </a:t>
            </a:r>
            <a:r>
              <a:rPr lang="en-US" sz="4499" b="1" dirty="0">
                <a:solidFill>
                  <a:srgbClr val="C00000"/>
                </a:solidFill>
              </a:rPr>
              <a:t>2</a:t>
            </a:r>
            <a:r>
              <a:rPr lang="vi-VN" sz="4499" b="1" dirty="0">
                <a:solidFill>
                  <a:srgbClr val="C00000"/>
                </a:solidFill>
              </a:rPr>
              <a:t>: </a:t>
            </a:r>
            <a:r>
              <a:rPr lang="en-US" sz="4499" b="1" dirty="0" err="1">
                <a:solidFill>
                  <a:srgbClr val="404040"/>
                </a:solidFill>
              </a:rPr>
              <a:t>Hoàn</a:t>
            </a:r>
            <a:r>
              <a:rPr lang="en-US" sz="4499" b="1" dirty="0">
                <a:solidFill>
                  <a:srgbClr val="404040"/>
                </a:solidFill>
              </a:rPr>
              <a:t> </a:t>
            </a:r>
            <a:r>
              <a:rPr lang="en-US" sz="4499" b="1" dirty="0" err="1">
                <a:solidFill>
                  <a:srgbClr val="404040"/>
                </a:solidFill>
              </a:rPr>
              <a:t>thành</a:t>
            </a:r>
            <a:r>
              <a:rPr lang="en-US" sz="4499" b="1" dirty="0">
                <a:solidFill>
                  <a:srgbClr val="404040"/>
                </a:solidFill>
              </a:rPr>
              <a:t> ở </a:t>
            </a:r>
            <a:r>
              <a:rPr lang="en-US" sz="4499" b="1" dirty="0" err="1">
                <a:solidFill>
                  <a:srgbClr val="404040"/>
                </a:solidFill>
              </a:rPr>
              <a:t>nhà</a:t>
            </a:r>
            <a:r>
              <a:rPr lang="en-US" sz="4499" b="1" dirty="0">
                <a:solidFill>
                  <a:srgbClr val="404040"/>
                </a:solidFill>
              </a:rPr>
              <a:t> </a:t>
            </a:r>
            <a:r>
              <a:rPr lang="en-US" sz="4499" b="1" dirty="0" err="1">
                <a:solidFill>
                  <a:srgbClr val="404040"/>
                </a:solidFill>
              </a:rPr>
              <a:t>và</a:t>
            </a:r>
            <a:r>
              <a:rPr lang="en-US" sz="4499" b="1" dirty="0">
                <a:solidFill>
                  <a:srgbClr val="404040"/>
                </a:solidFill>
              </a:rPr>
              <a:t> </a:t>
            </a:r>
            <a:r>
              <a:rPr lang="en-US" sz="4499" b="1" dirty="0" err="1">
                <a:solidFill>
                  <a:srgbClr val="404040"/>
                </a:solidFill>
              </a:rPr>
              <a:t>báo</a:t>
            </a:r>
            <a:r>
              <a:rPr lang="en-US" sz="4499" b="1" dirty="0">
                <a:solidFill>
                  <a:srgbClr val="404040"/>
                </a:solidFill>
              </a:rPr>
              <a:t> </a:t>
            </a:r>
            <a:r>
              <a:rPr lang="en-US" sz="4499" b="1" dirty="0" err="1">
                <a:solidFill>
                  <a:srgbClr val="404040"/>
                </a:solidFill>
              </a:rPr>
              <a:t>cáo</a:t>
            </a:r>
            <a:r>
              <a:rPr lang="en-US" sz="4499" b="1" dirty="0">
                <a:solidFill>
                  <a:srgbClr val="404040"/>
                </a:solidFill>
              </a:rPr>
              <a:t> ở </a:t>
            </a:r>
            <a:r>
              <a:rPr lang="en-US" sz="4499" b="1" dirty="0" err="1">
                <a:solidFill>
                  <a:srgbClr val="404040"/>
                </a:solidFill>
              </a:rPr>
              <a:t>tiết</a:t>
            </a:r>
            <a:r>
              <a:rPr lang="en-US" sz="4499" b="1" dirty="0">
                <a:solidFill>
                  <a:srgbClr val="404040"/>
                </a:solidFill>
              </a:rPr>
              <a:t> </a:t>
            </a:r>
            <a:r>
              <a:rPr lang="en-US" sz="4499" b="1" dirty="0" err="1">
                <a:solidFill>
                  <a:srgbClr val="404040"/>
                </a:solidFill>
              </a:rPr>
              <a:t>sau</a:t>
            </a:r>
            <a:endParaRPr lang="en-US" sz="4499" b="1" dirty="0">
              <a:solidFill>
                <a:srgbClr val="404040"/>
              </a:solidFill>
            </a:endParaRPr>
          </a:p>
        </p:txBody>
      </p:sp>
      <p:sp>
        <p:nvSpPr>
          <p:cNvPr id="14" name="TextBox 14"/>
          <p:cNvSpPr txBox="1"/>
          <p:nvPr/>
        </p:nvSpPr>
        <p:spPr>
          <a:xfrm>
            <a:off x="1718903" y="842785"/>
            <a:ext cx="14965502" cy="1092094"/>
          </a:xfrm>
          <a:prstGeom prst="rect">
            <a:avLst/>
          </a:prstGeom>
        </p:spPr>
        <p:txBody>
          <a:bodyPr lIns="0" tIns="0" rIns="0" bIns="0" rtlCol="0" anchor="t">
            <a:spAutoFit/>
          </a:bodyPr>
          <a:lstStyle/>
          <a:p>
            <a:pPr marL="0" lvl="0" indent="0" algn="ctr">
              <a:lnSpc>
                <a:spcPts val="9100"/>
              </a:lnSpc>
            </a:pPr>
            <a:r>
              <a:rPr lang="vi-VN" sz="6000" b="1" dirty="0">
                <a:solidFill>
                  <a:srgbClr val="D6583C"/>
                </a:solidFill>
              </a:rPr>
              <a:t>LUYỆN TẬP</a:t>
            </a:r>
            <a:endParaRPr lang="en-US" sz="6000" b="1" dirty="0">
              <a:solidFill>
                <a:srgbClr val="D6583C"/>
              </a:solidFill>
            </a:endParaRPr>
          </a:p>
        </p:txBody>
      </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9037">
            <a:off x="16110064" y="7421907"/>
            <a:ext cx="2149913" cy="3119926"/>
          </a:xfrm>
          <a:prstGeom prst="rect">
            <a:avLst/>
          </a:prstGeom>
        </p:spPr>
      </p:pic>
      <p:sp>
        <p:nvSpPr>
          <p:cNvPr id="22" name="TextBox 21">
            <a:extLst>
              <a:ext uri="{FF2B5EF4-FFF2-40B4-BE49-F238E27FC236}">
                <a16:creationId xmlns:a16="http://schemas.microsoft.com/office/drawing/2014/main" id="{5FDBADCB-92F5-4FE8-96E0-04E337055B7C}"/>
              </a:ext>
            </a:extLst>
          </p:cNvPr>
          <p:cNvSpPr txBox="1"/>
          <p:nvPr/>
        </p:nvSpPr>
        <p:spPr>
          <a:xfrm>
            <a:off x="2743199" y="4174206"/>
            <a:ext cx="13515009" cy="1839606"/>
          </a:xfrm>
          <a:prstGeom prst="rect">
            <a:avLst/>
          </a:prstGeom>
          <a:noFill/>
        </p:spPr>
        <p:txBody>
          <a:bodyPr wrap="square">
            <a:spAutoFit/>
          </a:bodyPr>
          <a:lstStyle/>
          <a:p>
            <a:pPr algn="ctr">
              <a:lnSpc>
                <a:spcPct val="150000"/>
              </a:lnSpc>
              <a:spcBef>
                <a:spcPts val="300"/>
              </a:spcBef>
              <a:spcAft>
                <a:spcPts val="300"/>
              </a:spcAft>
            </a:pPr>
            <a:r>
              <a:rPr lang="vi-VN" sz="4000" dirty="0">
                <a:solidFill>
                  <a:srgbClr val="000000"/>
                </a:solidFill>
                <a:effectLst/>
                <a:ea typeface="Times New Roman" panose="02020603050405020304" pitchFamily="18" charset="0"/>
              </a:rPr>
              <a:t>Em hãy hoàn thành bảng tổng hợp thông tin về các vấn đề xã hội nổi cộm ở châu Phi theo mẫu sau:</a:t>
            </a:r>
            <a:endParaRPr lang="en-US" sz="4000" dirty="0">
              <a:effectLst/>
              <a:ea typeface="Times New Roman" panose="02020603050405020304" pitchFamily="18" charset="0"/>
            </a:endParaRPr>
          </a:p>
        </p:txBody>
      </p:sp>
      <p:graphicFrame>
        <p:nvGraphicFramePr>
          <p:cNvPr id="25" name="Table 25">
            <a:extLst>
              <a:ext uri="{FF2B5EF4-FFF2-40B4-BE49-F238E27FC236}">
                <a16:creationId xmlns:a16="http://schemas.microsoft.com/office/drawing/2014/main" id="{E68252AF-71E7-4C75-BDD4-A490DC7EB059}"/>
              </a:ext>
            </a:extLst>
          </p:cNvPr>
          <p:cNvGraphicFramePr>
            <a:graphicFrameLocks noGrp="1"/>
          </p:cNvGraphicFramePr>
          <p:nvPr/>
        </p:nvGraphicFramePr>
        <p:xfrm>
          <a:off x="2517515" y="6329266"/>
          <a:ext cx="13703332" cy="2103912"/>
        </p:xfrm>
        <a:graphic>
          <a:graphicData uri="http://schemas.openxmlformats.org/drawingml/2006/table">
            <a:tbl>
              <a:tblPr firstRow="1" bandRow="1">
                <a:tableStyleId>{21E4AEA4-8DFA-4A89-87EB-49C32662AFE0}</a:tableStyleId>
              </a:tblPr>
              <a:tblGrid>
                <a:gridCol w="5519630">
                  <a:extLst>
                    <a:ext uri="{9D8B030D-6E8A-4147-A177-3AD203B41FA5}">
                      <a16:colId xmlns:a16="http://schemas.microsoft.com/office/drawing/2014/main" val="1440515192"/>
                    </a:ext>
                  </a:extLst>
                </a:gridCol>
                <a:gridCol w="8183702">
                  <a:extLst>
                    <a:ext uri="{9D8B030D-6E8A-4147-A177-3AD203B41FA5}">
                      <a16:colId xmlns:a16="http://schemas.microsoft.com/office/drawing/2014/main" val="3479271815"/>
                    </a:ext>
                  </a:extLst>
                </a:gridCol>
              </a:tblGrid>
              <a:tr h="1044701">
                <a:tc>
                  <a:txBody>
                    <a:bodyPr/>
                    <a:lstStyle/>
                    <a:p>
                      <a:endParaRPr lang="en-US" dirty="0"/>
                    </a:p>
                  </a:txBody>
                  <a:tcPr/>
                </a:tc>
                <a:tc>
                  <a:txBody>
                    <a:bodyPr/>
                    <a:lstStyle/>
                    <a:p>
                      <a:endParaRPr lang="en-US"/>
                    </a:p>
                  </a:txBody>
                  <a:tcPr/>
                </a:tc>
                <a:extLst>
                  <a:ext uri="{0D108BD9-81ED-4DB2-BD59-A6C34878D82A}">
                    <a16:rowId xmlns:a16="http://schemas.microsoft.com/office/drawing/2014/main" val="942885619"/>
                  </a:ext>
                </a:extLst>
              </a:tr>
              <a:tr h="1059211">
                <a:tc>
                  <a:txBody>
                    <a:bodyPr/>
                    <a:lstStyle/>
                    <a:p>
                      <a:pPr algn="ctr"/>
                      <a:endParaRPr lang="en-US" sz="3600" dirty="0"/>
                    </a:p>
                  </a:txBody>
                  <a:tcPr anchor="ctr"/>
                </a:tc>
                <a:tc>
                  <a:txBody>
                    <a:bodyPr/>
                    <a:lstStyle/>
                    <a:p>
                      <a:pPr algn="ctr"/>
                      <a:endParaRPr lang="en-US" sz="3600" dirty="0"/>
                    </a:p>
                  </a:txBody>
                  <a:tcPr anchor="ctr"/>
                </a:tc>
                <a:extLst>
                  <a:ext uri="{0D108BD9-81ED-4DB2-BD59-A6C34878D82A}">
                    <a16:rowId xmlns:a16="http://schemas.microsoft.com/office/drawing/2014/main" val="3535123132"/>
                  </a:ext>
                </a:extLst>
              </a:tr>
            </a:tbl>
          </a:graphicData>
        </a:graphic>
      </p:graphicFrame>
      <p:sp>
        <p:nvSpPr>
          <p:cNvPr id="27" name="TextBox 26">
            <a:extLst>
              <a:ext uri="{FF2B5EF4-FFF2-40B4-BE49-F238E27FC236}">
                <a16:creationId xmlns:a16="http://schemas.microsoft.com/office/drawing/2014/main" id="{A071A7DA-FF16-4057-862E-62FB20F04513}"/>
              </a:ext>
            </a:extLst>
          </p:cNvPr>
          <p:cNvSpPr txBox="1"/>
          <p:nvPr/>
        </p:nvSpPr>
        <p:spPr>
          <a:xfrm>
            <a:off x="3782529" y="6531285"/>
            <a:ext cx="3380271" cy="646331"/>
          </a:xfrm>
          <a:prstGeom prst="rect">
            <a:avLst/>
          </a:prstGeom>
          <a:noFill/>
        </p:spPr>
        <p:txBody>
          <a:bodyPr wrap="square">
            <a:spAutoFit/>
          </a:bodyPr>
          <a:lstStyle/>
          <a:p>
            <a:r>
              <a:rPr lang="vi-VN" sz="3600" dirty="0">
                <a:solidFill>
                  <a:schemeClr val="bg1"/>
                </a:solidFill>
                <a:effectLst/>
                <a:ea typeface="Times New Roman" panose="02020603050405020304" pitchFamily="18" charset="0"/>
              </a:rPr>
              <a:t>Vấn đề xã hội</a:t>
            </a:r>
            <a:endParaRPr lang="en-US" sz="3600" dirty="0">
              <a:solidFill>
                <a:schemeClr val="bg1"/>
              </a:solidFill>
            </a:endParaRPr>
          </a:p>
        </p:txBody>
      </p:sp>
      <p:sp>
        <p:nvSpPr>
          <p:cNvPr id="29" name="TextBox 28">
            <a:extLst>
              <a:ext uri="{FF2B5EF4-FFF2-40B4-BE49-F238E27FC236}">
                <a16:creationId xmlns:a16="http://schemas.microsoft.com/office/drawing/2014/main" id="{B033F90A-040D-4660-893E-8D3ACDA8225E}"/>
              </a:ext>
            </a:extLst>
          </p:cNvPr>
          <p:cNvSpPr txBox="1"/>
          <p:nvPr/>
        </p:nvSpPr>
        <p:spPr>
          <a:xfrm>
            <a:off x="8371757" y="6502845"/>
            <a:ext cx="8146521" cy="646331"/>
          </a:xfrm>
          <a:prstGeom prst="rect">
            <a:avLst/>
          </a:prstGeom>
          <a:noFill/>
        </p:spPr>
        <p:txBody>
          <a:bodyPr wrap="square">
            <a:spAutoFit/>
          </a:bodyPr>
          <a:lstStyle/>
          <a:p>
            <a:r>
              <a:rPr lang="vi-VN" sz="3600" dirty="0">
                <a:solidFill>
                  <a:schemeClr val="bg1"/>
                </a:solidFill>
                <a:effectLst/>
                <a:ea typeface="Times New Roman" panose="02020603050405020304" pitchFamily="18" charset="0"/>
              </a:rPr>
              <a:t>Ảnh hưởng đến đời sống người dân</a:t>
            </a:r>
            <a:endParaRPr lang="en-US" sz="3600" dirty="0"/>
          </a:p>
        </p:txBody>
      </p:sp>
      <p:pic>
        <p:nvPicPr>
          <p:cNvPr id="30" name="Picture 4">
            <a:extLst>
              <a:ext uri="{FF2B5EF4-FFF2-40B4-BE49-F238E27FC236}">
                <a16:creationId xmlns:a16="http://schemas.microsoft.com/office/drawing/2014/main" id="{75A445B8-2A90-475C-869D-1DDA8D48CF6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2859">
            <a:off x="567968" y="6932038"/>
            <a:ext cx="1479384" cy="3190828"/>
          </a:xfrm>
          <a:prstGeom prst="rect">
            <a:avLst/>
          </a:prstGeom>
        </p:spPr>
      </p:pic>
      <p:pic>
        <p:nvPicPr>
          <p:cNvPr id="31" name="Picture 7">
            <a:extLst>
              <a:ext uri="{FF2B5EF4-FFF2-40B4-BE49-F238E27FC236}">
                <a16:creationId xmlns:a16="http://schemas.microsoft.com/office/drawing/2014/main" id="{62BBF7FB-5C58-45D1-B0DD-8F372CE1C1B8}"/>
              </a:ext>
            </a:extLst>
          </p:cNvPr>
          <p:cNvPicPr>
            <a:picLocks noChangeAspect="1"/>
          </p:cNvPicPr>
          <p:nvPr/>
        </p:nvPicPr>
        <p:blipFill>
          <a:blip r:embed="rId6"/>
          <a:srcRect/>
          <a:stretch>
            <a:fillRect/>
          </a:stretch>
        </p:blipFill>
        <p:spPr>
          <a:xfrm rot="21049580">
            <a:off x="1243242" y="3660067"/>
            <a:ext cx="1629710" cy="1515630"/>
          </a:xfrm>
          <a:prstGeom prst="rect">
            <a:avLst/>
          </a:prstGeom>
        </p:spPr>
      </p:pic>
      <p:sp>
        <p:nvSpPr>
          <p:cNvPr id="2" name="TextBox 1">
            <a:extLst>
              <a:ext uri="{FF2B5EF4-FFF2-40B4-BE49-F238E27FC236}">
                <a16:creationId xmlns:a16="http://schemas.microsoft.com/office/drawing/2014/main" id="{4BC7BE21-CFEE-5F33-B745-500DF5545179}"/>
              </a:ext>
            </a:extLst>
          </p:cNvPr>
          <p:cNvSpPr txBox="1"/>
          <p:nvPr/>
        </p:nvSpPr>
        <p:spPr>
          <a:xfrm>
            <a:off x="5105400" y="7561862"/>
            <a:ext cx="1282088" cy="646331"/>
          </a:xfrm>
          <a:prstGeom prst="rect">
            <a:avLst/>
          </a:prstGeom>
          <a:noFill/>
        </p:spPr>
        <p:txBody>
          <a:bodyPr wrap="square">
            <a:spAutoFit/>
          </a:bodyPr>
          <a:lstStyle/>
          <a:p>
            <a:r>
              <a:rPr lang="en-US" sz="3600" dirty="0">
                <a:cs typeface="Arial" panose="020B0604020202020204" pitchFamily="34" charset="0"/>
              </a:rPr>
              <a:t>?</a:t>
            </a:r>
          </a:p>
        </p:txBody>
      </p:sp>
      <p:sp>
        <p:nvSpPr>
          <p:cNvPr id="3" name="TextBox 2">
            <a:extLst>
              <a:ext uri="{FF2B5EF4-FFF2-40B4-BE49-F238E27FC236}">
                <a16:creationId xmlns:a16="http://schemas.microsoft.com/office/drawing/2014/main" id="{4A2712A6-9CAB-8AA6-DD85-B9E84A09C51B}"/>
              </a:ext>
            </a:extLst>
          </p:cNvPr>
          <p:cNvSpPr txBox="1"/>
          <p:nvPr/>
        </p:nvSpPr>
        <p:spPr>
          <a:xfrm>
            <a:off x="12039600" y="7632388"/>
            <a:ext cx="1282088" cy="646331"/>
          </a:xfrm>
          <a:prstGeom prst="rect">
            <a:avLst/>
          </a:prstGeom>
          <a:noFill/>
        </p:spPr>
        <p:txBody>
          <a:bodyPr wrap="square">
            <a:spAutoFit/>
          </a:bodyPr>
          <a:lstStyle/>
          <a:p>
            <a:r>
              <a:rPr lang="en-US" sz="3600" dirty="0">
                <a:cs typeface="Arial" panose="020B0604020202020204" pitchFamily="34" charset="0"/>
              </a:rPr>
              <a:t>?</a:t>
            </a:r>
          </a:p>
        </p:txBody>
      </p:sp>
    </p:spTree>
    <p:extLst>
      <p:ext uri="{BB962C8B-B14F-4D97-AF65-F5344CB8AC3E}">
        <p14:creationId xmlns:p14="http://schemas.microsoft.com/office/powerpoint/2010/main" val="31729353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
                                        <p:tgtEl>
                                          <p:spTgt spid="22"/>
                                        </p:tgtEl>
                                      </p:cBhvr>
                                    </p:animEffect>
                                    <p:anim calcmode="lin" valueType="num">
                                      <p:cBhvr>
                                        <p:cTn id="33" dur="400" fill="hold"/>
                                        <p:tgtEl>
                                          <p:spTgt spid="22"/>
                                        </p:tgtEl>
                                        <p:attrNameLst>
                                          <p:attrName>ppt_x</p:attrName>
                                        </p:attrNameLst>
                                      </p:cBhvr>
                                      <p:tavLst>
                                        <p:tav tm="0">
                                          <p:val>
                                            <p:strVal val="#ppt_x"/>
                                          </p:val>
                                        </p:tav>
                                        <p:tav tm="100000">
                                          <p:val>
                                            <p:strVal val="#ppt_x"/>
                                          </p:val>
                                        </p:tav>
                                      </p:tavLst>
                                    </p:anim>
                                    <p:anim calcmode="lin" valueType="num">
                                      <p:cBhvr>
                                        <p:cTn id="34" dur="400" fill="hold"/>
                                        <p:tgtEl>
                                          <p:spTgt spid="22"/>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ircle(in)">
                                      <p:cBhvr>
                                        <p:cTn id="41" dur="10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down)">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7" grpId="0"/>
      <p:bldP spid="29" grpId="0"/>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82541" y="6974582"/>
            <a:ext cx="4807827" cy="4567436"/>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0150" y="-342900"/>
            <a:ext cx="5025710" cy="411480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1" y="7884880"/>
            <a:ext cx="2971799" cy="2548317"/>
          </a:xfrm>
          <a:prstGeom prst="rect">
            <a:avLst/>
          </a:prstGeom>
        </p:spPr>
      </p:pic>
      <p:graphicFrame>
        <p:nvGraphicFramePr>
          <p:cNvPr id="7" name="Table 6">
            <a:extLst>
              <a:ext uri="{FF2B5EF4-FFF2-40B4-BE49-F238E27FC236}">
                <a16:creationId xmlns:a16="http://schemas.microsoft.com/office/drawing/2014/main" id="{89CFDC4E-4194-4810-B2CA-548D4BDBD80F}"/>
              </a:ext>
            </a:extLst>
          </p:cNvPr>
          <p:cNvGraphicFramePr>
            <a:graphicFrameLocks noGrp="1"/>
          </p:cNvGraphicFramePr>
          <p:nvPr/>
        </p:nvGraphicFramePr>
        <p:xfrm>
          <a:off x="1638300" y="1435616"/>
          <a:ext cx="15519172" cy="8282800"/>
        </p:xfrm>
        <a:graphic>
          <a:graphicData uri="http://schemas.openxmlformats.org/drawingml/2006/table">
            <a:tbl>
              <a:tblPr firstRow="1" firstCol="1" bandRow="1">
                <a:tableStyleId>{5C22544A-7EE6-4342-B048-85BDC9FD1C3A}</a:tableStyleId>
              </a:tblPr>
              <a:tblGrid>
                <a:gridCol w="5404323">
                  <a:extLst>
                    <a:ext uri="{9D8B030D-6E8A-4147-A177-3AD203B41FA5}">
                      <a16:colId xmlns:a16="http://schemas.microsoft.com/office/drawing/2014/main" val="1931525588"/>
                    </a:ext>
                  </a:extLst>
                </a:gridCol>
                <a:gridCol w="10114849">
                  <a:extLst>
                    <a:ext uri="{9D8B030D-6E8A-4147-A177-3AD203B41FA5}">
                      <a16:colId xmlns:a16="http://schemas.microsoft.com/office/drawing/2014/main" val="3190244861"/>
                    </a:ext>
                  </a:extLst>
                </a:gridCol>
              </a:tblGrid>
              <a:tr h="1091215">
                <a:tc>
                  <a:txBody>
                    <a:bodyPr/>
                    <a:lstStyle/>
                    <a:p>
                      <a:pPr algn="ctr">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59835847"/>
                  </a:ext>
                </a:extLst>
              </a:tr>
              <a:tr h="3662796">
                <a:tc>
                  <a:txBody>
                    <a:bodyPr/>
                    <a:lstStyle/>
                    <a:p>
                      <a:pPr algn="ctr">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indent="0" algn="just">
                        <a:lnSpc>
                          <a:spcPct val="150000"/>
                        </a:lnSpc>
                        <a:spcBef>
                          <a:spcPts val="300"/>
                        </a:spcBef>
                        <a:spcAft>
                          <a:spcPts val="300"/>
                        </a:spcAft>
                        <a:buFontTx/>
                        <a:buNone/>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385035025"/>
                  </a:ext>
                </a:extLst>
              </a:tr>
              <a:tr h="3528789">
                <a:tc>
                  <a:txBody>
                    <a:bodyPr/>
                    <a:lstStyle/>
                    <a:p>
                      <a:pPr algn="ctr">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lnSpc>
                          <a:spcPct val="150000"/>
                        </a:lnSpc>
                        <a:spcBef>
                          <a:spcPts val="300"/>
                        </a:spcBef>
                        <a:spcAft>
                          <a:spcPts val="300"/>
                        </a:spcAft>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23543566"/>
                  </a:ext>
                </a:extLst>
              </a:tr>
            </a:tbl>
          </a:graphicData>
        </a:graphic>
      </p:graphicFrame>
      <p:sp>
        <p:nvSpPr>
          <p:cNvPr id="9" name="TextBox 8">
            <a:extLst>
              <a:ext uri="{FF2B5EF4-FFF2-40B4-BE49-F238E27FC236}">
                <a16:creationId xmlns:a16="http://schemas.microsoft.com/office/drawing/2014/main" id="{484D26F4-82BE-46FE-A2AB-12C56741DF9F}"/>
              </a:ext>
            </a:extLst>
          </p:cNvPr>
          <p:cNvSpPr txBox="1"/>
          <p:nvPr/>
        </p:nvSpPr>
        <p:spPr>
          <a:xfrm>
            <a:off x="4441423" y="493926"/>
            <a:ext cx="9836726" cy="769441"/>
          </a:xfrm>
          <a:prstGeom prst="rect">
            <a:avLst/>
          </a:prstGeom>
          <a:noFill/>
        </p:spPr>
        <p:txBody>
          <a:bodyPr wrap="square">
            <a:spAutoFit/>
          </a:bodyPr>
          <a:lstStyle/>
          <a:p>
            <a:pPr algn="ctr"/>
            <a:r>
              <a:rPr lang="vi-VN" sz="4400" b="1" dirty="0">
                <a:solidFill>
                  <a:srgbClr val="C00000"/>
                </a:solidFill>
                <a:effectLst/>
              </a:rPr>
              <a:t>Trả lời</a:t>
            </a:r>
            <a:endParaRPr lang="en-US" sz="4400" b="1" dirty="0">
              <a:solidFill>
                <a:srgbClr val="C00000"/>
              </a:solidFill>
            </a:endParaRPr>
          </a:p>
        </p:txBody>
      </p:sp>
      <p:sp>
        <p:nvSpPr>
          <p:cNvPr id="4" name="TextBox 3">
            <a:extLst>
              <a:ext uri="{FF2B5EF4-FFF2-40B4-BE49-F238E27FC236}">
                <a16:creationId xmlns:a16="http://schemas.microsoft.com/office/drawing/2014/main" id="{D9CDACC0-A69A-4BED-C69D-BC630A974B2F}"/>
              </a:ext>
            </a:extLst>
          </p:cNvPr>
          <p:cNvSpPr txBox="1"/>
          <p:nvPr/>
        </p:nvSpPr>
        <p:spPr>
          <a:xfrm>
            <a:off x="2501350" y="1435616"/>
            <a:ext cx="3505200" cy="739754"/>
          </a:xfrm>
          <a:prstGeom prst="rect">
            <a:avLst/>
          </a:prstGeom>
          <a:noFill/>
        </p:spPr>
        <p:txBody>
          <a:bodyPr wrap="square" rtlCol="0">
            <a:spAutoFit/>
          </a:bodyPr>
          <a:lstStyle/>
          <a:p>
            <a:pPr algn="ctr">
              <a:lnSpc>
                <a:spcPct val="150000"/>
              </a:lnSpc>
              <a:spcBef>
                <a:spcPts val="300"/>
              </a:spcBef>
              <a:spcAft>
                <a:spcPts val="300"/>
              </a:spcAft>
            </a:pPr>
            <a:r>
              <a:rPr lang="en-US" sz="3200" b="1" dirty="0" err="1">
                <a:solidFill>
                  <a:schemeClr val="lt1"/>
                </a:solidFill>
                <a:latin typeface="Arial" panose="020B0604020202020204" pitchFamily="34" charset="0"/>
                <a:cs typeface="Arial" panose="020B0604020202020204" pitchFamily="34" charset="0"/>
              </a:rPr>
              <a:t>Vấn</a:t>
            </a:r>
            <a:r>
              <a:rPr lang="vi-VN" sz="3200" b="1" dirty="0">
                <a:solidFill>
                  <a:schemeClr val="lt1"/>
                </a:solidFill>
                <a:latin typeface="Arial" panose="020B0604020202020204" pitchFamily="34" charset="0"/>
                <a:cs typeface="Arial" panose="020B0604020202020204" pitchFamily="34" charset="0"/>
              </a:rPr>
              <a:t> đề xã hội</a:t>
            </a:r>
            <a:endParaRPr lang="en-US" sz="3200" b="1" dirty="0">
              <a:solidFill>
                <a:schemeClr val="lt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C98BC51-BDDE-9708-0913-647CD14231BA}"/>
              </a:ext>
            </a:extLst>
          </p:cNvPr>
          <p:cNvSpPr txBox="1"/>
          <p:nvPr/>
        </p:nvSpPr>
        <p:spPr>
          <a:xfrm>
            <a:off x="2547732" y="3948208"/>
            <a:ext cx="3505200" cy="739754"/>
          </a:xfrm>
          <a:prstGeom prst="rect">
            <a:avLst/>
          </a:prstGeom>
          <a:noFill/>
        </p:spPr>
        <p:txBody>
          <a:bodyPr wrap="square" rtlCol="0">
            <a:spAutoFit/>
          </a:bodyPr>
          <a:lstStyle/>
          <a:p>
            <a:pPr algn="ctr">
              <a:lnSpc>
                <a:spcPct val="150000"/>
              </a:lnSpc>
              <a:spcBef>
                <a:spcPts val="300"/>
              </a:spcBef>
              <a:spcAft>
                <a:spcPts val="300"/>
              </a:spcAft>
            </a:pPr>
            <a:r>
              <a:rPr lang="en-US" sz="3200" b="1" dirty="0" err="1">
                <a:solidFill>
                  <a:schemeClr val="lt1"/>
                </a:solidFill>
                <a:latin typeface="Arial" panose="020B0604020202020204" pitchFamily="34" charset="0"/>
                <a:cs typeface="Arial" panose="020B0604020202020204" pitchFamily="34" charset="0"/>
              </a:rPr>
              <a:t>Vấn</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đề</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nạn</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đói</a:t>
            </a:r>
            <a:endParaRPr lang="en-US" sz="3200" b="1" dirty="0">
              <a:solidFill>
                <a:schemeClr val="lt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5547BBF-F10A-B6DB-3C53-1D9EC2586CE7}"/>
              </a:ext>
            </a:extLst>
          </p:cNvPr>
          <p:cNvSpPr txBox="1"/>
          <p:nvPr/>
        </p:nvSpPr>
        <p:spPr>
          <a:xfrm>
            <a:off x="2547732" y="7145671"/>
            <a:ext cx="3505200" cy="1478418"/>
          </a:xfrm>
          <a:prstGeom prst="rect">
            <a:avLst/>
          </a:prstGeom>
          <a:noFill/>
        </p:spPr>
        <p:txBody>
          <a:bodyPr wrap="square" rtlCol="0">
            <a:spAutoFit/>
          </a:bodyPr>
          <a:lstStyle/>
          <a:p>
            <a:pPr algn="ctr">
              <a:lnSpc>
                <a:spcPct val="150000"/>
              </a:lnSpc>
              <a:spcBef>
                <a:spcPts val="300"/>
              </a:spcBef>
              <a:spcAft>
                <a:spcPts val="300"/>
              </a:spcAft>
            </a:pPr>
            <a:r>
              <a:rPr lang="en-US" sz="3200" b="1" dirty="0" err="1">
                <a:solidFill>
                  <a:schemeClr val="lt1"/>
                </a:solidFill>
                <a:latin typeface="Arial" panose="020B0604020202020204" pitchFamily="34" charset="0"/>
                <a:cs typeface="Arial" panose="020B0604020202020204" pitchFamily="34" charset="0"/>
              </a:rPr>
              <a:t>Vấn</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đề</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xung</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đột</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quân</a:t>
            </a:r>
            <a:r>
              <a:rPr lang="en-US" sz="3200" b="1" dirty="0">
                <a:solidFill>
                  <a:schemeClr val="lt1"/>
                </a:solidFill>
                <a:latin typeface="Arial" panose="020B0604020202020204" pitchFamily="34" charset="0"/>
                <a:cs typeface="Arial" panose="020B0604020202020204" pitchFamily="34" charset="0"/>
              </a:rPr>
              <a:t> </a:t>
            </a:r>
            <a:r>
              <a:rPr lang="en-US" sz="3200" b="1" dirty="0" err="1">
                <a:solidFill>
                  <a:schemeClr val="lt1"/>
                </a:solidFill>
                <a:latin typeface="Arial" panose="020B0604020202020204" pitchFamily="34" charset="0"/>
                <a:cs typeface="Arial" panose="020B0604020202020204" pitchFamily="34" charset="0"/>
              </a:rPr>
              <a:t>sự</a:t>
            </a:r>
            <a:endParaRPr lang="en-US" sz="3200" b="1" dirty="0">
              <a:solidFill>
                <a:schemeClr val="lt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CE5D027-7D94-D5D1-4222-1713B69F9124}"/>
              </a:ext>
            </a:extLst>
          </p:cNvPr>
          <p:cNvSpPr txBox="1"/>
          <p:nvPr/>
        </p:nvSpPr>
        <p:spPr>
          <a:xfrm>
            <a:off x="7709452" y="1486692"/>
            <a:ext cx="9143999" cy="1555362"/>
          </a:xfrm>
          <a:prstGeom prst="rect">
            <a:avLst/>
          </a:prstGeom>
          <a:noFill/>
        </p:spPr>
        <p:txBody>
          <a:bodyPr wrap="square" rtlCol="0">
            <a:spAutoFit/>
          </a:bodyPr>
          <a:lstStyle/>
          <a:p>
            <a:pPr algn="ctr">
              <a:lnSpc>
                <a:spcPct val="150000"/>
              </a:lnSpc>
              <a:spcBef>
                <a:spcPts val="300"/>
              </a:spcBef>
              <a:spcAft>
                <a:spcPts val="300"/>
              </a:spcAft>
            </a:pPr>
            <a:r>
              <a:rPr lang="vi-VN" sz="3200" b="1" dirty="0">
                <a:solidFill>
                  <a:schemeClr val="lt1"/>
                </a:solidFill>
                <a:latin typeface="Arial" panose="020B0604020202020204" pitchFamily="34" charset="0"/>
                <a:cs typeface="Arial" panose="020B0604020202020204" pitchFamily="34" charset="0"/>
              </a:rPr>
              <a:t>Ảnh hưởng đến đời sống người dân</a:t>
            </a:r>
            <a:endParaRPr lang="en-US" sz="3200" b="1" dirty="0">
              <a:solidFill>
                <a:schemeClr val="lt1"/>
              </a:solidFill>
              <a:latin typeface="Arial" panose="020B0604020202020204" pitchFamily="34" charset="0"/>
              <a:cs typeface="Arial" panose="020B0604020202020204" pitchFamily="34" charset="0"/>
            </a:endParaRPr>
          </a:p>
          <a:p>
            <a:pPr algn="ctr">
              <a:lnSpc>
                <a:spcPct val="150000"/>
              </a:lnSpc>
              <a:spcBef>
                <a:spcPts val="300"/>
              </a:spcBef>
              <a:spcAft>
                <a:spcPts val="300"/>
              </a:spcAft>
            </a:pPr>
            <a:endParaRPr lang="en-US" sz="3200" b="1" dirty="0">
              <a:solidFill>
                <a:schemeClr val="lt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1627F1E-7E6C-06A0-B830-CE72741DD8D1}"/>
              </a:ext>
            </a:extLst>
          </p:cNvPr>
          <p:cNvSpPr txBox="1"/>
          <p:nvPr/>
        </p:nvSpPr>
        <p:spPr>
          <a:xfrm>
            <a:off x="2453182" y="5022461"/>
            <a:ext cx="3843255" cy="369332"/>
          </a:xfrm>
          <a:prstGeom prst="rect">
            <a:avLst/>
          </a:prstGeom>
          <a:noFill/>
        </p:spPr>
        <p:txBody>
          <a:bodyPr wrap="square" rtlCol="0">
            <a:spAutoFit/>
          </a:bodyPr>
          <a:lstStyle/>
          <a:p>
            <a:r>
              <a:rPr lang="en-US" dirty="0"/>
              <a:t>    </a:t>
            </a:r>
            <a:endParaRPr lang="en-GB" dirty="0"/>
          </a:p>
        </p:txBody>
      </p:sp>
      <p:sp>
        <p:nvSpPr>
          <p:cNvPr id="16" name="TextBox 15">
            <a:extLst>
              <a:ext uri="{FF2B5EF4-FFF2-40B4-BE49-F238E27FC236}">
                <a16:creationId xmlns:a16="http://schemas.microsoft.com/office/drawing/2014/main" id="{415F3522-C6DA-DE54-6171-8FD3F71F45AB}"/>
              </a:ext>
            </a:extLst>
          </p:cNvPr>
          <p:cNvSpPr txBox="1"/>
          <p:nvPr/>
        </p:nvSpPr>
        <p:spPr>
          <a:xfrm>
            <a:off x="7308908" y="2746463"/>
            <a:ext cx="9510216" cy="1846659"/>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200" dirty="0" err="1">
                <a:effectLst/>
                <a:latin typeface="Arial" panose="020B0604020202020204" pitchFamily="34" charset="0"/>
                <a:cs typeface="Arial" panose="020B0604020202020204" pitchFamily="34" charset="0"/>
              </a:rPr>
              <a:t>Nạn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đói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còn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xảy</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ra</a:t>
            </a:r>
            <a:r>
              <a:rPr lang="en-US" sz="3200" dirty="0">
                <a:effectLst/>
                <a:latin typeface="Arial" panose="020B0604020202020204" pitchFamily="34" charset="0"/>
                <a:cs typeface="Arial" panose="020B0604020202020204" pitchFamily="34" charset="0"/>
              </a:rPr>
              <a:t> ở </a:t>
            </a:r>
            <a:r>
              <a:rPr lang="en-US" sz="3200" dirty="0" err="1">
                <a:effectLst/>
                <a:latin typeface="Arial" panose="020B0604020202020204" pitchFamily="34" charset="0"/>
                <a:cs typeface="Arial" panose="020B0604020202020204" pitchFamily="34" charset="0"/>
              </a:rPr>
              <a:t>nhiều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quốc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gia</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đặc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biệt</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là</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khu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vực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nam</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Xa</a:t>
            </a:r>
            <a:r>
              <a:rPr lang="en-US" sz="3200" dirty="0">
                <a:effectLst/>
                <a:latin typeface="Arial" panose="020B0604020202020204" pitchFamily="34" charset="0"/>
                <a:cs typeface="Arial" panose="020B0604020202020204" pitchFamily="34" charset="0"/>
              </a:rPr>
              <a:t>-ha-</a:t>
            </a:r>
            <a:r>
              <a:rPr lang="en-US" sz="3200" dirty="0" err="1">
                <a:effectLst/>
                <a:latin typeface="Arial" panose="020B0604020202020204" pitchFamily="34" charset="0"/>
                <a:cs typeface="Arial" panose="020B0604020202020204" pitchFamily="34" charset="0"/>
              </a:rPr>
              <a:t>ra.</a:t>
            </a:r>
            <a:endParaRPr lang="vi-VN" sz="3200" dirty="0">
              <a:effectLst/>
              <a:latin typeface="Arial" panose="020B0604020202020204" pitchFamily="34" charset="0"/>
              <a:cs typeface="Arial" panose="020B0604020202020204" pitchFamily="34" charset="0"/>
            </a:endParaRPr>
          </a:p>
          <a:p>
            <a:endParaRPr lang="en-GB" dirty="0"/>
          </a:p>
        </p:txBody>
      </p:sp>
      <p:sp>
        <p:nvSpPr>
          <p:cNvPr id="17" name="TextBox 16">
            <a:extLst>
              <a:ext uri="{FF2B5EF4-FFF2-40B4-BE49-F238E27FC236}">
                <a16:creationId xmlns:a16="http://schemas.microsoft.com/office/drawing/2014/main" id="{68E96188-5193-55D7-F3F3-5A77CA22391A}"/>
              </a:ext>
            </a:extLst>
          </p:cNvPr>
          <p:cNvSpPr txBox="1"/>
          <p:nvPr/>
        </p:nvSpPr>
        <p:spPr>
          <a:xfrm>
            <a:off x="7276237" y="4318085"/>
            <a:ext cx="9510217" cy="1885131"/>
          </a:xfrm>
          <a:prstGeom prst="rect">
            <a:avLst/>
          </a:prstGeom>
          <a:noFill/>
        </p:spPr>
        <p:txBody>
          <a:bodyPr wrap="square" rtlCol="0">
            <a:spAutoFit/>
          </a:bodyPr>
          <a:lstStyle/>
          <a:p>
            <a:pPr marL="457200" indent="-457200" algn="just">
              <a:lnSpc>
                <a:spcPct val="150000"/>
              </a:lnSpc>
              <a:spcBef>
                <a:spcPts val="300"/>
              </a:spcBef>
              <a:spcAft>
                <a:spcPts val="300"/>
              </a:spcAft>
              <a:buFont typeface="Wingdings" panose="05000000000000000000" pitchFamily="2" charset="2"/>
              <a:buChar char="§"/>
            </a:pPr>
            <a:r>
              <a:rPr lang="en-US" sz="3200" dirty="0" err="1">
                <a:effectLst/>
                <a:latin typeface="Arial" panose="020B0604020202020204" pitchFamily="34" charset="0"/>
                <a:cs typeface="Arial" panose="020B0604020202020204" pitchFamily="34" charset="0"/>
              </a:rPr>
              <a:t>Hằng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năm</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một</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số</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quốc</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gia</a:t>
            </a:r>
            <a:r>
              <a:rPr lang="en-US" sz="3200" dirty="0">
                <a:effectLst/>
                <a:latin typeface="Arial" panose="020B0604020202020204" pitchFamily="34" charset="0"/>
                <a:cs typeface="Arial" panose="020B0604020202020204" pitchFamily="34" charset="0"/>
              </a:rPr>
              <a:t> ở </a:t>
            </a:r>
            <a:r>
              <a:rPr lang="en-US" sz="3200" dirty="0" err="1">
                <a:effectLst/>
                <a:latin typeface="Arial" panose="020B0604020202020204" pitchFamily="34" charset="0"/>
                <a:cs typeface="Arial" panose="020B0604020202020204" pitchFamily="34" charset="0"/>
              </a:rPr>
              <a:t>châu</a:t>
            </a:r>
            <a:r>
              <a:rPr lang="en-US" sz="3200" dirty="0">
                <a:effectLst/>
                <a:latin typeface="Arial" panose="020B0604020202020204" pitchFamily="34" charset="0"/>
                <a:cs typeface="Arial" panose="020B0604020202020204" pitchFamily="34" charset="0"/>
              </a:rPr>
              <a:t> Phi </a:t>
            </a:r>
            <a:r>
              <a:rPr lang="en-US" sz="3200" dirty="0" err="1">
                <a:effectLst/>
                <a:latin typeface="Arial" panose="020B0604020202020204" pitchFamily="34" charset="0"/>
                <a:cs typeface="Arial" panose="020B0604020202020204" pitchFamily="34" charset="0"/>
              </a:rPr>
              <a:t>cần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cứu</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trợ</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khẩn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cấp</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về</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lương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thực</a:t>
            </a:r>
            <a:r>
              <a:rPr lang="en-US" sz="3200" dirty="0">
                <a:effectLst/>
                <a:latin typeface="Arial" panose="020B0604020202020204" pitchFamily="34" charset="0"/>
                <a:cs typeface="Arial" panose="020B0604020202020204" pitchFamily="34" charset="0"/>
              </a:rPr>
              <a:t>.</a:t>
            </a:r>
            <a:endParaRPr lang="vi-VN" sz="3200" dirty="0">
              <a:effectLst/>
              <a:latin typeface="Arial" panose="020B0604020202020204" pitchFamily="34" charset="0"/>
              <a:cs typeface="Arial" panose="020B0604020202020204" pitchFamily="34" charset="0"/>
            </a:endParaRPr>
          </a:p>
          <a:p>
            <a:endParaRPr lang="en-GB" dirty="0"/>
          </a:p>
        </p:txBody>
      </p:sp>
      <p:sp>
        <p:nvSpPr>
          <p:cNvPr id="18" name="TextBox 17">
            <a:extLst>
              <a:ext uri="{FF2B5EF4-FFF2-40B4-BE49-F238E27FC236}">
                <a16:creationId xmlns:a16="http://schemas.microsoft.com/office/drawing/2014/main" id="{D71D26A9-F3A0-425B-FE07-2D2FED29D432}"/>
              </a:ext>
            </a:extLst>
          </p:cNvPr>
          <p:cNvSpPr txBox="1"/>
          <p:nvPr/>
        </p:nvSpPr>
        <p:spPr>
          <a:xfrm>
            <a:off x="7274584" y="6373548"/>
            <a:ext cx="9882888" cy="3419526"/>
          </a:xfrm>
          <a:prstGeom prst="rect">
            <a:avLst/>
          </a:prstGeom>
          <a:noFill/>
        </p:spPr>
        <p:txBody>
          <a:bodyPr wrap="square" rtlCol="0">
            <a:spAutoFit/>
          </a:bodyPr>
          <a:lstStyle/>
          <a:p>
            <a:pPr>
              <a:lnSpc>
                <a:spcPct val="150000"/>
              </a:lnSpc>
            </a:pPr>
            <a:r>
              <a:rPr lang="en-US" sz="3200" dirty="0" err="1">
                <a:effectLst/>
                <a:latin typeface="Arial" panose="020B0604020202020204" pitchFamily="34" charset="0"/>
                <a:cs typeface="Arial" panose="020B0604020202020204" pitchFamily="34" charset="0"/>
              </a:rPr>
              <a:t>Gây</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ảnh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hưởng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lớn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đến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đời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sống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của</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người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dân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quá</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trình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phát</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triển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kinh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tế</a:t>
            </a:r>
            <a:r>
              <a:rPr lang="en-US" sz="3200" dirty="0">
                <a:effectLst/>
                <a:latin typeface="Arial" panose="020B0604020202020204" pitchFamily="34" charset="0"/>
                <a:cs typeface="Arial" panose="020B0604020202020204" pitchFamily="34" charset="0"/>
              </a:rPr>
              <a:t> - </a:t>
            </a:r>
            <a:r>
              <a:rPr lang="en-US" sz="3200" dirty="0" err="1">
                <a:effectLst/>
                <a:latin typeface="Arial" panose="020B0604020202020204" pitchFamily="34" charset="0"/>
                <a:cs typeface="Arial" panose="020B0604020202020204" pitchFamily="34" charset="0"/>
              </a:rPr>
              <a:t>xã</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hội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như</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gây</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thương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vong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về</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người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gia</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tăng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nạn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đói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bệnh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tật</a:t>
            </a:r>
            <a:r>
              <a:rPr lang="en-US" sz="3200" dirty="0">
                <a:effectLst/>
                <a:latin typeface="Arial" panose="020B0604020202020204" pitchFamily="34" charset="0"/>
                <a:cs typeface="Arial" panose="020B0604020202020204" pitchFamily="34" charset="0"/>
              </a:rPr>
              <a:t>, di </a:t>
            </a:r>
            <a:r>
              <a:rPr lang="en-US" sz="3200" dirty="0" err="1">
                <a:effectLst/>
                <a:latin typeface="Arial" panose="020B0604020202020204" pitchFamily="34" charset="0"/>
                <a:cs typeface="Arial" panose="020B0604020202020204" pitchFamily="34" charset="0"/>
              </a:rPr>
              <a:t>dân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và</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ảnh</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hưởng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đến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môi</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trường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thiên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nhiên</a:t>
            </a:r>
            <a:r>
              <a:rPr lang="en-US" sz="32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endParaRPr lang="en-GB" dirty="0"/>
          </a:p>
        </p:txBody>
      </p:sp>
    </p:spTree>
    <p:extLst>
      <p:ext uri="{BB962C8B-B14F-4D97-AF65-F5344CB8AC3E}">
        <p14:creationId xmlns:p14="http://schemas.microsoft.com/office/powerpoint/2010/main" val="916612789"/>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90">
                                          <p:stCondLst>
                                            <p:cond delay="0"/>
                                          </p:stCondLst>
                                        </p:cTn>
                                        <p:tgtEl>
                                          <p:spTgt spid="9"/>
                                        </p:tgtEl>
                                      </p:cBhvr>
                                    </p:animEffect>
                                    <p:anim calcmode="lin" valueType="num">
                                      <p:cBhvr>
                                        <p:cTn id="8"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3" dur="13">
                                          <p:stCondLst>
                                            <p:cond delay="325"/>
                                          </p:stCondLst>
                                        </p:cTn>
                                        <p:tgtEl>
                                          <p:spTgt spid="9"/>
                                        </p:tgtEl>
                                      </p:cBhvr>
                                      <p:to x="100000" y="60000"/>
                                    </p:animScale>
                                    <p:animScale>
                                      <p:cBhvr>
                                        <p:cTn id="14" dur="83" decel="50000">
                                          <p:stCondLst>
                                            <p:cond delay="338"/>
                                          </p:stCondLst>
                                        </p:cTn>
                                        <p:tgtEl>
                                          <p:spTgt spid="9"/>
                                        </p:tgtEl>
                                      </p:cBhvr>
                                      <p:to x="100000" y="100000"/>
                                    </p:animScale>
                                    <p:animScale>
                                      <p:cBhvr>
                                        <p:cTn id="15" dur="13">
                                          <p:stCondLst>
                                            <p:cond delay="656"/>
                                          </p:stCondLst>
                                        </p:cTn>
                                        <p:tgtEl>
                                          <p:spTgt spid="9"/>
                                        </p:tgtEl>
                                      </p:cBhvr>
                                      <p:to x="100000" y="80000"/>
                                    </p:animScale>
                                    <p:animScale>
                                      <p:cBhvr>
                                        <p:cTn id="16" dur="83" decel="50000">
                                          <p:stCondLst>
                                            <p:cond delay="669"/>
                                          </p:stCondLst>
                                        </p:cTn>
                                        <p:tgtEl>
                                          <p:spTgt spid="9"/>
                                        </p:tgtEl>
                                      </p:cBhvr>
                                      <p:to x="100000" y="100000"/>
                                    </p:animScale>
                                    <p:animScale>
                                      <p:cBhvr>
                                        <p:cTn id="17" dur="13">
                                          <p:stCondLst>
                                            <p:cond delay="821"/>
                                          </p:stCondLst>
                                        </p:cTn>
                                        <p:tgtEl>
                                          <p:spTgt spid="9"/>
                                        </p:tgtEl>
                                      </p:cBhvr>
                                      <p:to x="100000" y="90000"/>
                                    </p:animScale>
                                    <p:animScale>
                                      <p:cBhvr>
                                        <p:cTn id="18" dur="83" decel="50000">
                                          <p:stCondLst>
                                            <p:cond delay="834"/>
                                          </p:stCondLst>
                                        </p:cTn>
                                        <p:tgtEl>
                                          <p:spTgt spid="9"/>
                                        </p:tgtEl>
                                      </p:cBhvr>
                                      <p:to x="100000" y="100000"/>
                                    </p:animScale>
                                    <p:animScale>
                                      <p:cBhvr>
                                        <p:cTn id="19" dur="13">
                                          <p:stCondLst>
                                            <p:cond delay="904"/>
                                          </p:stCondLst>
                                        </p:cTn>
                                        <p:tgtEl>
                                          <p:spTgt spid="9"/>
                                        </p:tgtEl>
                                      </p:cBhvr>
                                      <p:to x="100000" y="95000"/>
                                    </p:animScale>
                                    <p:animScale>
                                      <p:cBhvr>
                                        <p:cTn id="20" dur="83" decel="50000">
                                          <p:stCondLst>
                                            <p:cond delay="917"/>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down)">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6" grpId="0"/>
      <p:bldP spid="8" grpId="0"/>
      <p:bldP spid="10"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89771">
            <a:off x="15410582" y="4307554"/>
            <a:ext cx="2642415" cy="6405854"/>
          </a:xfrm>
          <a:prstGeom prst="rect">
            <a:avLst/>
          </a:prstGeom>
        </p:spPr>
      </p:pic>
      <p:sp>
        <p:nvSpPr>
          <p:cNvPr id="5" name="TextBox 5"/>
          <p:cNvSpPr txBox="1"/>
          <p:nvPr/>
        </p:nvSpPr>
        <p:spPr>
          <a:xfrm>
            <a:off x="1676400" y="975380"/>
            <a:ext cx="14542992" cy="1228863"/>
          </a:xfrm>
          <a:prstGeom prst="rect">
            <a:avLst/>
          </a:prstGeom>
        </p:spPr>
        <p:txBody>
          <a:bodyPr lIns="0" tIns="0" rIns="0" bIns="0" rtlCol="0" anchor="t">
            <a:spAutoFit/>
          </a:bodyPr>
          <a:lstStyle/>
          <a:p>
            <a:pPr algn="ctr">
              <a:lnSpc>
                <a:spcPts val="10500"/>
              </a:lnSpc>
            </a:pPr>
            <a:r>
              <a:rPr lang="en-US" sz="6000" b="1" dirty="0">
                <a:solidFill>
                  <a:srgbClr val="C00000"/>
                </a:solidFill>
                <a:latin typeface="Arial" panose="020B0604020202020204" pitchFamily="34" charset="0"/>
                <a:cs typeface="Arial" panose="020B0604020202020204" pitchFamily="34" charset="0"/>
              </a:rPr>
              <a:t>NỘI DUNG BÀI HỌC</a:t>
            </a:r>
          </a:p>
        </p:txBody>
      </p:sp>
      <p:sp>
        <p:nvSpPr>
          <p:cNvPr id="10" name="Oval 9"/>
          <p:cNvSpPr/>
          <p:nvPr/>
        </p:nvSpPr>
        <p:spPr>
          <a:xfrm>
            <a:off x="4971977" y="3253837"/>
            <a:ext cx="1219200" cy="1219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01</a:t>
            </a:r>
          </a:p>
        </p:txBody>
      </p:sp>
      <p:sp>
        <p:nvSpPr>
          <p:cNvPr id="11" name="TextBox 10"/>
          <p:cNvSpPr txBox="1"/>
          <p:nvPr/>
        </p:nvSpPr>
        <p:spPr>
          <a:xfrm>
            <a:off x="6547244" y="3420058"/>
            <a:ext cx="7010400"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Những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vấn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dân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cư</a:t>
            </a:r>
            <a:endParaRPr lang="en-US" sz="4400" b="1" dirty="0">
              <a:latin typeface="Arial" panose="020B0604020202020204" pitchFamily="34" charset="0"/>
              <a:cs typeface="Arial" panose="020B0604020202020204" pitchFamily="34" charset="0"/>
            </a:endParaRPr>
          </a:p>
        </p:txBody>
      </p:sp>
      <p:sp>
        <p:nvSpPr>
          <p:cNvPr id="12" name="Oval 11"/>
          <p:cNvSpPr/>
          <p:nvPr/>
        </p:nvSpPr>
        <p:spPr>
          <a:xfrm>
            <a:off x="4971977" y="4864186"/>
            <a:ext cx="1219200" cy="1219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02</a:t>
            </a:r>
          </a:p>
        </p:txBody>
      </p:sp>
      <p:sp>
        <p:nvSpPr>
          <p:cNvPr id="13" name="TextBox 12"/>
          <p:cNvSpPr txBox="1"/>
          <p:nvPr/>
        </p:nvSpPr>
        <p:spPr>
          <a:xfrm>
            <a:off x="6547244" y="5030407"/>
            <a:ext cx="7010400"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Những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vấn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đề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về</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xã</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hội</a:t>
            </a:r>
            <a:endParaRPr lang="en-US" sz="4400" b="1" dirty="0">
              <a:latin typeface="Arial" panose="020B0604020202020204" pitchFamily="34" charset="0"/>
              <a:cs typeface="Arial" panose="020B0604020202020204" pitchFamily="34" charset="0"/>
            </a:endParaRPr>
          </a:p>
        </p:txBody>
      </p:sp>
      <p:sp>
        <p:nvSpPr>
          <p:cNvPr id="14" name="Oval 13"/>
          <p:cNvSpPr/>
          <p:nvPr/>
        </p:nvSpPr>
        <p:spPr>
          <a:xfrm>
            <a:off x="4971977" y="6574819"/>
            <a:ext cx="1219200" cy="1219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03</a:t>
            </a:r>
          </a:p>
        </p:txBody>
      </p:sp>
      <p:sp>
        <p:nvSpPr>
          <p:cNvPr id="15" name="TextBox 14"/>
          <p:cNvSpPr txBox="1"/>
          <p:nvPr/>
        </p:nvSpPr>
        <p:spPr>
          <a:xfrm>
            <a:off x="6547244" y="6741040"/>
            <a:ext cx="7010400"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Di </a:t>
            </a:r>
            <a:r>
              <a:rPr lang="en-US" sz="4400" b="1" dirty="0" err="1">
                <a:latin typeface="Arial" panose="020B0604020202020204" pitchFamily="34" charset="0"/>
                <a:cs typeface="Arial" panose="020B0604020202020204" pitchFamily="34" charset="0"/>
              </a:rPr>
              <a:t>sản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lịch</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sử</a:t>
            </a:r>
            <a:endParaRPr lang="en-US" sz="4400" b="1"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CC8760B-D452-4AC5-8A72-A9BF81C6C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0" y="853563"/>
            <a:ext cx="2772516" cy="1820758"/>
          </a:xfrm>
          <a:prstGeom prst="rect">
            <a:avLst/>
          </a:prstGeom>
        </p:spPr>
      </p:pic>
      <p:pic>
        <p:nvPicPr>
          <p:cNvPr id="19" name="Picture 13">
            <a:extLst>
              <a:ext uri="{FF2B5EF4-FFF2-40B4-BE49-F238E27FC236}">
                <a16:creationId xmlns:a16="http://schemas.microsoft.com/office/drawing/2014/main" id="{D9C2FB47-C3AD-4F6D-B42A-B6D027044A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43000" y="4444071"/>
            <a:ext cx="2690493" cy="5874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290">
                                          <p:stCondLst>
                                            <p:cond delay="0"/>
                                          </p:stCondLst>
                                        </p:cTn>
                                        <p:tgtEl>
                                          <p:spTgt spid="10"/>
                                        </p:tgtEl>
                                      </p:cBhvr>
                                    </p:animEffect>
                                    <p:anim calcmode="lin" valueType="num">
                                      <p:cBhvr>
                                        <p:cTn id="15"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0" dur="13">
                                          <p:stCondLst>
                                            <p:cond delay="325"/>
                                          </p:stCondLst>
                                        </p:cTn>
                                        <p:tgtEl>
                                          <p:spTgt spid="10"/>
                                        </p:tgtEl>
                                      </p:cBhvr>
                                      <p:to x="100000" y="60000"/>
                                    </p:animScale>
                                    <p:animScale>
                                      <p:cBhvr>
                                        <p:cTn id="21" dur="83" decel="50000">
                                          <p:stCondLst>
                                            <p:cond delay="338"/>
                                          </p:stCondLst>
                                        </p:cTn>
                                        <p:tgtEl>
                                          <p:spTgt spid="10"/>
                                        </p:tgtEl>
                                      </p:cBhvr>
                                      <p:to x="100000" y="100000"/>
                                    </p:animScale>
                                    <p:animScale>
                                      <p:cBhvr>
                                        <p:cTn id="22" dur="13">
                                          <p:stCondLst>
                                            <p:cond delay="656"/>
                                          </p:stCondLst>
                                        </p:cTn>
                                        <p:tgtEl>
                                          <p:spTgt spid="10"/>
                                        </p:tgtEl>
                                      </p:cBhvr>
                                      <p:to x="100000" y="80000"/>
                                    </p:animScale>
                                    <p:animScale>
                                      <p:cBhvr>
                                        <p:cTn id="23" dur="83" decel="50000">
                                          <p:stCondLst>
                                            <p:cond delay="669"/>
                                          </p:stCondLst>
                                        </p:cTn>
                                        <p:tgtEl>
                                          <p:spTgt spid="10"/>
                                        </p:tgtEl>
                                      </p:cBhvr>
                                      <p:to x="100000" y="100000"/>
                                    </p:animScale>
                                    <p:animScale>
                                      <p:cBhvr>
                                        <p:cTn id="24" dur="13">
                                          <p:stCondLst>
                                            <p:cond delay="821"/>
                                          </p:stCondLst>
                                        </p:cTn>
                                        <p:tgtEl>
                                          <p:spTgt spid="10"/>
                                        </p:tgtEl>
                                      </p:cBhvr>
                                      <p:to x="100000" y="90000"/>
                                    </p:animScale>
                                    <p:animScale>
                                      <p:cBhvr>
                                        <p:cTn id="25" dur="83" decel="50000">
                                          <p:stCondLst>
                                            <p:cond delay="834"/>
                                          </p:stCondLst>
                                        </p:cTn>
                                        <p:tgtEl>
                                          <p:spTgt spid="10"/>
                                        </p:tgtEl>
                                      </p:cBhvr>
                                      <p:to x="100000" y="100000"/>
                                    </p:animScale>
                                    <p:animScale>
                                      <p:cBhvr>
                                        <p:cTn id="26" dur="13">
                                          <p:stCondLst>
                                            <p:cond delay="904"/>
                                          </p:stCondLst>
                                        </p:cTn>
                                        <p:tgtEl>
                                          <p:spTgt spid="10"/>
                                        </p:tgtEl>
                                      </p:cBhvr>
                                      <p:to x="100000" y="95000"/>
                                    </p:animScale>
                                    <p:animScale>
                                      <p:cBhvr>
                                        <p:cTn id="27" dur="83" decel="50000">
                                          <p:stCondLst>
                                            <p:cond delay="917"/>
                                          </p:stCondLst>
                                        </p:cTn>
                                        <p:tgtEl>
                                          <p:spTgt spid="1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290">
                                          <p:stCondLst>
                                            <p:cond delay="0"/>
                                          </p:stCondLst>
                                        </p:cTn>
                                        <p:tgtEl>
                                          <p:spTgt spid="12"/>
                                        </p:tgtEl>
                                      </p:cBhvr>
                                    </p:animEffect>
                                    <p:anim calcmode="lin" valueType="num">
                                      <p:cBhvr>
                                        <p:cTn id="40"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45" dur="13">
                                          <p:stCondLst>
                                            <p:cond delay="325"/>
                                          </p:stCondLst>
                                        </p:cTn>
                                        <p:tgtEl>
                                          <p:spTgt spid="12"/>
                                        </p:tgtEl>
                                      </p:cBhvr>
                                      <p:to x="100000" y="60000"/>
                                    </p:animScale>
                                    <p:animScale>
                                      <p:cBhvr>
                                        <p:cTn id="46" dur="83" decel="50000">
                                          <p:stCondLst>
                                            <p:cond delay="338"/>
                                          </p:stCondLst>
                                        </p:cTn>
                                        <p:tgtEl>
                                          <p:spTgt spid="12"/>
                                        </p:tgtEl>
                                      </p:cBhvr>
                                      <p:to x="100000" y="100000"/>
                                    </p:animScale>
                                    <p:animScale>
                                      <p:cBhvr>
                                        <p:cTn id="47" dur="13">
                                          <p:stCondLst>
                                            <p:cond delay="656"/>
                                          </p:stCondLst>
                                        </p:cTn>
                                        <p:tgtEl>
                                          <p:spTgt spid="12"/>
                                        </p:tgtEl>
                                      </p:cBhvr>
                                      <p:to x="100000" y="80000"/>
                                    </p:animScale>
                                    <p:animScale>
                                      <p:cBhvr>
                                        <p:cTn id="48" dur="83" decel="50000">
                                          <p:stCondLst>
                                            <p:cond delay="669"/>
                                          </p:stCondLst>
                                        </p:cTn>
                                        <p:tgtEl>
                                          <p:spTgt spid="12"/>
                                        </p:tgtEl>
                                      </p:cBhvr>
                                      <p:to x="100000" y="100000"/>
                                    </p:animScale>
                                    <p:animScale>
                                      <p:cBhvr>
                                        <p:cTn id="49" dur="13">
                                          <p:stCondLst>
                                            <p:cond delay="821"/>
                                          </p:stCondLst>
                                        </p:cTn>
                                        <p:tgtEl>
                                          <p:spTgt spid="12"/>
                                        </p:tgtEl>
                                      </p:cBhvr>
                                      <p:to x="100000" y="90000"/>
                                    </p:animScale>
                                    <p:animScale>
                                      <p:cBhvr>
                                        <p:cTn id="50" dur="83" decel="50000">
                                          <p:stCondLst>
                                            <p:cond delay="834"/>
                                          </p:stCondLst>
                                        </p:cTn>
                                        <p:tgtEl>
                                          <p:spTgt spid="12"/>
                                        </p:tgtEl>
                                      </p:cBhvr>
                                      <p:to x="100000" y="100000"/>
                                    </p:animScale>
                                    <p:animScale>
                                      <p:cBhvr>
                                        <p:cTn id="51" dur="13">
                                          <p:stCondLst>
                                            <p:cond delay="904"/>
                                          </p:stCondLst>
                                        </p:cTn>
                                        <p:tgtEl>
                                          <p:spTgt spid="12"/>
                                        </p:tgtEl>
                                      </p:cBhvr>
                                      <p:to x="100000" y="95000"/>
                                    </p:animScale>
                                    <p:animScale>
                                      <p:cBhvr>
                                        <p:cTn id="52" dur="83" decel="50000">
                                          <p:stCondLst>
                                            <p:cond delay="917"/>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290">
                                          <p:stCondLst>
                                            <p:cond delay="0"/>
                                          </p:stCondLst>
                                        </p:cTn>
                                        <p:tgtEl>
                                          <p:spTgt spid="14"/>
                                        </p:tgtEl>
                                      </p:cBhvr>
                                    </p:animEffect>
                                    <p:anim calcmode="lin" valueType="num">
                                      <p:cBhvr>
                                        <p:cTn id="65"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6"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7"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8"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9"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70" dur="13">
                                          <p:stCondLst>
                                            <p:cond delay="325"/>
                                          </p:stCondLst>
                                        </p:cTn>
                                        <p:tgtEl>
                                          <p:spTgt spid="14"/>
                                        </p:tgtEl>
                                      </p:cBhvr>
                                      <p:to x="100000" y="60000"/>
                                    </p:animScale>
                                    <p:animScale>
                                      <p:cBhvr>
                                        <p:cTn id="71" dur="83" decel="50000">
                                          <p:stCondLst>
                                            <p:cond delay="338"/>
                                          </p:stCondLst>
                                        </p:cTn>
                                        <p:tgtEl>
                                          <p:spTgt spid="14"/>
                                        </p:tgtEl>
                                      </p:cBhvr>
                                      <p:to x="100000" y="100000"/>
                                    </p:animScale>
                                    <p:animScale>
                                      <p:cBhvr>
                                        <p:cTn id="72" dur="13">
                                          <p:stCondLst>
                                            <p:cond delay="656"/>
                                          </p:stCondLst>
                                        </p:cTn>
                                        <p:tgtEl>
                                          <p:spTgt spid="14"/>
                                        </p:tgtEl>
                                      </p:cBhvr>
                                      <p:to x="100000" y="80000"/>
                                    </p:animScale>
                                    <p:animScale>
                                      <p:cBhvr>
                                        <p:cTn id="73" dur="83" decel="50000">
                                          <p:stCondLst>
                                            <p:cond delay="669"/>
                                          </p:stCondLst>
                                        </p:cTn>
                                        <p:tgtEl>
                                          <p:spTgt spid="14"/>
                                        </p:tgtEl>
                                      </p:cBhvr>
                                      <p:to x="100000" y="100000"/>
                                    </p:animScale>
                                    <p:animScale>
                                      <p:cBhvr>
                                        <p:cTn id="74" dur="13">
                                          <p:stCondLst>
                                            <p:cond delay="821"/>
                                          </p:stCondLst>
                                        </p:cTn>
                                        <p:tgtEl>
                                          <p:spTgt spid="14"/>
                                        </p:tgtEl>
                                      </p:cBhvr>
                                      <p:to x="100000" y="90000"/>
                                    </p:animScale>
                                    <p:animScale>
                                      <p:cBhvr>
                                        <p:cTn id="75" dur="83" decel="50000">
                                          <p:stCondLst>
                                            <p:cond delay="834"/>
                                          </p:stCondLst>
                                        </p:cTn>
                                        <p:tgtEl>
                                          <p:spTgt spid="14"/>
                                        </p:tgtEl>
                                      </p:cBhvr>
                                      <p:to x="100000" y="100000"/>
                                    </p:animScale>
                                    <p:animScale>
                                      <p:cBhvr>
                                        <p:cTn id="76" dur="13">
                                          <p:stCondLst>
                                            <p:cond delay="904"/>
                                          </p:stCondLst>
                                        </p:cTn>
                                        <p:tgtEl>
                                          <p:spTgt spid="14"/>
                                        </p:tgtEl>
                                      </p:cBhvr>
                                      <p:to x="100000" y="95000"/>
                                    </p:animScale>
                                    <p:animScale>
                                      <p:cBhvr>
                                        <p:cTn id="77" dur="83" decel="50000">
                                          <p:stCondLst>
                                            <p:cond delay="917"/>
                                          </p:stCondLst>
                                        </p:cTn>
                                        <p:tgtEl>
                                          <p:spTgt spid="14"/>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2" grpId="0" animBg="1"/>
      <p:bldP spid="13" grpId="0"/>
      <p:bldP spid="14"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pSp>
        <p:nvGrpSpPr>
          <p:cNvPr id="5" name="Group 5"/>
          <p:cNvGrpSpPr/>
          <p:nvPr/>
        </p:nvGrpSpPr>
        <p:grpSpPr>
          <a:xfrm>
            <a:off x="2209800" y="1286124"/>
            <a:ext cx="15240000" cy="10943976"/>
            <a:chOff x="-14878" y="0"/>
            <a:chExt cx="13599968" cy="3946021"/>
          </a:xfrm>
        </p:grpSpPr>
        <p:grpSp>
          <p:nvGrpSpPr>
            <p:cNvPr id="6" name="Group 6"/>
            <p:cNvGrpSpPr/>
            <p:nvPr/>
          </p:nvGrpSpPr>
          <p:grpSpPr>
            <a:xfrm>
              <a:off x="-14878" y="0"/>
              <a:ext cx="13599968" cy="2408789"/>
              <a:chOff x="-3810" y="0"/>
              <a:chExt cx="3482690" cy="616844"/>
            </a:xfrm>
          </p:grpSpPr>
          <p:sp>
            <p:nvSpPr>
              <p:cNvPr id="7" name="Freeform 7"/>
              <p:cNvSpPr/>
              <p:nvPr/>
            </p:nvSpPr>
            <p:spPr>
              <a:xfrm>
                <a:off x="38100" y="44450"/>
                <a:ext cx="3440780" cy="572394"/>
              </a:xfrm>
              <a:custGeom>
                <a:avLst/>
                <a:gdLst/>
                <a:ahLst/>
                <a:cxnLst/>
                <a:rect l="l" t="t" r="r" b="b"/>
                <a:pathLst>
                  <a:path w="3440780" h="572394">
                    <a:moveTo>
                      <a:pt x="2540" y="541914"/>
                    </a:moveTo>
                    <a:cubicBezTo>
                      <a:pt x="0" y="550804"/>
                      <a:pt x="5080" y="557154"/>
                      <a:pt x="23400" y="558424"/>
                    </a:cubicBezTo>
                    <a:cubicBezTo>
                      <a:pt x="44556" y="559694"/>
                      <a:pt x="63067" y="559694"/>
                      <a:pt x="84223" y="559694"/>
                    </a:cubicBezTo>
                    <a:cubicBezTo>
                      <a:pt x="168847" y="560964"/>
                      <a:pt x="253471" y="560964"/>
                      <a:pt x="340739" y="562234"/>
                    </a:cubicBezTo>
                    <a:cubicBezTo>
                      <a:pt x="388340" y="563504"/>
                      <a:pt x="435941" y="564774"/>
                      <a:pt x="480898" y="566044"/>
                    </a:cubicBezTo>
                    <a:cubicBezTo>
                      <a:pt x="560232" y="567314"/>
                      <a:pt x="636923" y="567314"/>
                      <a:pt x="716258" y="568584"/>
                    </a:cubicBezTo>
                    <a:cubicBezTo>
                      <a:pt x="747992" y="568584"/>
                      <a:pt x="777081" y="568584"/>
                      <a:pt x="808815" y="567314"/>
                    </a:cubicBezTo>
                    <a:cubicBezTo>
                      <a:pt x="822038" y="567314"/>
                      <a:pt x="837905" y="566044"/>
                      <a:pt x="851127" y="566044"/>
                    </a:cubicBezTo>
                    <a:cubicBezTo>
                      <a:pt x="904017" y="567314"/>
                      <a:pt x="1961816" y="558424"/>
                      <a:pt x="2014706" y="559694"/>
                    </a:cubicBezTo>
                    <a:cubicBezTo>
                      <a:pt x="2088752" y="560964"/>
                      <a:pt x="2292378" y="560964"/>
                      <a:pt x="2366424" y="560964"/>
                    </a:cubicBezTo>
                    <a:cubicBezTo>
                      <a:pt x="2395513" y="560964"/>
                      <a:pt x="2421958" y="559694"/>
                      <a:pt x="2451047" y="559694"/>
                    </a:cubicBezTo>
                    <a:lnTo>
                      <a:pt x="2593850" y="563504"/>
                    </a:lnTo>
                    <a:cubicBezTo>
                      <a:pt x="2696986" y="566044"/>
                      <a:pt x="2797477" y="563504"/>
                      <a:pt x="2900612" y="567314"/>
                    </a:cubicBezTo>
                    <a:cubicBezTo>
                      <a:pt x="3072504" y="572394"/>
                      <a:pt x="3247041" y="566044"/>
                      <a:pt x="3376010" y="571124"/>
                    </a:cubicBezTo>
                    <a:cubicBezTo>
                      <a:pt x="3396330" y="572394"/>
                      <a:pt x="3416650" y="571124"/>
                      <a:pt x="3439510" y="571124"/>
                    </a:cubicBezTo>
                    <a:lnTo>
                      <a:pt x="3439510" y="511434"/>
                    </a:lnTo>
                    <a:cubicBezTo>
                      <a:pt x="3438240" y="472142"/>
                      <a:pt x="3436970" y="454026"/>
                      <a:pt x="3436970" y="434778"/>
                    </a:cubicBezTo>
                    <a:cubicBezTo>
                      <a:pt x="3436970" y="412510"/>
                      <a:pt x="3440780" y="389865"/>
                      <a:pt x="3434430" y="367597"/>
                    </a:cubicBezTo>
                    <a:cubicBezTo>
                      <a:pt x="3426810" y="352878"/>
                      <a:pt x="3415380" y="62644"/>
                      <a:pt x="3415380" y="47925"/>
                    </a:cubicBezTo>
                    <a:cubicBezTo>
                      <a:pt x="3412840" y="37735"/>
                      <a:pt x="3411570" y="27167"/>
                      <a:pt x="3409030" y="16977"/>
                    </a:cubicBezTo>
                    <a:cubicBezTo>
                      <a:pt x="3409030" y="13957"/>
                      <a:pt x="3407760" y="10938"/>
                      <a:pt x="3406490" y="6350"/>
                    </a:cubicBezTo>
                    <a:cubicBezTo>
                      <a:pt x="3396330" y="3810"/>
                      <a:pt x="3387440" y="2540"/>
                      <a:pt x="3377280" y="1270"/>
                    </a:cubicBezTo>
                    <a:cubicBezTo>
                      <a:pt x="3369660" y="0"/>
                      <a:pt x="3362040" y="1270"/>
                      <a:pt x="3355690" y="1270"/>
                    </a:cubicBezTo>
                    <a:lnTo>
                      <a:pt x="10177" y="6350"/>
                    </a:lnTo>
                    <a:lnTo>
                      <a:pt x="2540" y="541914"/>
                    </a:lnTo>
                    <a:close/>
                  </a:path>
                </a:pathLst>
              </a:custGeom>
              <a:solidFill>
                <a:srgbClr val="2E2C2B"/>
              </a:solidFill>
            </p:spPr>
          </p:sp>
          <p:sp>
            <p:nvSpPr>
              <p:cNvPr id="8" name="Freeform 8"/>
              <p:cNvSpPr/>
              <p:nvPr/>
            </p:nvSpPr>
            <p:spPr>
              <a:xfrm>
                <a:off x="0" y="16581"/>
                <a:ext cx="3416650" cy="562234"/>
              </a:xfrm>
              <a:custGeom>
                <a:avLst/>
                <a:gdLst/>
                <a:ahLst/>
                <a:cxnLst/>
                <a:rect l="l" t="t" r="r" b="b"/>
                <a:pathLst>
                  <a:path w="3416650" h="562234">
                    <a:moveTo>
                      <a:pt x="3416650" y="562234"/>
                    </a:moveTo>
                    <a:lnTo>
                      <a:pt x="0" y="554614"/>
                    </a:lnTo>
                    <a:lnTo>
                      <a:pt x="0" y="202677"/>
                    </a:lnTo>
                    <a:lnTo>
                      <a:pt x="7620" y="20320"/>
                    </a:lnTo>
                    <a:lnTo>
                      <a:pt x="1710814" y="0"/>
                    </a:lnTo>
                    <a:lnTo>
                      <a:pt x="3395060" y="8890"/>
                    </a:lnTo>
                    <a:close/>
                  </a:path>
                </a:pathLst>
              </a:custGeom>
              <a:solidFill>
                <a:srgbClr val="FAF3E2"/>
              </a:solidFill>
            </p:spPr>
          </p:sp>
          <p:sp>
            <p:nvSpPr>
              <p:cNvPr id="9" name="Freeform 9"/>
              <p:cNvSpPr/>
              <p:nvPr/>
            </p:nvSpPr>
            <p:spPr>
              <a:xfrm>
                <a:off x="-3810" y="0"/>
                <a:ext cx="3445860" cy="588904"/>
              </a:xfrm>
              <a:custGeom>
                <a:avLst/>
                <a:gdLst/>
                <a:ahLst/>
                <a:cxnLst/>
                <a:rect l="l" t="t" r="r" b="b"/>
                <a:pathLst>
                  <a:path w="3445860" h="588904">
                    <a:moveTo>
                      <a:pt x="3411570" y="21590"/>
                    </a:moveTo>
                    <a:cubicBezTo>
                      <a:pt x="3412840" y="34290"/>
                      <a:pt x="3412840" y="44450"/>
                      <a:pt x="3414110" y="52746"/>
                    </a:cubicBezTo>
                    <a:cubicBezTo>
                      <a:pt x="3416650" y="62936"/>
                      <a:pt x="3417920" y="73504"/>
                      <a:pt x="3420460" y="83694"/>
                    </a:cubicBezTo>
                    <a:cubicBezTo>
                      <a:pt x="3420460" y="98414"/>
                      <a:pt x="3433160" y="388648"/>
                      <a:pt x="3439510" y="403367"/>
                    </a:cubicBezTo>
                    <a:cubicBezTo>
                      <a:pt x="3445860" y="425634"/>
                      <a:pt x="3442050" y="448279"/>
                      <a:pt x="3442050" y="470547"/>
                    </a:cubicBezTo>
                    <a:cubicBezTo>
                      <a:pt x="3442050" y="490173"/>
                      <a:pt x="3443320" y="508289"/>
                      <a:pt x="3444590" y="527944"/>
                    </a:cubicBezTo>
                    <a:lnTo>
                      <a:pt x="3444590" y="587634"/>
                    </a:lnTo>
                    <a:cubicBezTo>
                      <a:pt x="3421730" y="587634"/>
                      <a:pt x="3401410" y="588904"/>
                      <a:pt x="3381090" y="587634"/>
                    </a:cubicBezTo>
                    <a:cubicBezTo>
                      <a:pt x="3212261" y="582554"/>
                      <a:pt x="3037724" y="588904"/>
                      <a:pt x="2865832" y="583824"/>
                    </a:cubicBezTo>
                    <a:cubicBezTo>
                      <a:pt x="2762696" y="580014"/>
                      <a:pt x="2662205" y="582554"/>
                      <a:pt x="2559070" y="580014"/>
                    </a:cubicBezTo>
                    <a:lnTo>
                      <a:pt x="2416267" y="576204"/>
                    </a:lnTo>
                    <a:cubicBezTo>
                      <a:pt x="2387178" y="576204"/>
                      <a:pt x="2360733" y="577474"/>
                      <a:pt x="2331643" y="577474"/>
                    </a:cubicBezTo>
                    <a:cubicBezTo>
                      <a:pt x="2257597" y="576204"/>
                      <a:pt x="2053971" y="577474"/>
                      <a:pt x="1979925" y="576204"/>
                    </a:cubicBezTo>
                    <a:cubicBezTo>
                      <a:pt x="1927035" y="574934"/>
                      <a:pt x="869237" y="583824"/>
                      <a:pt x="816347" y="582554"/>
                    </a:cubicBezTo>
                    <a:cubicBezTo>
                      <a:pt x="803124" y="582554"/>
                      <a:pt x="787257" y="583824"/>
                      <a:pt x="774035" y="583824"/>
                    </a:cubicBezTo>
                    <a:cubicBezTo>
                      <a:pt x="742301" y="583824"/>
                      <a:pt x="713211" y="585094"/>
                      <a:pt x="681477" y="585094"/>
                    </a:cubicBezTo>
                    <a:cubicBezTo>
                      <a:pt x="602142" y="585094"/>
                      <a:pt x="525452" y="583824"/>
                      <a:pt x="446117" y="582554"/>
                    </a:cubicBezTo>
                    <a:cubicBezTo>
                      <a:pt x="398516" y="581284"/>
                      <a:pt x="350915" y="580014"/>
                      <a:pt x="305959" y="578744"/>
                    </a:cubicBezTo>
                    <a:cubicBezTo>
                      <a:pt x="221335" y="577474"/>
                      <a:pt x="136711" y="576204"/>
                      <a:pt x="4944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70599" y="30480"/>
                      <a:pt x="112911" y="29210"/>
                    </a:cubicBezTo>
                    <a:cubicBezTo>
                      <a:pt x="184312" y="25400"/>
                      <a:pt x="255713" y="22860"/>
                      <a:pt x="329759" y="20320"/>
                    </a:cubicBezTo>
                    <a:cubicBezTo>
                      <a:pt x="380005" y="17780"/>
                      <a:pt x="430250" y="16510"/>
                      <a:pt x="477851" y="13970"/>
                    </a:cubicBezTo>
                    <a:cubicBezTo>
                      <a:pt x="525452" y="11430"/>
                      <a:pt x="575698" y="8890"/>
                      <a:pt x="623298" y="8890"/>
                    </a:cubicBezTo>
                    <a:cubicBezTo>
                      <a:pt x="676188" y="7620"/>
                      <a:pt x="729078" y="10160"/>
                      <a:pt x="781968" y="8890"/>
                    </a:cubicBezTo>
                    <a:cubicBezTo>
                      <a:pt x="848081" y="8890"/>
                      <a:pt x="2046038" y="6350"/>
                      <a:pt x="2112150" y="5080"/>
                    </a:cubicBezTo>
                    <a:cubicBezTo>
                      <a:pt x="2175618" y="3810"/>
                      <a:pt x="2239086" y="2540"/>
                      <a:pt x="2305198" y="2540"/>
                    </a:cubicBezTo>
                    <a:cubicBezTo>
                      <a:pt x="2413623" y="1270"/>
                      <a:pt x="2519403" y="0"/>
                      <a:pt x="2627827" y="0"/>
                    </a:cubicBezTo>
                    <a:cubicBezTo>
                      <a:pt x="2672783" y="0"/>
                      <a:pt x="2720384" y="2540"/>
                      <a:pt x="2765341" y="2540"/>
                    </a:cubicBezTo>
                    <a:cubicBezTo>
                      <a:pt x="2889632" y="3810"/>
                      <a:pt x="3016568" y="5080"/>
                      <a:pt x="3140859" y="7620"/>
                    </a:cubicBezTo>
                    <a:cubicBezTo>
                      <a:pt x="3206972" y="8890"/>
                      <a:pt x="3273084" y="12700"/>
                      <a:pt x="3339196" y="16510"/>
                    </a:cubicBezTo>
                    <a:lnTo>
                      <a:pt x="3381090" y="16510"/>
                    </a:lnTo>
                    <a:cubicBezTo>
                      <a:pt x="3392520" y="17780"/>
                      <a:pt x="3401410" y="20320"/>
                      <a:pt x="3411570" y="21590"/>
                    </a:cubicBezTo>
                    <a:close/>
                    <a:moveTo>
                      <a:pt x="3421730" y="571124"/>
                    </a:moveTo>
                    <a:cubicBezTo>
                      <a:pt x="3423000" y="554614"/>
                      <a:pt x="3424270" y="541914"/>
                      <a:pt x="3424270" y="529214"/>
                    </a:cubicBezTo>
                    <a:cubicBezTo>
                      <a:pt x="3423000" y="506402"/>
                      <a:pt x="3421730" y="486399"/>
                      <a:pt x="3421730" y="464886"/>
                    </a:cubicBezTo>
                    <a:cubicBezTo>
                      <a:pt x="3421730" y="455073"/>
                      <a:pt x="3424270" y="445260"/>
                      <a:pt x="3423000" y="435447"/>
                    </a:cubicBezTo>
                    <a:cubicBezTo>
                      <a:pt x="3423000" y="426389"/>
                      <a:pt x="3421730" y="416954"/>
                      <a:pt x="3420460" y="407896"/>
                    </a:cubicBezTo>
                    <a:cubicBezTo>
                      <a:pt x="3415380" y="393931"/>
                      <a:pt x="3403950" y="104830"/>
                      <a:pt x="3403950" y="90865"/>
                    </a:cubicBezTo>
                    <a:cubicBezTo>
                      <a:pt x="3401410" y="79165"/>
                      <a:pt x="3398870" y="67088"/>
                      <a:pt x="3396330" y="55388"/>
                    </a:cubicBezTo>
                    <a:cubicBezTo>
                      <a:pt x="3395060" y="44450"/>
                      <a:pt x="3393790" y="43180"/>
                      <a:pt x="3376219" y="41910"/>
                    </a:cubicBezTo>
                    <a:cubicBezTo>
                      <a:pt x="3368286" y="41910"/>
                      <a:pt x="3362997" y="41910"/>
                      <a:pt x="3355064" y="40640"/>
                    </a:cubicBezTo>
                    <a:cubicBezTo>
                      <a:pt x="3288951" y="36830"/>
                      <a:pt x="3220194" y="31750"/>
                      <a:pt x="3154082" y="30480"/>
                    </a:cubicBezTo>
                    <a:cubicBezTo>
                      <a:pt x="2992767" y="26670"/>
                      <a:pt x="2828809" y="25400"/>
                      <a:pt x="2667494" y="22860"/>
                    </a:cubicBezTo>
                    <a:lnTo>
                      <a:pt x="2477091" y="22860"/>
                    </a:lnTo>
                    <a:cubicBezTo>
                      <a:pt x="2392467" y="22860"/>
                      <a:pt x="2307843" y="22860"/>
                      <a:pt x="2225863" y="24130"/>
                    </a:cubicBezTo>
                    <a:cubicBezTo>
                      <a:pt x="2154462" y="25400"/>
                      <a:pt x="951216" y="29210"/>
                      <a:pt x="879815" y="29210"/>
                    </a:cubicBezTo>
                    <a:cubicBezTo>
                      <a:pt x="763457" y="29210"/>
                      <a:pt x="647099" y="26670"/>
                      <a:pt x="530741" y="33020"/>
                    </a:cubicBezTo>
                    <a:cubicBezTo>
                      <a:pt x="469918" y="36830"/>
                      <a:pt x="411739" y="36830"/>
                      <a:pt x="353560" y="38100"/>
                    </a:cubicBezTo>
                    <a:cubicBezTo>
                      <a:pt x="253069" y="41910"/>
                      <a:pt x="152578" y="45720"/>
                      <a:pt x="52087"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75888" y="553344"/>
                      <a:pt x="112911" y="554614"/>
                      <a:pt x="147289" y="554614"/>
                    </a:cubicBezTo>
                    <a:cubicBezTo>
                      <a:pt x="197534" y="554614"/>
                      <a:pt x="250424" y="552074"/>
                      <a:pt x="300670" y="554614"/>
                    </a:cubicBezTo>
                    <a:cubicBezTo>
                      <a:pt x="382649" y="558424"/>
                      <a:pt x="464629" y="560964"/>
                      <a:pt x="546608" y="559694"/>
                    </a:cubicBezTo>
                    <a:cubicBezTo>
                      <a:pt x="599498" y="558424"/>
                      <a:pt x="649743" y="560964"/>
                      <a:pt x="702633" y="560964"/>
                    </a:cubicBezTo>
                    <a:cubicBezTo>
                      <a:pt x="779324" y="560964"/>
                      <a:pt x="856014" y="559694"/>
                      <a:pt x="932705" y="560964"/>
                    </a:cubicBezTo>
                    <a:cubicBezTo>
                      <a:pt x="1046418" y="562234"/>
                      <a:pt x="2294620" y="552074"/>
                      <a:pt x="2410978" y="554614"/>
                    </a:cubicBezTo>
                    <a:cubicBezTo>
                      <a:pt x="2461224" y="555884"/>
                      <a:pt x="2511469" y="557154"/>
                      <a:pt x="2559070" y="557154"/>
                    </a:cubicBezTo>
                    <a:cubicBezTo>
                      <a:pt x="2646338" y="559694"/>
                      <a:pt x="2730962" y="555884"/>
                      <a:pt x="2818231" y="559694"/>
                    </a:cubicBezTo>
                    <a:cubicBezTo>
                      <a:pt x="2889632" y="562234"/>
                      <a:pt x="2961034" y="562234"/>
                      <a:pt x="3032435" y="564774"/>
                    </a:cubicBezTo>
                    <a:cubicBezTo>
                      <a:pt x="3138215" y="568584"/>
                      <a:pt x="3243995" y="571124"/>
                      <a:pt x="3349774" y="572394"/>
                    </a:cubicBezTo>
                    <a:cubicBezTo>
                      <a:pt x="3383630" y="572394"/>
                      <a:pt x="3401410" y="571124"/>
                      <a:pt x="3421730" y="571124"/>
                    </a:cubicBezTo>
                    <a:close/>
                  </a:path>
                </a:pathLst>
              </a:custGeom>
              <a:solidFill>
                <a:srgbClr val="FAF3E2"/>
              </a:solidFill>
            </p:spPr>
          </p:sp>
        </p:grpSp>
        <p:sp>
          <p:nvSpPr>
            <p:cNvPr id="11" name="TextBox 11"/>
            <p:cNvSpPr txBox="1"/>
            <p:nvPr/>
          </p:nvSpPr>
          <p:spPr>
            <a:xfrm>
              <a:off x="0" y="2971396"/>
              <a:ext cx="13580131" cy="974625"/>
            </a:xfrm>
            <a:prstGeom prst="rect">
              <a:avLst/>
            </a:prstGeom>
          </p:spPr>
          <p:txBody>
            <a:bodyPr lIns="0" tIns="0" rIns="0" bIns="0" rtlCol="0" anchor="t">
              <a:spAutoFit/>
            </a:bodyPr>
            <a:lstStyle/>
            <a:p>
              <a:pPr algn="ctr">
                <a:lnSpc>
                  <a:spcPts val="5719"/>
                </a:lnSpc>
              </a:pPr>
              <a:endParaRPr lang="en-US" sz="5199" dirty="0">
                <a:solidFill>
                  <a:srgbClr val="FAF3E2"/>
                </a:solidFill>
                <a:latin typeface="Bubblebody Neue"/>
              </a:endParaRPr>
            </a:p>
          </p:txBody>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35518">
            <a:off x="15191731" y="406428"/>
            <a:ext cx="1633992" cy="2817228"/>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5454">
            <a:off x="1180155" y="5716942"/>
            <a:ext cx="2640437" cy="355941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05450">
            <a:off x="654894" y="219897"/>
            <a:ext cx="1889380" cy="2793438"/>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10416">
            <a:off x="15105101" y="6896939"/>
            <a:ext cx="2188263" cy="3001358"/>
          </a:xfrm>
          <a:prstGeom prst="rect">
            <a:avLst/>
          </a:prstGeom>
        </p:spPr>
      </p:pic>
      <p:sp>
        <p:nvSpPr>
          <p:cNvPr id="17" name="TextBox 16">
            <a:extLst>
              <a:ext uri="{FF2B5EF4-FFF2-40B4-BE49-F238E27FC236}">
                <a16:creationId xmlns:a16="http://schemas.microsoft.com/office/drawing/2014/main" id="{96C9782A-7275-4986-BC3A-137A567E983F}"/>
              </a:ext>
            </a:extLst>
          </p:cNvPr>
          <p:cNvSpPr txBox="1"/>
          <p:nvPr/>
        </p:nvSpPr>
        <p:spPr>
          <a:xfrm>
            <a:off x="3267972" y="3240312"/>
            <a:ext cx="13168143" cy="3013838"/>
          </a:xfrm>
          <a:prstGeom prst="rect">
            <a:avLst/>
          </a:prstGeom>
          <a:noFill/>
        </p:spPr>
        <p:txBody>
          <a:bodyPr wrap="square">
            <a:spAutoFit/>
          </a:bodyPr>
          <a:lstStyle/>
          <a:p>
            <a:pPr algn="just">
              <a:lnSpc>
                <a:spcPct val="150000"/>
              </a:lnSpc>
              <a:spcBef>
                <a:spcPts val="300"/>
              </a:spcBef>
              <a:spcAft>
                <a:spcPts val="300"/>
              </a:spcAft>
            </a:pPr>
            <a:r>
              <a:rPr lang="vi-VN" sz="4400" dirty="0">
                <a:solidFill>
                  <a:srgbClr val="000000"/>
                </a:solidFill>
                <a:effectLst/>
                <a:ea typeface="Times New Roman" panose="02020603050405020304" pitchFamily="18" charset="0"/>
              </a:rPr>
              <a:t>Em hãy sưu tầm thông tin</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về</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nạn</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đói</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đã</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từng</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diễn</a:t>
            </a:r>
            <a:r>
              <a:rPr lang="en-US" sz="4400" dirty="0">
                <a:solidFill>
                  <a:srgbClr val="000000"/>
                </a:solidFill>
                <a:effectLst/>
                <a:ea typeface="Times New Roman" panose="02020603050405020304" pitchFamily="18" charset="0"/>
              </a:rPr>
              <a:t> ra </a:t>
            </a:r>
            <a:r>
              <a:rPr lang="en-US" sz="4400" dirty="0" err="1">
                <a:solidFill>
                  <a:srgbClr val="000000"/>
                </a:solidFill>
                <a:effectLst/>
                <a:ea typeface="Times New Roman" panose="02020603050405020304" pitchFamily="18" charset="0"/>
              </a:rPr>
              <a:t>trong</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lịch</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sử</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nước</a:t>
            </a:r>
            <a:r>
              <a:rPr lang="en-US" sz="4400" dirty="0">
                <a:solidFill>
                  <a:srgbClr val="000000"/>
                </a:solidFill>
                <a:effectLst/>
                <a:ea typeface="Times New Roman" panose="02020603050405020304" pitchFamily="18" charset="0"/>
              </a:rPr>
              <a:t> ta. Cho </a:t>
            </a:r>
            <a:r>
              <a:rPr lang="en-US" sz="4400" dirty="0" err="1">
                <a:solidFill>
                  <a:srgbClr val="000000"/>
                </a:solidFill>
                <a:ea typeface="Times New Roman" panose="02020603050405020304" pitchFamily="18" charset="0"/>
              </a:rPr>
              <a:t>biết</a:t>
            </a:r>
            <a:r>
              <a:rPr lang="en-US" sz="4400" dirty="0">
                <a:solidFill>
                  <a:srgbClr val="000000"/>
                </a:solidFill>
                <a:ea typeface="Times New Roman" panose="02020603050405020304" pitchFamily="18" charset="0"/>
              </a:rPr>
              <a:t> </a:t>
            </a:r>
            <a:r>
              <a:rPr lang="en-US" sz="4400" dirty="0" err="1">
                <a:solidFill>
                  <a:srgbClr val="000000"/>
                </a:solidFill>
                <a:ea typeface="Times New Roman" panose="02020603050405020304" pitchFamily="18" charset="0"/>
              </a:rPr>
              <a:t>t</a:t>
            </a:r>
            <a:r>
              <a:rPr lang="en-US" sz="4400" dirty="0" err="1">
                <a:solidFill>
                  <a:srgbClr val="000000"/>
                </a:solidFill>
                <a:effectLst/>
                <a:ea typeface="Times New Roman" panose="02020603050405020304" pitchFamily="18" charset="0"/>
              </a:rPr>
              <a:t>ác</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phẩm</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văn</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học</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nổi</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tiếng</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nào</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đề</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cập</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đến</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vấn</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đề</a:t>
            </a:r>
            <a:r>
              <a:rPr lang="en-US" sz="4400" dirty="0">
                <a:solidFill>
                  <a:srgbClr val="000000"/>
                </a:solidFill>
                <a:effectLst/>
                <a:ea typeface="Times New Roman" panose="02020603050405020304" pitchFamily="18" charset="0"/>
              </a:rPr>
              <a:t> </a:t>
            </a:r>
            <a:r>
              <a:rPr lang="en-US" sz="4400" dirty="0" err="1">
                <a:solidFill>
                  <a:srgbClr val="000000"/>
                </a:solidFill>
                <a:effectLst/>
                <a:ea typeface="Times New Roman" panose="02020603050405020304" pitchFamily="18" charset="0"/>
              </a:rPr>
              <a:t>này</a:t>
            </a:r>
            <a:r>
              <a:rPr lang="en-US" sz="4400" dirty="0">
                <a:solidFill>
                  <a:srgbClr val="000000"/>
                </a:solidFill>
                <a:ea typeface="Times New Roman" panose="02020603050405020304" pitchFamily="18" charset="0"/>
              </a:rPr>
              <a:t>?</a:t>
            </a:r>
            <a:endParaRPr lang="en-US" sz="4400" dirty="0">
              <a:effectLst/>
              <a:ea typeface="Times New Roman" panose="02020603050405020304" pitchFamily="18" charset="0"/>
            </a:endParaRPr>
          </a:p>
        </p:txBody>
      </p:sp>
      <p:sp>
        <p:nvSpPr>
          <p:cNvPr id="2" name="TextBox 10">
            <a:extLst>
              <a:ext uri="{FF2B5EF4-FFF2-40B4-BE49-F238E27FC236}">
                <a16:creationId xmlns:a16="http://schemas.microsoft.com/office/drawing/2014/main" id="{6C9B2E9C-BE5B-AC91-3ADE-74219A5CBAD1}"/>
              </a:ext>
            </a:extLst>
          </p:cNvPr>
          <p:cNvSpPr txBox="1"/>
          <p:nvPr/>
        </p:nvSpPr>
        <p:spPr>
          <a:xfrm>
            <a:off x="2895379" y="1784086"/>
            <a:ext cx="13534490" cy="1072409"/>
          </a:xfrm>
          <a:prstGeom prst="rect">
            <a:avLst/>
          </a:prstGeom>
        </p:spPr>
        <p:txBody>
          <a:bodyPr lIns="0" tIns="0" rIns="0" bIns="0" rtlCol="0" anchor="t">
            <a:spAutoFit/>
          </a:bodyPr>
          <a:lstStyle/>
          <a:p>
            <a:pPr marL="0" lvl="0" indent="0" algn="ctr">
              <a:lnSpc>
                <a:spcPts val="9100"/>
              </a:lnSpc>
            </a:pPr>
            <a:r>
              <a:rPr lang="vi-VN" sz="6000" b="1" dirty="0">
                <a:solidFill>
                  <a:srgbClr val="D6583C"/>
                </a:solidFill>
              </a:rPr>
              <a:t>VẬN DỤNG</a:t>
            </a:r>
            <a:endParaRPr lang="en-US" sz="6000" b="1" dirty="0">
              <a:solidFill>
                <a:srgbClr val="D6583C"/>
              </a:solidFill>
            </a:endParaRP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grpSp>
        <p:nvGrpSpPr>
          <p:cNvPr id="5" name="Group 5"/>
          <p:cNvGrpSpPr/>
          <p:nvPr/>
        </p:nvGrpSpPr>
        <p:grpSpPr>
          <a:xfrm>
            <a:off x="4038600" y="1028700"/>
            <a:ext cx="10439400" cy="1733348"/>
            <a:chOff x="0" y="0"/>
            <a:chExt cx="5541791" cy="616844"/>
          </a:xfrm>
        </p:grpSpPr>
        <p:sp>
          <p:nvSpPr>
            <p:cNvPr id="6" name="Freeform 6"/>
            <p:cNvSpPr/>
            <p:nvPr/>
          </p:nvSpPr>
          <p:spPr>
            <a:xfrm>
              <a:off x="38100" y="44450"/>
              <a:ext cx="5504962" cy="572394"/>
            </a:xfrm>
            <a:custGeom>
              <a:avLst/>
              <a:gdLst/>
              <a:ahLst/>
              <a:cxnLst/>
              <a:rect l="l" t="t" r="r" b="b"/>
              <a:pathLst>
                <a:path w="5504962" h="572394">
                  <a:moveTo>
                    <a:pt x="2540" y="541914"/>
                  </a:moveTo>
                  <a:cubicBezTo>
                    <a:pt x="0" y="550804"/>
                    <a:pt x="5080" y="557154"/>
                    <a:pt x="34642" y="558424"/>
                  </a:cubicBezTo>
                  <a:cubicBezTo>
                    <a:pt x="68908" y="559694"/>
                    <a:pt x="98890" y="559694"/>
                    <a:pt x="133156" y="559694"/>
                  </a:cubicBezTo>
                  <a:cubicBezTo>
                    <a:pt x="270219" y="560964"/>
                    <a:pt x="407282" y="560964"/>
                    <a:pt x="548628" y="562234"/>
                  </a:cubicBezTo>
                  <a:cubicBezTo>
                    <a:pt x="625726" y="563504"/>
                    <a:pt x="702824" y="564774"/>
                    <a:pt x="775638" y="566044"/>
                  </a:cubicBezTo>
                  <a:cubicBezTo>
                    <a:pt x="904135" y="567314"/>
                    <a:pt x="1028348" y="567314"/>
                    <a:pt x="1156844" y="568584"/>
                  </a:cubicBezTo>
                  <a:cubicBezTo>
                    <a:pt x="1208243" y="568584"/>
                    <a:pt x="1255358" y="568584"/>
                    <a:pt x="1306757" y="567314"/>
                  </a:cubicBezTo>
                  <a:cubicBezTo>
                    <a:pt x="1328173" y="567314"/>
                    <a:pt x="1353872" y="566044"/>
                    <a:pt x="1375288" y="566044"/>
                  </a:cubicBezTo>
                  <a:cubicBezTo>
                    <a:pt x="1460952" y="567314"/>
                    <a:pt x="3174238" y="558424"/>
                    <a:pt x="3259903" y="559694"/>
                  </a:cubicBezTo>
                  <a:cubicBezTo>
                    <a:pt x="3379833" y="560964"/>
                    <a:pt x="3709640" y="560964"/>
                    <a:pt x="3829571" y="560964"/>
                  </a:cubicBezTo>
                  <a:cubicBezTo>
                    <a:pt x="3876686" y="560964"/>
                    <a:pt x="3919518" y="559694"/>
                    <a:pt x="3966633" y="559694"/>
                  </a:cubicBezTo>
                  <a:lnTo>
                    <a:pt x="4197927" y="563504"/>
                  </a:lnTo>
                  <a:cubicBezTo>
                    <a:pt x="4364972" y="566044"/>
                    <a:pt x="4527734" y="563504"/>
                    <a:pt x="4694780" y="567314"/>
                  </a:cubicBezTo>
                  <a:cubicBezTo>
                    <a:pt x="4973189" y="572394"/>
                    <a:pt x="5255881" y="566044"/>
                    <a:pt x="5440192" y="571124"/>
                  </a:cubicBezTo>
                  <a:cubicBezTo>
                    <a:pt x="5460512" y="572394"/>
                    <a:pt x="5480831" y="571124"/>
                    <a:pt x="5503692" y="571124"/>
                  </a:cubicBezTo>
                  <a:lnTo>
                    <a:pt x="5503692" y="511434"/>
                  </a:lnTo>
                  <a:cubicBezTo>
                    <a:pt x="5502422" y="472142"/>
                    <a:pt x="5501151" y="454026"/>
                    <a:pt x="5501151" y="434778"/>
                  </a:cubicBezTo>
                  <a:cubicBezTo>
                    <a:pt x="5501151" y="412510"/>
                    <a:pt x="5504962" y="389865"/>
                    <a:pt x="5498612" y="367597"/>
                  </a:cubicBezTo>
                  <a:cubicBezTo>
                    <a:pt x="5490992" y="352878"/>
                    <a:pt x="5479562" y="62644"/>
                    <a:pt x="5479562" y="47925"/>
                  </a:cubicBezTo>
                  <a:cubicBezTo>
                    <a:pt x="5477022" y="37735"/>
                    <a:pt x="5475751" y="27167"/>
                    <a:pt x="5473212" y="16977"/>
                  </a:cubicBezTo>
                  <a:cubicBezTo>
                    <a:pt x="5473212" y="13957"/>
                    <a:pt x="5471942" y="10938"/>
                    <a:pt x="5470672" y="6350"/>
                  </a:cubicBezTo>
                  <a:cubicBezTo>
                    <a:pt x="5460512" y="3810"/>
                    <a:pt x="5451622" y="2540"/>
                    <a:pt x="5441462" y="1270"/>
                  </a:cubicBezTo>
                  <a:cubicBezTo>
                    <a:pt x="5433842" y="0"/>
                    <a:pt x="5426222" y="1270"/>
                    <a:pt x="5419872" y="1270"/>
                  </a:cubicBezTo>
                  <a:lnTo>
                    <a:pt x="13226" y="6350"/>
                  </a:lnTo>
                  <a:lnTo>
                    <a:pt x="2540" y="541914"/>
                  </a:lnTo>
                  <a:close/>
                </a:path>
              </a:pathLst>
            </a:custGeom>
            <a:solidFill>
              <a:srgbClr val="2E2C2B"/>
            </a:solidFill>
          </p:spPr>
        </p:sp>
        <p:sp>
          <p:nvSpPr>
            <p:cNvPr id="7" name="Freeform 7"/>
            <p:cNvSpPr/>
            <p:nvPr/>
          </p:nvSpPr>
          <p:spPr>
            <a:xfrm>
              <a:off x="11430" y="16510"/>
              <a:ext cx="5480832" cy="562234"/>
            </a:xfrm>
            <a:custGeom>
              <a:avLst/>
              <a:gdLst/>
              <a:ahLst/>
              <a:cxnLst/>
              <a:rect l="l" t="t" r="r" b="b"/>
              <a:pathLst>
                <a:path w="5480832" h="562234">
                  <a:moveTo>
                    <a:pt x="5480832" y="562234"/>
                  </a:moveTo>
                  <a:lnTo>
                    <a:pt x="0" y="554614"/>
                  </a:lnTo>
                  <a:lnTo>
                    <a:pt x="0" y="202677"/>
                  </a:lnTo>
                  <a:lnTo>
                    <a:pt x="7620" y="20320"/>
                  </a:lnTo>
                  <a:lnTo>
                    <a:pt x="2751171" y="0"/>
                  </a:lnTo>
                  <a:lnTo>
                    <a:pt x="5459242" y="8890"/>
                  </a:lnTo>
                  <a:close/>
                </a:path>
              </a:pathLst>
            </a:custGeom>
            <a:solidFill>
              <a:srgbClr val="FAF3E2"/>
            </a:solidFill>
          </p:spPr>
        </p:sp>
        <p:sp>
          <p:nvSpPr>
            <p:cNvPr id="8" name="Freeform 8"/>
            <p:cNvSpPr/>
            <p:nvPr/>
          </p:nvSpPr>
          <p:spPr>
            <a:xfrm>
              <a:off x="-3810" y="0"/>
              <a:ext cx="5510041" cy="588904"/>
            </a:xfrm>
            <a:custGeom>
              <a:avLst/>
              <a:gdLst/>
              <a:ahLst/>
              <a:cxnLst/>
              <a:rect l="l" t="t" r="r" b="b"/>
              <a:pathLst>
                <a:path w="5510041" h="588904">
                  <a:moveTo>
                    <a:pt x="5475752" y="21590"/>
                  </a:moveTo>
                  <a:cubicBezTo>
                    <a:pt x="5477021" y="34290"/>
                    <a:pt x="5477021" y="44450"/>
                    <a:pt x="5478291" y="52746"/>
                  </a:cubicBezTo>
                  <a:cubicBezTo>
                    <a:pt x="5480832" y="62936"/>
                    <a:pt x="5482102" y="73504"/>
                    <a:pt x="5484641" y="83694"/>
                  </a:cubicBezTo>
                  <a:cubicBezTo>
                    <a:pt x="5484641" y="98414"/>
                    <a:pt x="5497341" y="388648"/>
                    <a:pt x="5503691" y="403367"/>
                  </a:cubicBezTo>
                  <a:cubicBezTo>
                    <a:pt x="5510041" y="425634"/>
                    <a:pt x="5506232" y="448279"/>
                    <a:pt x="5506232" y="470547"/>
                  </a:cubicBezTo>
                  <a:cubicBezTo>
                    <a:pt x="5506232" y="490173"/>
                    <a:pt x="5507502" y="508289"/>
                    <a:pt x="5508771" y="527944"/>
                  </a:cubicBezTo>
                  <a:lnTo>
                    <a:pt x="5508771" y="587634"/>
                  </a:lnTo>
                  <a:cubicBezTo>
                    <a:pt x="5485911" y="587634"/>
                    <a:pt x="5465591" y="588904"/>
                    <a:pt x="5445271" y="587634"/>
                  </a:cubicBezTo>
                  <a:cubicBezTo>
                    <a:pt x="5173578" y="582554"/>
                    <a:pt x="4890885" y="588904"/>
                    <a:pt x="4612477" y="583824"/>
                  </a:cubicBezTo>
                  <a:cubicBezTo>
                    <a:pt x="4445431" y="580014"/>
                    <a:pt x="4282669" y="582554"/>
                    <a:pt x="4115624" y="580014"/>
                  </a:cubicBezTo>
                  <a:lnTo>
                    <a:pt x="3884330" y="576204"/>
                  </a:lnTo>
                  <a:cubicBezTo>
                    <a:pt x="3837215" y="576204"/>
                    <a:pt x="3794383" y="577474"/>
                    <a:pt x="3747267" y="577474"/>
                  </a:cubicBezTo>
                  <a:cubicBezTo>
                    <a:pt x="3627337" y="576204"/>
                    <a:pt x="3297529" y="577474"/>
                    <a:pt x="3177600" y="576204"/>
                  </a:cubicBezTo>
                  <a:cubicBezTo>
                    <a:pt x="3091935" y="574934"/>
                    <a:pt x="1378649" y="583824"/>
                    <a:pt x="1292985" y="582554"/>
                  </a:cubicBezTo>
                  <a:cubicBezTo>
                    <a:pt x="1271569" y="582554"/>
                    <a:pt x="1245870" y="583824"/>
                    <a:pt x="1224454" y="583824"/>
                  </a:cubicBezTo>
                  <a:cubicBezTo>
                    <a:pt x="1173055" y="583824"/>
                    <a:pt x="1125940" y="585094"/>
                    <a:pt x="1074541" y="585094"/>
                  </a:cubicBezTo>
                  <a:cubicBezTo>
                    <a:pt x="946045" y="585094"/>
                    <a:pt x="821831" y="583824"/>
                    <a:pt x="693335" y="582554"/>
                  </a:cubicBezTo>
                  <a:cubicBezTo>
                    <a:pt x="616237" y="581284"/>
                    <a:pt x="539139" y="580014"/>
                    <a:pt x="466325" y="578744"/>
                  </a:cubicBezTo>
                  <a:cubicBezTo>
                    <a:pt x="329262" y="577474"/>
                    <a:pt x="192199" y="576204"/>
                    <a:pt x="50853" y="576204"/>
                  </a:cubicBezTo>
                  <a:cubicBezTo>
                    <a:pt x="38100" y="576204"/>
                    <a:pt x="29210" y="576204"/>
                    <a:pt x="19050" y="574934"/>
                  </a:cubicBezTo>
                  <a:cubicBezTo>
                    <a:pt x="10160" y="573664"/>
                    <a:pt x="5080" y="567314"/>
                    <a:pt x="7620" y="558424"/>
                  </a:cubicBezTo>
                  <a:cubicBezTo>
                    <a:pt x="16510" y="527160"/>
                    <a:pt x="12700" y="517724"/>
                    <a:pt x="11430" y="507911"/>
                  </a:cubicBezTo>
                  <a:cubicBezTo>
                    <a:pt x="10160" y="487908"/>
                    <a:pt x="6350" y="468283"/>
                    <a:pt x="7620" y="448279"/>
                  </a:cubicBezTo>
                  <a:cubicBezTo>
                    <a:pt x="5080" y="423370"/>
                    <a:pt x="0" y="115020"/>
                    <a:pt x="7620" y="89733"/>
                  </a:cubicBezTo>
                  <a:cubicBezTo>
                    <a:pt x="8890" y="84827"/>
                    <a:pt x="7620" y="79543"/>
                    <a:pt x="8890" y="74636"/>
                  </a:cubicBezTo>
                  <a:cubicBezTo>
                    <a:pt x="10160" y="66711"/>
                    <a:pt x="12700" y="58030"/>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571124"/>
                  </a:moveTo>
                  <a:cubicBezTo>
                    <a:pt x="5487182" y="554614"/>
                    <a:pt x="5488452" y="541914"/>
                    <a:pt x="5488452" y="529214"/>
                  </a:cubicBezTo>
                  <a:cubicBezTo>
                    <a:pt x="5487182" y="506402"/>
                    <a:pt x="5485911" y="486399"/>
                    <a:pt x="5485911" y="464886"/>
                  </a:cubicBezTo>
                  <a:cubicBezTo>
                    <a:pt x="5485911" y="455073"/>
                    <a:pt x="5488452" y="445260"/>
                    <a:pt x="5487182" y="435447"/>
                  </a:cubicBezTo>
                  <a:cubicBezTo>
                    <a:pt x="5487182" y="426389"/>
                    <a:pt x="5485911" y="416954"/>
                    <a:pt x="5484641" y="407896"/>
                  </a:cubicBezTo>
                  <a:cubicBezTo>
                    <a:pt x="5479561" y="393931"/>
                    <a:pt x="5468132" y="104830"/>
                    <a:pt x="5468132" y="90865"/>
                  </a:cubicBezTo>
                  <a:cubicBezTo>
                    <a:pt x="5465591" y="79165"/>
                    <a:pt x="5463052" y="67088"/>
                    <a:pt x="5460511" y="55388"/>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2369"/>
                    <a:pt x="33020" y="56898"/>
                  </a:cubicBezTo>
                  <a:cubicBezTo>
                    <a:pt x="31750" y="63691"/>
                    <a:pt x="31750" y="70485"/>
                    <a:pt x="30480" y="77278"/>
                  </a:cubicBezTo>
                  <a:cubicBezTo>
                    <a:pt x="29210" y="88601"/>
                    <a:pt x="26670" y="99546"/>
                    <a:pt x="25400" y="110868"/>
                  </a:cubicBezTo>
                  <a:cubicBezTo>
                    <a:pt x="20320" y="122946"/>
                    <a:pt x="26670" y="418086"/>
                    <a:pt x="29210" y="430163"/>
                  </a:cubicBezTo>
                  <a:cubicBezTo>
                    <a:pt x="29210" y="442996"/>
                    <a:pt x="29210" y="456205"/>
                    <a:pt x="30480" y="469037"/>
                  </a:cubicBezTo>
                  <a:cubicBezTo>
                    <a:pt x="30480" y="478473"/>
                    <a:pt x="33020" y="487908"/>
                    <a:pt x="33020" y="497344"/>
                  </a:cubicBezTo>
                  <a:cubicBezTo>
                    <a:pt x="33020" y="507534"/>
                    <a:pt x="33020" y="517724"/>
                    <a:pt x="31750" y="529214"/>
                  </a:cubicBezTo>
                  <a:lnTo>
                    <a:pt x="31750" y="539374"/>
                  </a:lnTo>
                  <a:cubicBezTo>
                    <a:pt x="31750" y="549534"/>
                    <a:pt x="35560" y="553344"/>
                    <a:pt x="44450" y="553344"/>
                  </a:cubicBezTo>
                  <a:cubicBezTo>
                    <a:pt x="93685" y="553344"/>
                    <a:pt x="153650" y="554614"/>
                    <a:pt x="209332" y="554614"/>
                  </a:cubicBezTo>
                  <a:cubicBezTo>
                    <a:pt x="290713" y="554614"/>
                    <a:pt x="376377" y="552074"/>
                    <a:pt x="457758" y="554614"/>
                  </a:cubicBezTo>
                  <a:cubicBezTo>
                    <a:pt x="590538" y="558424"/>
                    <a:pt x="723317" y="560964"/>
                    <a:pt x="856097" y="559694"/>
                  </a:cubicBezTo>
                  <a:cubicBezTo>
                    <a:pt x="941761" y="558424"/>
                    <a:pt x="1023143" y="560964"/>
                    <a:pt x="1108807" y="560964"/>
                  </a:cubicBezTo>
                  <a:cubicBezTo>
                    <a:pt x="1233020" y="560964"/>
                    <a:pt x="1357233" y="559694"/>
                    <a:pt x="1481447" y="560964"/>
                  </a:cubicBezTo>
                  <a:cubicBezTo>
                    <a:pt x="1665625" y="562234"/>
                    <a:pt x="3687302" y="552074"/>
                    <a:pt x="3875764" y="554614"/>
                  </a:cubicBezTo>
                  <a:cubicBezTo>
                    <a:pt x="3957145" y="555884"/>
                    <a:pt x="4038526" y="557154"/>
                    <a:pt x="4115624" y="557154"/>
                  </a:cubicBezTo>
                  <a:cubicBezTo>
                    <a:pt x="4256970" y="559694"/>
                    <a:pt x="4394033" y="555884"/>
                    <a:pt x="4535379" y="559694"/>
                  </a:cubicBezTo>
                  <a:cubicBezTo>
                    <a:pt x="4651026" y="562234"/>
                    <a:pt x="4766672" y="562234"/>
                    <a:pt x="4882319" y="564774"/>
                  </a:cubicBezTo>
                  <a:cubicBezTo>
                    <a:pt x="5053648" y="568584"/>
                    <a:pt x="5224977" y="571124"/>
                    <a:pt x="5396305" y="572394"/>
                  </a:cubicBezTo>
                  <a:cubicBezTo>
                    <a:pt x="5447811" y="572394"/>
                    <a:pt x="5465591" y="571124"/>
                    <a:pt x="5485911" y="571124"/>
                  </a:cubicBezTo>
                  <a:close/>
                </a:path>
              </a:pathLst>
            </a:custGeom>
            <a:solidFill>
              <a:srgbClr val="FAF3E2"/>
            </a:solidFill>
          </p:spPr>
        </p:sp>
      </p:grpSp>
      <p:grpSp>
        <p:nvGrpSpPr>
          <p:cNvPr id="9" name="Group 9"/>
          <p:cNvGrpSpPr/>
          <p:nvPr/>
        </p:nvGrpSpPr>
        <p:grpSpPr>
          <a:xfrm>
            <a:off x="1028700" y="3399254"/>
            <a:ext cx="5149657" cy="5859046"/>
            <a:chOff x="0" y="0"/>
            <a:chExt cx="1758304" cy="2000518"/>
          </a:xfrm>
        </p:grpSpPr>
        <p:sp>
          <p:nvSpPr>
            <p:cNvPr id="10" name="Freeform 1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1" name="Freeform 1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2" name="Freeform 1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sp>
        <p:nvSpPr>
          <p:cNvPr id="13" name="TextBox 13"/>
          <p:cNvSpPr txBox="1"/>
          <p:nvPr/>
        </p:nvSpPr>
        <p:spPr>
          <a:xfrm>
            <a:off x="1661249" y="4924965"/>
            <a:ext cx="3668195" cy="1922001"/>
          </a:xfrm>
          <a:prstGeom prst="rect">
            <a:avLst/>
          </a:prstGeom>
        </p:spPr>
        <p:txBody>
          <a:bodyPr lIns="0" tIns="0" rIns="0" bIns="0" rtlCol="0" anchor="t">
            <a:spAutoFit/>
          </a:bodyPr>
          <a:lstStyle/>
          <a:p>
            <a:pPr algn="ctr">
              <a:lnSpc>
                <a:spcPct val="150000"/>
              </a:lnSpc>
            </a:pPr>
            <a:r>
              <a:rPr lang="vi-VN" sz="4400" dirty="0">
                <a:solidFill>
                  <a:srgbClr val="404040"/>
                </a:solidFill>
              </a:rPr>
              <a:t>Ôn lại kiến thức </a:t>
            </a:r>
            <a:r>
              <a:rPr lang="en-US" sz="4400" dirty="0" err="1">
                <a:solidFill>
                  <a:srgbClr val="404040"/>
                </a:solidFill>
              </a:rPr>
              <a:t>đã</a:t>
            </a:r>
            <a:r>
              <a:rPr lang="en-US" sz="4400" dirty="0">
                <a:solidFill>
                  <a:srgbClr val="404040"/>
                </a:solidFill>
              </a:rPr>
              <a:t> </a:t>
            </a:r>
            <a:r>
              <a:rPr lang="en-US" sz="4400" dirty="0" err="1">
                <a:solidFill>
                  <a:srgbClr val="404040"/>
                </a:solidFill>
              </a:rPr>
              <a:t>học</a:t>
            </a:r>
            <a:endParaRPr lang="en-US" sz="4400" dirty="0">
              <a:solidFill>
                <a:srgbClr val="404040"/>
              </a:solidFill>
            </a:endParaRPr>
          </a:p>
        </p:txBody>
      </p:sp>
      <p:grpSp>
        <p:nvGrpSpPr>
          <p:cNvPr id="14" name="Group 14"/>
          <p:cNvGrpSpPr/>
          <p:nvPr/>
        </p:nvGrpSpPr>
        <p:grpSpPr>
          <a:xfrm>
            <a:off x="6569172" y="3399254"/>
            <a:ext cx="5149657" cy="5859046"/>
            <a:chOff x="0" y="0"/>
            <a:chExt cx="1758304" cy="2000518"/>
          </a:xfrm>
        </p:grpSpPr>
        <p:sp>
          <p:nvSpPr>
            <p:cNvPr id="15" name="Freeform 15"/>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16" name="Freeform 16"/>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17" name="Freeform 17"/>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sp>
        <p:nvSpPr>
          <p:cNvPr id="18" name="TextBox 18"/>
          <p:cNvSpPr txBox="1"/>
          <p:nvPr/>
        </p:nvSpPr>
        <p:spPr>
          <a:xfrm>
            <a:off x="7201578" y="4387486"/>
            <a:ext cx="3668195" cy="2937664"/>
          </a:xfrm>
          <a:prstGeom prst="rect">
            <a:avLst/>
          </a:prstGeom>
        </p:spPr>
        <p:txBody>
          <a:bodyPr lIns="0" tIns="0" rIns="0" bIns="0" rtlCol="0" anchor="t">
            <a:spAutoFit/>
          </a:bodyPr>
          <a:lstStyle/>
          <a:p>
            <a:pPr marL="0" lvl="1" indent="0" algn="ctr">
              <a:lnSpc>
                <a:spcPct val="150000"/>
              </a:lnSpc>
              <a:spcBef>
                <a:spcPct val="0"/>
              </a:spcBef>
            </a:pPr>
            <a:r>
              <a:rPr lang="vi-VN" sz="4400" u="none" dirty="0">
                <a:solidFill>
                  <a:srgbClr val="404040"/>
                </a:solidFill>
              </a:rPr>
              <a:t>Hoàn thành các bài tập được giao</a:t>
            </a:r>
            <a:endParaRPr lang="en-US" sz="4400" u="none" dirty="0">
              <a:solidFill>
                <a:srgbClr val="404040"/>
              </a:solidFill>
            </a:endParaRPr>
          </a:p>
        </p:txBody>
      </p:sp>
      <p:grpSp>
        <p:nvGrpSpPr>
          <p:cNvPr id="19" name="Group 19"/>
          <p:cNvGrpSpPr/>
          <p:nvPr/>
        </p:nvGrpSpPr>
        <p:grpSpPr>
          <a:xfrm>
            <a:off x="12109643" y="3399254"/>
            <a:ext cx="5149657" cy="5859046"/>
            <a:chOff x="0" y="0"/>
            <a:chExt cx="1758304" cy="2000518"/>
          </a:xfrm>
        </p:grpSpPr>
        <p:sp>
          <p:nvSpPr>
            <p:cNvPr id="20" name="Freeform 20"/>
            <p:cNvSpPr/>
            <p:nvPr/>
          </p:nvSpPr>
          <p:spPr>
            <a:xfrm>
              <a:off x="38100" y="44450"/>
              <a:ext cx="1721474" cy="1956068"/>
            </a:xfrm>
            <a:custGeom>
              <a:avLst/>
              <a:gdLst/>
              <a:ahLst/>
              <a:cxnLst/>
              <a:rect l="l" t="t" r="r" b="b"/>
              <a:pathLst>
                <a:path w="1721474" h="1956068">
                  <a:moveTo>
                    <a:pt x="2540" y="1925588"/>
                  </a:moveTo>
                  <a:cubicBezTo>
                    <a:pt x="0" y="1934478"/>
                    <a:pt x="5080" y="1940828"/>
                    <a:pt x="14036" y="1942098"/>
                  </a:cubicBezTo>
                  <a:cubicBezTo>
                    <a:pt x="24272" y="1943368"/>
                    <a:pt x="33229" y="1943368"/>
                    <a:pt x="43466" y="1943368"/>
                  </a:cubicBezTo>
                  <a:cubicBezTo>
                    <a:pt x="84412" y="1944638"/>
                    <a:pt x="125358" y="1944638"/>
                    <a:pt x="167584" y="1945908"/>
                  </a:cubicBezTo>
                  <a:cubicBezTo>
                    <a:pt x="190616" y="1947178"/>
                    <a:pt x="213648" y="1948448"/>
                    <a:pt x="235401" y="1949718"/>
                  </a:cubicBezTo>
                  <a:cubicBezTo>
                    <a:pt x="273788" y="1950988"/>
                    <a:pt x="310896" y="1950988"/>
                    <a:pt x="349283" y="1952258"/>
                  </a:cubicBezTo>
                  <a:cubicBezTo>
                    <a:pt x="364638" y="1952258"/>
                    <a:pt x="378713" y="1952258"/>
                    <a:pt x="394068" y="1950988"/>
                  </a:cubicBezTo>
                  <a:cubicBezTo>
                    <a:pt x="400466" y="1950988"/>
                    <a:pt x="408143" y="1949718"/>
                    <a:pt x="414541" y="1949718"/>
                  </a:cubicBezTo>
                  <a:cubicBezTo>
                    <a:pt x="440132" y="1950988"/>
                    <a:pt x="951960" y="1942098"/>
                    <a:pt x="977551" y="1943368"/>
                  </a:cubicBezTo>
                  <a:cubicBezTo>
                    <a:pt x="1013379" y="1944638"/>
                    <a:pt x="1111906" y="1944638"/>
                    <a:pt x="1147734" y="1944638"/>
                  </a:cubicBezTo>
                  <a:cubicBezTo>
                    <a:pt x="1161809" y="1944638"/>
                    <a:pt x="1174605" y="1943368"/>
                    <a:pt x="1188680" y="1943368"/>
                  </a:cubicBezTo>
                  <a:lnTo>
                    <a:pt x="1257777" y="1947178"/>
                  </a:lnTo>
                  <a:cubicBezTo>
                    <a:pt x="1307680" y="1949718"/>
                    <a:pt x="1356304" y="1947178"/>
                    <a:pt x="1406207" y="1950988"/>
                  </a:cubicBezTo>
                  <a:cubicBezTo>
                    <a:pt x="1489379" y="1956068"/>
                    <a:pt x="1573830" y="1949718"/>
                    <a:pt x="1656704" y="1954798"/>
                  </a:cubicBezTo>
                  <a:cubicBezTo>
                    <a:pt x="1677024" y="1956068"/>
                    <a:pt x="1697344" y="1954798"/>
                    <a:pt x="1720204" y="1954798"/>
                  </a:cubicBezTo>
                  <a:lnTo>
                    <a:pt x="1720204" y="1895108"/>
                  </a:lnTo>
                  <a:cubicBezTo>
                    <a:pt x="1718934" y="1824461"/>
                    <a:pt x="1717664" y="1753619"/>
                    <a:pt x="1717664" y="1678348"/>
                  </a:cubicBezTo>
                  <a:cubicBezTo>
                    <a:pt x="1717664" y="1591271"/>
                    <a:pt x="1721474" y="1502717"/>
                    <a:pt x="1715124" y="1415639"/>
                  </a:cubicBezTo>
                  <a:cubicBezTo>
                    <a:pt x="1707504" y="1358080"/>
                    <a:pt x="1696074" y="223118"/>
                    <a:pt x="1696074" y="165559"/>
                  </a:cubicBezTo>
                  <a:cubicBezTo>
                    <a:pt x="1693534" y="125710"/>
                    <a:pt x="1692264" y="84385"/>
                    <a:pt x="1689724" y="44535"/>
                  </a:cubicBezTo>
                  <a:cubicBezTo>
                    <a:pt x="1689724" y="32728"/>
                    <a:pt x="1688454" y="20921"/>
                    <a:pt x="1687184" y="6350"/>
                  </a:cubicBezTo>
                  <a:cubicBezTo>
                    <a:pt x="1677024" y="3810"/>
                    <a:pt x="1668134" y="2540"/>
                    <a:pt x="1657974" y="1270"/>
                  </a:cubicBezTo>
                  <a:cubicBezTo>
                    <a:pt x="1650354" y="0"/>
                    <a:pt x="1642734" y="1270"/>
                    <a:pt x="1636384" y="1270"/>
                  </a:cubicBezTo>
                  <a:lnTo>
                    <a:pt x="7638" y="6350"/>
                  </a:lnTo>
                  <a:lnTo>
                    <a:pt x="2540" y="1925588"/>
                  </a:lnTo>
                  <a:close/>
                </a:path>
              </a:pathLst>
            </a:custGeom>
            <a:solidFill>
              <a:srgbClr val="2E2C2B"/>
            </a:solidFill>
          </p:spPr>
        </p:sp>
        <p:sp>
          <p:nvSpPr>
            <p:cNvPr id="21" name="Freeform 21"/>
            <p:cNvSpPr/>
            <p:nvPr/>
          </p:nvSpPr>
          <p:spPr>
            <a:xfrm>
              <a:off x="11430" y="16510"/>
              <a:ext cx="1697344" cy="1945908"/>
            </a:xfrm>
            <a:custGeom>
              <a:avLst/>
              <a:gdLst/>
              <a:ahLst/>
              <a:cxnLst/>
              <a:rect l="l" t="t" r="r" b="b"/>
              <a:pathLst>
                <a:path w="1697344" h="1945908">
                  <a:moveTo>
                    <a:pt x="1697344" y="1945908"/>
                  </a:moveTo>
                  <a:lnTo>
                    <a:pt x="0" y="1938288"/>
                  </a:lnTo>
                  <a:lnTo>
                    <a:pt x="0" y="689398"/>
                  </a:lnTo>
                  <a:lnTo>
                    <a:pt x="7620" y="20320"/>
                  </a:lnTo>
                  <a:lnTo>
                    <a:pt x="844275" y="0"/>
                  </a:lnTo>
                  <a:lnTo>
                    <a:pt x="1675754" y="8890"/>
                  </a:lnTo>
                  <a:close/>
                </a:path>
              </a:pathLst>
            </a:custGeom>
            <a:solidFill>
              <a:srgbClr val="FAF3E2"/>
            </a:solidFill>
          </p:spPr>
        </p:sp>
        <p:sp>
          <p:nvSpPr>
            <p:cNvPr id="22" name="Freeform 22"/>
            <p:cNvSpPr/>
            <p:nvPr/>
          </p:nvSpPr>
          <p:spPr>
            <a:xfrm>
              <a:off x="-3810" y="0"/>
              <a:ext cx="1726554" cy="1972578"/>
            </a:xfrm>
            <a:custGeom>
              <a:avLst/>
              <a:gdLst/>
              <a:ahLst/>
              <a:cxnLst/>
              <a:rect l="l" t="t" r="r" b="b"/>
              <a:pathLst>
                <a:path w="1726554" h="1972578">
                  <a:moveTo>
                    <a:pt x="1692264" y="21590"/>
                  </a:moveTo>
                  <a:cubicBezTo>
                    <a:pt x="1693534" y="34290"/>
                    <a:pt x="1693534" y="44450"/>
                    <a:pt x="1694804" y="55040"/>
                  </a:cubicBezTo>
                  <a:cubicBezTo>
                    <a:pt x="1697344" y="94889"/>
                    <a:pt x="1698614" y="136214"/>
                    <a:pt x="1701154" y="176063"/>
                  </a:cubicBezTo>
                  <a:cubicBezTo>
                    <a:pt x="1701154" y="233623"/>
                    <a:pt x="1713854" y="1368584"/>
                    <a:pt x="1720204" y="1426144"/>
                  </a:cubicBezTo>
                  <a:cubicBezTo>
                    <a:pt x="1726554" y="1513221"/>
                    <a:pt x="1722744" y="1601775"/>
                    <a:pt x="1722744" y="1688853"/>
                  </a:cubicBezTo>
                  <a:cubicBezTo>
                    <a:pt x="1722744" y="1765599"/>
                    <a:pt x="1724014" y="1836442"/>
                    <a:pt x="1725284" y="1911618"/>
                  </a:cubicBezTo>
                  <a:lnTo>
                    <a:pt x="1725284" y="1971308"/>
                  </a:lnTo>
                  <a:cubicBezTo>
                    <a:pt x="1702424" y="1971308"/>
                    <a:pt x="1682104" y="1972578"/>
                    <a:pt x="1661784" y="1971308"/>
                  </a:cubicBezTo>
                  <a:cubicBezTo>
                    <a:pt x="1578633" y="1966228"/>
                    <a:pt x="1494181" y="1972578"/>
                    <a:pt x="1411009" y="1967498"/>
                  </a:cubicBezTo>
                  <a:cubicBezTo>
                    <a:pt x="1361106" y="1963688"/>
                    <a:pt x="1312483" y="1966228"/>
                    <a:pt x="1262579" y="1963688"/>
                  </a:cubicBezTo>
                  <a:lnTo>
                    <a:pt x="1193483" y="1959878"/>
                  </a:lnTo>
                  <a:cubicBezTo>
                    <a:pt x="1179407" y="1959878"/>
                    <a:pt x="1166612" y="1961148"/>
                    <a:pt x="1152536" y="1961148"/>
                  </a:cubicBezTo>
                  <a:cubicBezTo>
                    <a:pt x="1116709" y="1959878"/>
                    <a:pt x="1018182" y="1961148"/>
                    <a:pt x="982354" y="1959878"/>
                  </a:cubicBezTo>
                  <a:cubicBezTo>
                    <a:pt x="956762" y="1958608"/>
                    <a:pt x="444935" y="1967498"/>
                    <a:pt x="419343" y="1966228"/>
                  </a:cubicBezTo>
                  <a:cubicBezTo>
                    <a:pt x="412945" y="1966228"/>
                    <a:pt x="405268" y="1967498"/>
                    <a:pt x="398870" y="1967498"/>
                  </a:cubicBezTo>
                  <a:cubicBezTo>
                    <a:pt x="383515" y="1967498"/>
                    <a:pt x="369440" y="1968768"/>
                    <a:pt x="354085" y="1968768"/>
                  </a:cubicBezTo>
                  <a:cubicBezTo>
                    <a:pt x="315698" y="1968768"/>
                    <a:pt x="278591" y="1967498"/>
                    <a:pt x="240204" y="1966228"/>
                  </a:cubicBezTo>
                  <a:cubicBezTo>
                    <a:pt x="217171" y="1964958"/>
                    <a:pt x="194139" y="1963688"/>
                    <a:pt x="172386" y="1962418"/>
                  </a:cubicBezTo>
                  <a:cubicBezTo>
                    <a:pt x="131440" y="1961148"/>
                    <a:pt x="90494" y="1959878"/>
                    <a:pt x="48268" y="1959878"/>
                  </a:cubicBezTo>
                  <a:cubicBezTo>
                    <a:pt x="38100" y="1959878"/>
                    <a:pt x="29210" y="1959878"/>
                    <a:pt x="19050" y="1958608"/>
                  </a:cubicBezTo>
                  <a:cubicBezTo>
                    <a:pt x="10160" y="1957338"/>
                    <a:pt x="5080" y="1950988"/>
                    <a:pt x="7620" y="1942098"/>
                  </a:cubicBezTo>
                  <a:cubicBezTo>
                    <a:pt x="16510" y="1910236"/>
                    <a:pt x="12700" y="1873339"/>
                    <a:pt x="11430" y="1834966"/>
                  </a:cubicBezTo>
                  <a:cubicBezTo>
                    <a:pt x="10160" y="1756744"/>
                    <a:pt x="6350" y="1679997"/>
                    <a:pt x="7620" y="1601775"/>
                  </a:cubicBezTo>
                  <a:cubicBezTo>
                    <a:pt x="5080" y="1504366"/>
                    <a:pt x="0" y="298562"/>
                    <a:pt x="7620" y="199677"/>
                  </a:cubicBezTo>
                  <a:cubicBezTo>
                    <a:pt x="8890" y="180491"/>
                    <a:pt x="7620" y="159828"/>
                    <a:pt x="8890" y="140642"/>
                  </a:cubicBezTo>
                  <a:cubicBezTo>
                    <a:pt x="10160" y="109648"/>
                    <a:pt x="12700" y="75702"/>
                    <a:pt x="13970" y="44450"/>
                  </a:cubicBezTo>
                  <a:cubicBezTo>
                    <a:pt x="13970" y="41910"/>
                    <a:pt x="15240" y="39370"/>
                    <a:pt x="16510" y="38100"/>
                  </a:cubicBezTo>
                  <a:cubicBezTo>
                    <a:pt x="38100" y="35560"/>
                    <a:pt x="58505" y="30480"/>
                    <a:pt x="78978" y="29210"/>
                  </a:cubicBezTo>
                  <a:cubicBezTo>
                    <a:pt x="113526" y="25400"/>
                    <a:pt x="148075" y="22860"/>
                    <a:pt x="183903" y="20320"/>
                  </a:cubicBezTo>
                  <a:cubicBezTo>
                    <a:pt x="208214" y="17780"/>
                    <a:pt x="232526" y="16510"/>
                    <a:pt x="255558" y="13970"/>
                  </a:cubicBezTo>
                  <a:cubicBezTo>
                    <a:pt x="278591" y="11430"/>
                    <a:pt x="302902" y="8890"/>
                    <a:pt x="325935" y="8890"/>
                  </a:cubicBezTo>
                  <a:cubicBezTo>
                    <a:pt x="351526" y="7620"/>
                    <a:pt x="377118" y="10160"/>
                    <a:pt x="402709" y="8890"/>
                  </a:cubicBezTo>
                  <a:cubicBezTo>
                    <a:pt x="434698" y="8890"/>
                    <a:pt x="1014343" y="6350"/>
                    <a:pt x="1046332" y="5080"/>
                  </a:cubicBezTo>
                  <a:cubicBezTo>
                    <a:pt x="1077042" y="3810"/>
                    <a:pt x="1107752" y="2540"/>
                    <a:pt x="1139741" y="2540"/>
                  </a:cubicBezTo>
                  <a:cubicBezTo>
                    <a:pt x="1192203" y="1270"/>
                    <a:pt x="1243386" y="0"/>
                    <a:pt x="1295848" y="0"/>
                  </a:cubicBezTo>
                  <a:cubicBezTo>
                    <a:pt x="1317601" y="0"/>
                    <a:pt x="1340633" y="2540"/>
                    <a:pt x="1362386" y="2540"/>
                  </a:cubicBezTo>
                  <a:cubicBezTo>
                    <a:pt x="1422526" y="3810"/>
                    <a:pt x="1483945" y="5080"/>
                    <a:pt x="1544085" y="7620"/>
                  </a:cubicBezTo>
                  <a:cubicBezTo>
                    <a:pt x="1576074" y="8890"/>
                    <a:pt x="1608063" y="12700"/>
                    <a:pt x="1640052" y="16510"/>
                  </a:cubicBezTo>
                  <a:lnTo>
                    <a:pt x="1661784" y="16510"/>
                  </a:lnTo>
                  <a:cubicBezTo>
                    <a:pt x="1673214" y="17780"/>
                    <a:pt x="1682104" y="20320"/>
                    <a:pt x="1692264" y="21590"/>
                  </a:cubicBezTo>
                  <a:close/>
                  <a:moveTo>
                    <a:pt x="1702424" y="1954798"/>
                  </a:moveTo>
                  <a:cubicBezTo>
                    <a:pt x="1703694" y="1938288"/>
                    <a:pt x="1704964" y="1925588"/>
                    <a:pt x="1704964" y="1912888"/>
                  </a:cubicBezTo>
                  <a:cubicBezTo>
                    <a:pt x="1703694" y="1829062"/>
                    <a:pt x="1702424" y="1750840"/>
                    <a:pt x="1702424" y="1666714"/>
                  </a:cubicBezTo>
                  <a:cubicBezTo>
                    <a:pt x="1702424" y="1628341"/>
                    <a:pt x="1704964" y="1589968"/>
                    <a:pt x="1703694" y="1551595"/>
                  </a:cubicBezTo>
                  <a:cubicBezTo>
                    <a:pt x="1703694" y="1516173"/>
                    <a:pt x="1702424" y="1479276"/>
                    <a:pt x="1701154" y="1443855"/>
                  </a:cubicBezTo>
                  <a:cubicBezTo>
                    <a:pt x="1696074" y="1389247"/>
                    <a:pt x="1684644" y="258713"/>
                    <a:pt x="1684644" y="204105"/>
                  </a:cubicBezTo>
                  <a:cubicBezTo>
                    <a:pt x="1682104" y="158352"/>
                    <a:pt x="1679564" y="111124"/>
                    <a:pt x="1677024" y="65371"/>
                  </a:cubicBezTo>
                  <a:cubicBezTo>
                    <a:pt x="1675754" y="44450"/>
                    <a:pt x="1674484" y="43180"/>
                    <a:pt x="1657966" y="41910"/>
                  </a:cubicBezTo>
                  <a:cubicBezTo>
                    <a:pt x="1654128" y="41910"/>
                    <a:pt x="1651569" y="41910"/>
                    <a:pt x="1647730" y="40640"/>
                  </a:cubicBezTo>
                  <a:cubicBezTo>
                    <a:pt x="1615740" y="36830"/>
                    <a:pt x="1582472" y="31750"/>
                    <a:pt x="1550482" y="30480"/>
                  </a:cubicBezTo>
                  <a:cubicBezTo>
                    <a:pt x="1472429" y="26670"/>
                    <a:pt x="1393095" y="25400"/>
                    <a:pt x="1315042" y="22860"/>
                  </a:cubicBezTo>
                  <a:lnTo>
                    <a:pt x="1222913" y="22860"/>
                  </a:lnTo>
                  <a:cubicBezTo>
                    <a:pt x="1181967" y="22860"/>
                    <a:pt x="1141020" y="22860"/>
                    <a:pt x="1101354" y="24130"/>
                  </a:cubicBezTo>
                  <a:cubicBezTo>
                    <a:pt x="1066805" y="25400"/>
                    <a:pt x="484601" y="29210"/>
                    <a:pt x="450053" y="29210"/>
                  </a:cubicBezTo>
                  <a:cubicBezTo>
                    <a:pt x="393752" y="29210"/>
                    <a:pt x="337451" y="26670"/>
                    <a:pt x="281150" y="33020"/>
                  </a:cubicBezTo>
                  <a:cubicBezTo>
                    <a:pt x="251720" y="36830"/>
                    <a:pt x="223569" y="36830"/>
                    <a:pt x="195419" y="38100"/>
                  </a:cubicBezTo>
                  <a:cubicBezTo>
                    <a:pt x="146795" y="41910"/>
                    <a:pt x="98171" y="45720"/>
                    <a:pt x="49548" y="50800"/>
                  </a:cubicBezTo>
                  <a:cubicBezTo>
                    <a:pt x="36830" y="50800"/>
                    <a:pt x="34290" y="53564"/>
                    <a:pt x="33020" y="71275"/>
                  </a:cubicBezTo>
                  <a:cubicBezTo>
                    <a:pt x="31750" y="97841"/>
                    <a:pt x="31750" y="124407"/>
                    <a:pt x="30480" y="150973"/>
                  </a:cubicBezTo>
                  <a:cubicBezTo>
                    <a:pt x="29210" y="195250"/>
                    <a:pt x="26670" y="238051"/>
                    <a:pt x="25400" y="282327"/>
                  </a:cubicBezTo>
                  <a:cubicBezTo>
                    <a:pt x="20320" y="329556"/>
                    <a:pt x="26670" y="1483704"/>
                    <a:pt x="29210" y="1530932"/>
                  </a:cubicBezTo>
                  <a:cubicBezTo>
                    <a:pt x="29210" y="1581113"/>
                    <a:pt x="29210" y="1632769"/>
                    <a:pt x="30480" y="1682949"/>
                  </a:cubicBezTo>
                  <a:cubicBezTo>
                    <a:pt x="30480" y="1719846"/>
                    <a:pt x="33020" y="1756744"/>
                    <a:pt x="33020" y="1793641"/>
                  </a:cubicBezTo>
                  <a:cubicBezTo>
                    <a:pt x="33020" y="1833490"/>
                    <a:pt x="33020" y="1873339"/>
                    <a:pt x="31750" y="1912888"/>
                  </a:cubicBezTo>
                  <a:lnTo>
                    <a:pt x="31750" y="1923048"/>
                  </a:lnTo>
                  <a:cubicBezTo>
                    <a:pt x="31750" y="1933208"/>
                    <a:pt x="35560" y="1937018"/>
                    <a:pt x="44450" y="1937018"/>
                  </a:cubicBezTo>
                  <a:cubicBezTo>
                    <a:pt x="61064" y="1937018"/>
                    <a:pt x="78978" y="1938288"/>
                    <a:pt x="95612" y="1938288"/>
                  </a:cubicBezTo>
                  <a:cubicBezTo>
                    <a:pt x="119924" y="1938288"/>
                    <a:pt x="145515" y="1935748"/>
                    <a:pt x="169827" y="1938288"/>
                  </a:cubicBezTo>
                  <a:cubicBezTo>
                    <a:pt x="209494" y="1942098"/>
                    <a:pt x="249161" y="1944638"/>
                    <a:pt x="288827" y="1943368"/>
                  </a:cubicBezTo>
                  <a:cubicBezTo>
                    <a:pt x="314419" y="1942098"/>
                    <a:pt x="338730" y="1944638"/>
                    <a:pt x="364322" y="1944638"/>
                  </a:cubicBezTo>
                  <a:cubicBezTo>
                    <a:pt x="401429" y="1944638"/>
                    <a:pt x="438537" y="1943368"/>
                    <a:pt x="475644" y="1944638"/>
                  </a:cubicBezTo>
                  <a:cubicBezTo>
                    <a:pt x="530666" y="1945908"/>
                    <a:pt x="1134622" y="1935748"/>
                    <a:pt x="1190924" y="1938288"/>
                  </a:cubicBezTo>
                  <a:cubicBezTo>
                    <a:pt x="1215235" y="1939558"/>
                    <a:pt x="1239547" y="1940828"/>
                    <a:pt x="1262579" y="1940828"/>
                  </a:cubicBezTo>
                  <a:cubicBezTo>
                    <a:pt x="1304805" y="1943368"/>
                    <a:pt x="1345751" y="1939558"/>
                    <a:pt x="1387977" y="1943368"/>
                  </a:cubicBezTo>
                  <a:cubicBezTo>
                    <a:pt x="1422526" y="1945908"/>
                    <a:pt x="1457074" y="1945908"/>
                    <a:pt x="1491622" y="1948448"/>
                  </a:cubicBezTo>
                  <a:cubicBezTo>
                    <a:pt x="1542805" y="1952258"/>
                    <a:pt x="1593988" y="1954798"/>
                    <a:pt x="1645171" y="1956068"/>
                  </a:cubicBezTo>
                  <a:cubicBezTo>
                    <a:pt x="1664324" y="1956068"/>
                    <a:pt x="1682104" y="1954798"/>
                    <a:pt x="1702424" y="1954798"/>
                  </a:cubicBezTo>
                  <a:close/>
                </a:path>
              </a:pathLst>
            </a:custGeom>
            <a:solidFill>
              <a:srgbClr val="FAF3E2"/>
            </a:solidFill>
          </p:spPr>
        </p:sp>
      </p:grpSp>
      <p:sp>
        <p:nvSpPr>
          <p:cNvPr id="23" name="TextBox 23"/>
          <p:cNvSpPr txBox="1"/>
          <p:nvPr/>
        </p:nvSpPr>
        <p:spPr>
          <a:xfrm>
            <a:off x="12698154" y="4431809"/>
            <a:ext cx="3668195" cy="2921505"/>
          </a:xfrm>
          <a:prstGeom prst="rect">
            <a:avLst/>
          </a:prstGeom>
        </p:spPr>
        <p:txBody>
          <a:bodyPr lIns="0" tIns="0" rIns="0" bIns="0" rtlCol="0" anchor="t">
            <a:spAutoFit/>
          </a:bodyPr>
          <a:lstStyle/>
          <a:p>
            <a:pPr marL="0" lvl="1" indent="0" algn="ctr">
              <a:lnSpc>
                <a:spcPct val="150000"/>
              </a:lnSpc>
              <a:spcBef>
                <a:spcPct val="0"/>
              </a:spcBef>
            </a:pPr>
            <a:r>
              <a:rPr lang="vi-VN" sz="4400" u="none" dirty="0">
                <a:solidFill>
                  <a:srgbClr val="404040"/>
                </a:solidFill>
                <a:latin typeface="Bubblebody Neue Bold"/>
              </a:rPr>
              <a:t>Chuẩn bị trước nội dung </a:t>
            </a:r>
            <a:r>
              <a:rPr lang="en-US" sz="4400" u="none" dirty="0" err="1">
                <a:solidFill>
                  <a:srgbClr val="404040"/>
                </a:solidFill>
                <a:latin typeface="Bubblebody Neue Bold"/>
              </a:rPr>
              <a:t>tiết</a:t>
            </a:r>
            <a:r>
              <a:rPr lang="en-US" sz="4400" u="none" dirty="0">
                <a:solidFill>
                  <a:srgbClr val="404040"/>
                </a:solidFill>
                <a:latin typeface="Bubblebody Neue Bold"/>
              </a:rPr>
              <a:t> </a:t>
            </a:r>
            <a:r>
              <a:rPr lang="en-US" sz="4400" u="none" dirty="0" err="1">
                <a:solidFill>
                  <a:srgbClr val="404040"/>
                </a:solidFill>
                <a:latin typeface="Bubblebody Neue Bold"/>
              </a:rPr>
              <a:t>sau</a:t>
            </a:r>
            <a:r>
              <a:rPr lang="en-US" sz="4400" u="none" dirty="0">
                <a:solidFill>
                  <a:srgbClr val="404040"/>
                </a:solidFill>
                <a:latin typeface="Bubblebody Neue Bold"/>
              </a:rPr>
              <a:t>. </a:t>
            </a:r>
          </a:p>
        </p:txBody>
      </p:sp>
      <p:sp>
        <p:nvSpPr>
          <p:cNvPr id="24" name="TextBox 24"/>
          <p:cNvSpPr txBox="1"/>
          <p:nvPr/>
        </p:nvSpPr>
        <p:spPr>
          <a:xfrm>
            <a:off x="1661249" y="1208096"/>
            <a:ext cx="14965502" cy="1088824"/>
          </a:xfrm>
          <a:prstGeom prst="rect">
            <a:avLst/>
          </a:prstGeom>
        </p:spPr>
        <p:txBody>
          <a:bodyPr lIns="0" tIns="0" rIns="0" bIns="0" rtlCol="0" anchor="t">
            <a:spAutoFit/>
          </a:bodyPr>
          <a:lstStyle/>
          <a:p>
            <a:pPr marL="0" lvl="0" indent="0" algn="ctr">
              <a:lnSpc>
                <a:spcPts val="9100"/>
              </a:lnSpc>
            </a:pPr>
            <a:r>
              <a:rPr lang="vi-VN" sz="6000" b="1" dirty="0">
                <a:solidFill>
                  <a:srgbClr val="D6583C"/>
                </a:solidFill>
              </a:rPr>
              <a:t>HƯỚNG DẪN VỀ NHÀ</a:t>
            </a:r>
            <a:endParaRPr lang="en-US" sz="6000" b="1" dirty="0">
              <a:solidFill>
                <a:srgbClr val="D6583C"/>
              </a:solidFill>
            </a:endParaRPr>
          </a:p>
        </p:txBody>
      </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51653">
            <a:off x="5485683" y="8053714"/>
            <a:ext cx="1708089" cy="1639765"/>
          </a:xfrm>
          <a:prstGeom prst="rect">
            <a:avLst/>
          </a:prstGeom>
        </p:spPr>
      </p:pic>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8769">
            <a:off x="676773" y="3068010"/>
            <a:ext cx="1657433" cy="1956198"/>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74837">
            <a:off x="11752145" y="3923561"/>
            <a:ext cx="918275" cy="158323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6450">
            <a:off x="16644243" y="7430474"/>
            <a:ext cx="990542" cy="19810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750" fill="hold"/>
                                        <p:tgtEl>
                                          <p:spTgt spid="9"/>
                                        </p:tgtEl>
                                        <p:attrNameLst>
                                          <p:attrName>ppt_w</p:attrName>
                                        </p:attrNameLst>
                                      </p:cBhvr>
                                      <p:tavLst>
                                        <p:tav tm="0">
                                          <p:val>
                                            <p:fltVal val="0"/>
                                          </p:val>
                                        </p:tav>
                                        <p:tav tm="100000">
                                          <p:val>
                                            <p:strVal val="#ppt_w"/>
                                          </p:val>
                                        </p:tav>
                                      </p:tavLst>
                                    </p:anim>
                                    <p:anim calcmode="lin" valueType="num">
                                      <p:cBhvr>
                                        <p:cTn id="21" dur="750" fill="hold"/>
                                        <p:tgtEl>
                                          <p:spTgt spid="9"/>
                                        </p:tgtEl>
                                        <p:attrNameLst>
                                          <p:attrName>ppt_h</p:attrName>
                                        </p:attrNameLst>
                                      </p:cBhvr>
                                      <p:tavLst>
                                        <p:tav tm="0">
                                          <p:val>
                                            <p:fltVal val="0"/>
                                          </p:val>
                                        </p:tav>
                                        <p:tav tm="100000">
                                          <p:val>
                                            <p:strVal val="#ppt_h"/>
                                          </p:val>
                                        </p:tav>
                                      </p:tavLst>
                                    </p:anim>
                                    <p:anim calcmode="lin" valueType="num">
                                      <p:cBhvr>
                                        <p:cTn id="22" dur="750" fill="hold"/>
                                        <p:tgtEl>
                                          <p:spTgt spid="9"/>
                                        </p:tgtEl>
                                        <p:attrNameLst>
                                          <p:attrName>style.rotation</p:attrName>
                                        </p:attrNameLst>
                                      </p:cBhvr>
                                      <p:tavLst>
                                        <p:tav tm="0">
                                          <p:val>
                                            <p:fltVal val="90"/>
                                          </p:val>
                                        </p:tav>
                                        <p:tav tm="100000">
                                          <p:val>
                                            <p:fltVal val="0"/>
                                          </p:val>
                                        </p:tav>
                                      </p:tavLst>
                                    </p:anim>
                                    <p:animEffect transition="in" filter="fade">
                                      <p:cBhvr>
                                        <p:cTn id="23" dur="75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750"/>
                                        <p:tgtEl>
                                          <p:spTgt spid="13"/>
                                        </p:tgtEl>
                                      </p:cBhvr>
                                    </p:animEffect>
                                    <p:anim calcmode="lin" valueType="num">
                                      <p:cBhvr>
                                        <p:cTn id="29" dur="750" fill="hold"/>
                                        <p:tgtEl>
                                          <p:spTgt spid="13"/>
                                        </p:tgtEl>
                                        <p:attrNameLst>
                                          <p:attrName>ppt_x</p:attrName>
                                        </p:attrNameLst>
                                      </p:cBhvr>
                                      <p:tavLst>
                                        <p:tav tm="0">
                                          <p:val>
                                            <p:strVal val="#ppt_x"/>
                                          </p:val>
                                        </p:tav>
                                        <p:tav tm="100000">
                                          <p:val>
                                            <p:strVal val="#ppt_x"/>
                                          </p:val>
                                        </p:tav>
                                      </p:tavLst>
                                    </p:anim>
                                    <p:anim calcmode="lin" valueType="num">
                                      <p:cBhvr>
                                        <p:cTn id="30" dur="7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750" fill="hold"/>
                                        <p:tgtEl>
                                          <p:spTgt spid="14"/>
                                        </p:tgtEl>
                                        <p:attrNameLst>
                                          <p:attrName>ppt_w</p:attrName>
                                        </p:attrNameLst>
                                      </p:cBhvr>
                                      <p:tavLst>
                                        <p:tav tm="0">
                                          <p:val>
                                            <p:fltVal val="0"/>
                                          </p:val>
                                        </p:tav>
                                        <p:tav tm="100000">
                                          <p:val>
                                            <p:strVal val="#ppt_w"/>
                                          </p:val>
                                        </p:tav>
                                      </p:tavLst>
                                    </p:anim>
                                    <p:anim calcmode="lin" valueType="num">
                                      <p:cBhvr>
                                        <p:cTn id="36" dur="750" fill="hold"/>
                                        <p:tgtEl>
                                          <p:spTgt spid="14"/>
                                        </p:tgtEl>
                                        <p:attrNameLst>
                                          <p:attrName>ppt_h</p:attrName>
                                        </p:attrNameLst>
                                      </p:cBhvr>
                                      <p:tavLst>
                                        <p:tav tm="0">
                                          <p:val>
                                            <p:fltVal val="0"/>
                                          </p:val>
                                        </p:tav>
                                        <p:tav tm="100000">
                                          <p:val>
                                            <p:strVal val="#ppt_h"/>
                                          </p:val>
                                        </p:tav>
                                      </p:tavLst>
                                    </p:anim>
                                    <p:anim calcmode="lin" valueType="num">
                                      <p:cBhvr>
                                        <p:cTn id="37" dur="750" fill="hold"/>
                                        <p:tgtEl>
                                          <p:spTgt spid="14"/>
                                        </p:tgtEl>
                                        <p:attrNameLst>
                                          <p:attrName>style.rotation</p:attrName>
                                        </p:attrNameLst>
                                      </p:cBhvr>
                                      <p:tavLst>
                                        <p:tav tm="0">
                                          <p:val>
                                            <p:fltVal val="90"/>
                                          </p:val>
                                        </p:tav>
                                        <p:tav tm="100000">
                                          <p:val>
                                            <p:fltVal val="0"/>
                                          </p:val>
                                        </p:tav>
                                      </p:tavLst>
                                    </p:anim>
                                    <p:animEffect transition="in" filter="fade">
                                      <p:cBhvr>
                                        <p:cTn id="38" dur="75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750"/>
                                        <p:tgtEl>
                                          <p:spTgt spid="18"/>
                                        </p:tgtEl>
                                      </p:cBhvr>
                                    </p:animEffect>
                                    <p:anim calcmode="lin" valueType="num">
                                      <p:cBhvr>
                                        <p:cTn id="44" dur="750" fill="hold"/>
                                        <p:tgtEl>
                                          <p:spTgt spid="18"/>
                                        </p:tgtEl>
                                        <p:attrNameLst>
                                          <p:attrName>ppt_x</p:attrName>
                                        </p:attrNameLst>
                                      </p:cBhvr>
                                      <p:tavLst>
                                        <p:tav tm="0">
                                          <p:val>
                                            <p:strVal val="#ppt_x"/>
                                          </p:val>
                                        </p:tav>
                                        <p:tav tm="100000">
                                          <p:val>
                                            <p:strVal val="#ppt_x"/>
                                          </p:val>
                                        </p:tav>
                                      </p:tavLst>
                                    </p:anim>
                                    <p:anim calcmode="lin" valueType="num">
                                      <p:cBhvr>
                                        <p:cTn id="45"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750" fill="hold"/>
                                        <p:tgtEl>
                                          <p:spTgt spid="19"/>
                                        </p:tgtEl>
                                        <p:attrNameLst>
                                          <p:attrName>ppt_w</p:attrName>
                                        </p:attrNameLst>
                                      </p:cBhvr>
                                      <p:tavLst>
                                        <p:tav tm="0">
                                          <p:val>
                                            <p:fltVal val="0"/>
                                          </p:val>
                                        </p:tav>
                                        <p:tav tm="100000">
                                          <p:val>
                                            <p:strVal val="#ppt_w"/>
                                          </p:val>
                                        </p:tav>
                                      </p:tavLst>
                                    </p:anim>
                                    <p:anim calcmode="lin" valueType="num">
                                      <p:cBhvr>
                                        <p:cTn id="51" dur="750" fill="hold"/>
                                        <p:tgtEl>
                                          <p:spTgt spid="19"/>
                                        </p:tgtEl>
                                        <p:attrNameLst>
                                          <p:attrName>ppt_h</p:attrName>
                                        </p:attrNameLst>
                                      </p:cBhvr>
                                      <p:tavLst>
                                        <p:tav tm="0">
                                          <p:val>
                                            <p:fltVal val="0"/>
                                          </p:val>
                                        </p:tav>
                                        <p:tav tm="100000">
                                          <p:val>
                                            <p:strVal val="#ppt_h"/>
                                          </p:val>
                                        </p:tav>
                                      </p:tavLst>
                                    </p:anim>
                                    <p:anim calcmode="lin" valueType="num">
                                      <p:cBhvr>
                                        <p:cTn id="52" dur="750" fill="hold"/>
                                        <p:tgtEl>
                                          <p:spTgt spid="19"/>
                                        </p:tgtEl>
                                        <p:attrNameLst>
                                          <p:attrName>style.rotation</p:attrName>
                                        </p:attrNameLst>
                                      </p:cBhvr>
                                      <p:tavLst>
                                        <p:tav tm="0">
                                          <p:val>
                                            <p:fltVal val="90"/>
                                          </p:val>
                                        </p:tav>
                                        <p:tav tm="100000">
                                          <p:val>
                                            <p:fltVal val="0"/>
                                          </p:val>
                                        </p:tav>
                                      </p:tavLst>
                                    </p:anim>
                                    <p:animEffect transition="in" filter="fade">
                                      <p:cBhvr>
                                        <p:cTn id="53" dur="75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750"/>
                                        <p:tgtEl>
                                          <p:spTgt spid="23"/>
                                        </p:tgtEl>
                                      </p:cBhvr>
                                    </p:animEffect>
                                    <p:anim calcmode="lin" valueType="num">
                                      <p:cBhvr>
                                        <p:cTn id="59" dur="750" fill="hold"/>
                                        <p:tgtEl>
                                          <p:spTgt spid="23"/>
                                        </p:tgtEl>
                                        <p:attrNameLst>
                                          <p:attrName>ppt_x</p:attrName>
                                        </p:attrNameLst>
                                      </p:cBhvr>
                                      <p:tavLst>
                                        <p:tav tm="0">
                                          <p:val>
                                            <p:strVal val="#ppt_x"/>
                                          </p:val>
                                        </p:tav>
                                        <p:tav tm="100000">
                                          <p:val>
                                            <p:strVal val="#ppt_x"/>
                                          </p:val>
                                        </p:tav>
                                      </p:tavLst>
                                    </p:anim>
                                    <p:anim calcmode="lin" valueType="num">
                                      <p:cBhvr>
                                        <p:cTn id="60"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510577" y="-1562770"/>
            <a:ext cx="9266845" cy="1341253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38505" y="510077"/>
            <a:ext cx="1204690" cy="9266845"/>
          </a:xfrm>
          <a:prstGeom prst="rect">
            <a:avLst/>
          </a:prstGeom>
        </p:spPr>
      </p:pic>
      <p:sp>
        <p:nvSpPr>
          <p:cNvPr id="4" name="TextBox 4"/>
          <p:cNvSpPr txBox="1"/>
          <p:nvPr/>
        </p:nvSpPr>
        <p:spPr>
          <a:xfrm>
            <a:off x="4184089" y="3086100"/>
            <a:ext cx="9823920" cy="3145028"/>
          </a:xfrm>
          <a:prstGeom prst="rect">
            <a:avLst/>
          </a:prstGeom>
        </p:spPr>
        <p:txBody>
          <a:bodyPr lIns="0" tIns="0" rIns="0" bIns="0" rtlCol="0" anchor="t">
            <a:spAutoFit/>
          </a:bodyPr>
          <a:lstStyle/>
          <a:p>
            <a:pPr algn="ctr">
              <a:lnSpc>
                <a:spcPct val="150000"/>
              </a:lnSpc>
            </a:pPr>
            <a:r>
              <a:rPr lang="vi-VN" sz="7200" b="1" dirty="0">
                <a:solidFill>
                  <a:srgbClr val="5B4F47"/>
                </a:solidFill>
              </a:rPr>
              <a:t>CẢM ƠN CÁC EM ĐÃ CHÚ Ý LẮNG NGHE!</a:t>
            </a:r>
            <a:endParaRPr lang="en-US" sz="7200" b="1" dirty="0">
              <a:solidFill>
                <a:srgbClr val="5B4F47"/>
              </a:solidFill>
            </a:endParaRP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6355" y="510077"/>
            <a:ext cx="1204690" cy="9266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60213"/>
            <a:ext cx="1401887" cy="1401887"/>
          </a:xfrm>
          <a:prstGeom prst="rect">
            <a:avLst/>
          </a:prstGeom>
        </p:spPr>
      </p:pic>
      <p:sp>
        <p:nvSpPr>
          <p:cNvPr id="7" name="TextBox 6"/>
          <p:cNvSpPr txBox="1"/>
          <p:nvPr/>
        </p:nvSpPr>
        <p:spPr>
          <a:xfrm>
            <a:off x="1209698" y="766663"/>
            <a:ext cx="8845156" cy="830997"/>
          </a:xfrm>
          <a:prstGeom prst="rect">
            <a:avLst/>
          </a:prstGeom>
          <a:noFill/>
        </p:spPr>
        <p:txBody>
          <a:bodyPr wrap="square" rtlCol="0">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dân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cư</a:t>
            </a:r>
            <a:endParaRPr lang="en-US" sz="4800" b="1" dirty="0">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1014001" y="1809467"/>
            <a:ext cx="16803789" cy="1824923"/>
          </a:xfrm>
          <a:prstGeom prst="rect">
            <a:avLst/>
          </a:prstGeom>
        </p:spPr>
        <p:txBody>
          <a:bodyPr wrap="square">
            <a:spAutoFit/>
          </a:bodyPr>
          <a:lstStyle/>
          <a:p>
            <a:pPr algn="ctr">
              <a:lnSpc>
                <a:spcPct val="150000"/>
              </a:lnSpc>
            </a:pPr>
            <a:r>
              <a:rPr lang="en-US" sz="4000" dirty="0" err="1">
                <a:solidFill>
                  <a:srgbClr val="002060"/>
                </a:solidFill>
                <a:latin typeface="Arial" panose="020B0604020202020204" pitchFamily="34" charset="0"/>
                <a:cs typeface="Arial" panose="020B0604020202020204" pitchFamily="34" charset="0"/>
              </a:rPr>
              <a:t>Thảo</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luận</a:t>
            </a:r>
            <a:r>
              <a:rPr lang="en-US" sz="4000" dirty="0">
                <a:solidFill>
                  <a:srgbClr val="002060"/>
                </a:solidFill>
                <a:latin typeface="Arial" panose="020B0604020202020204" pitchFamily="34" charset="0"/>
                <a:cs typeface="Arial" panose="020B0604020202020204" pitchFamily="34" charset="0"/>
              </a:rPr>
              <a:t> </a:t>
            </a:r>
            <a:r>
              <a:rPr lang="vi-VN" sz="4000" dirty="0">
                <a:solidFill>
                  <a:srgbClr val="002060"/>
                </a:solidFill>
                <a:latin typeface="Arial" panose="020B0604020202020204" pitchFamily="34" charset="0"/>
                <a:cs typeface="Arial" panose="020B0604020202020204" pitchFamily="34" charset="0"/>
              </a:rPr>
              <a:t>nhóm (2-3 HS), nghiên cứu thông tin mục 1 và bản đồ hình 10.1 (SGK tr. 133-134), </a:t>
            </a:r>
            <a:r>
              <a:rPr lang="en-US" sz="4000" dirty="0" err="1">
                <a:solidFill>
                  <a:srgbClr val="002060"/>
                </a:solidFill>
                <a:latin typeface="Arial" panose="020B0604020202020204" pitchFamily="34" charset="0"/>
                <a:cs typeface="Arial" panose="020B0604020202020204" pitchFamily="34" charset="0"/>
              </a:rPr>
              <a:t>thực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hiện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yêu</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cầu</a:t>
            </a:r>
            <a:r>
              <a:rPr lang="vi-VN" sz="4000" dirty="0">
                <a:solidFill>
                  <a:srgbClr val="002060"/>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7560" y="4893323"/>
            <a:ext cx="7093240" cy="4615154"/>
          </a:xfrm>
          <a:prstGeom prst="rect">
            <a:avLst/>
          </a:prstGeom>
        </p:spPr>
      </p:pic>
      <p:sp>
        <p:nvSpPr>
          <p:cNvPr id="10" name="Rectangle 9"/>
          <p:cNvSpPr/>
          <p:nvPr/>
        </p:nvSpPr>
        <p:spPr>
          <a:xfrm>
            <a:off x="457200" y="7200900"/>
            <a:ext cx="9382978" cy="2748253"/>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en-US" sz="4000" i="1" dirty="0">
                <a:solidFill>
                  <a:prstClr val="black"/>
                </a:solidFill>
                <a:latin typeface="Arial" panose="020B0604020202020204" pitchFamily="34" charset="0"/>
                <a:cs typeface="Arial" panose="020B0604020202020204" pitchFamily="34" charset="0"/>
              </a:rPr>
              <a:t>D</a:t>
            </a:r>
            <a:r>
              <a:rPr lang="vi-VN" sz="4000" i="1" dirty="0">
                <a:solidFill>
                  <a:prstClr val="black"/>
                </a:solidFill>
                <a:cs typeface="Arial" panose="020B0604020202020204" pitchFamily="34" charset="0"/>
              </a:rPr>
              <a:t>ân số tăng nhanh ảnh hưởng thế nào đến sự phát triển kinh tế</a:t>
            </a:r>
            <a:r>
              <a:rPr lang="en-US" sz="4000" i="1" dirty="0">
                <a:solidFill>
                  <a:prstClr val="black"/>
                </a:solidFill>
                <a:cs typeface="Arial" panose="020B0604020202020204" pitchFamily="34" charset="0"/>
              </a:rPr>
              <a:t> </a:t>
            </a:r>
            <a:r>
              <a:rPr lang="vi-VN" sz="4000" i="1" dirty="0">
                <a:solidFill>
                  <a:prstClr val="black"/>
                </a:solidFill>
                <a:cs typeface="Arial" panose="020B0604020202020204" pitchFamily="34" charset="0"/>
              </a:rPr>
              <a:t>-</a:t>
            </a:r>
            <a:r>
              <a:rPr lang="en-US" sz="4000" i="1" dirty="0">
                <a:solidFill>
                  <a:prstClr val="black"/>
                </a:solidFill>
                <a:cs typeface="Arial" panose="020B0604020202020204" pitchFamily="34" charset="0"/>
              </a:rPr>
              <a:t> </a:t>
            </a:r>
            <a:r>
              <a:rPr lang="vi-VN" sz="4000" i="1" dirty="0">
                <a:solidFill>
                  <a:prstClr val="black"/>
                </a:solidFill>
                <a:cs typeface="Arial" panose="020B0604020202020204" pitchFamily="34" charset="0"/>
              </a:rPr>
              <a:t>xã hội châu Phi</a:t>
            </a:r>
            <a:r>
              <a:rPr lang="en-US" sz="4000" i="1" dirty="0">
                <a:solidFill>
                  <a:prstClr val="black"/>
                </a:solidFill>
                <a:latin typeface="Arial" panose="020B0604020202020204" pitchFamily="34" charset="0"/>
                <a:cs typeface="Arial" panose="020B0604020202020204" pitchFamily="34" charset="0"/>
              </a:rPr>
              <a:t>?</a:t>
            </a:r>
            <a:endParaRPr lang="vi-VN" sz="4000" i="1" dirty="0">
              <a:solidFill>
                <a:prstClr val="black"/>
              </a:solidFill>
              <a:cs typeface="Arial" panose="020B0604020202020204" pitchFamily="34" charset="0"/>
            </a:endParaRPr>
          </a:p>
        </p:txBody>
      </p:sp>
      <p:sp>
        <p:nvSpPr>
          <p:cNvPr id="12" name="TextBox 11">
            <a:extLst>
              <a:ext uri="{FF2B5EF4-FFF2-40B4-BE49-F238E27FC236}">
                <a16:creationId xmlns:a16="http://schemas.microsoft.com/office/drawing/2014/main" id="{826E8D67-C34F-40B4-BF88-4439399425E5}"/>
              </a:ext>
            </a:extLst>
          </p:cNvPr>
          <p:cNvSpPr txBox="1"/>
          <p:nvPr/>
        </p:nvSpPr>
        <p:spPr>
          <a:xfrm>
            <a:off x="664701" y="4240840"/>
            <a:ext cx="9882373" cy="2748253"/>
          </a:xfrm>
          <a:prstGeom prst="rect">
            <a:avLst/>
          </a:prstGeom>
          <a:noFill/>
        </p:spPr>
        <p:txBody>
          <a:bodyPr wrap="square">
            <a:spAutoFit/>
          </a:bodyPr>
          <a:lstStyle/>
          <a:p>
            <a:pPr marL="571500" indent="-571500" algn="just">
              <a:lnSpc>
                <a:spcPct val="150000"/>
              </a:lnSpc>
              <a:buFont typeface="Wingdings" panose="05000000000000000000" pitchFamily="2" charset="2"/>
              <a:buChar char="q"/>
            </a:pPr>
            <a:r>
              <a:rPr lang="en-US" sz="4000" i="1" dirty="0">
                <a:latin typeface="Arial" panose="020B0604020202020204" pitchFamily="34" charset="0"/>
                <a:cs typeface="Arial" panose="020B0604020202020204" pitchFamily="34" charset="0"/>
              </a:rPr>
              <a:t>N</a:t>
            </a:r>
            <a:r>
              <a:rPr lang="vi-VN" sz="4000" i="1" dirty="0">
                <a:latin typeface="Arial" panose="020B0604020202020204" pitchFamily="34" charset="0"/>
                <a:cs typeface="Arial" panose="020B0604020202020204" pitchFamily="34" charset="0"/>
              </a:rPr>
              <a:t>hận xét tỉ suất tăng dân số tự nhiên của châu Phi từ giai đoạn 2000</a:t>
            </a:r>
            <a:r>
              <a:rPr lang="en-US" sz="4000" i="1" dirty="0">
                <a:latin typeface="Arial" panose="020B0604020202020204" pitchFamily="34" charset="0"/>
                <a:cs typeface="Arial" panose="020B0604020202020204" pitchFamily="34" charset="0"/>
              </a:rPr>
              <a:t> </a:t>
            </a:r>
            <a:r>
              <a:rPr lang="vi-VN" sz="4000" i="1" dirty="0">
                <a:latin typeface="Arial" panose="020B0604020202020204" pitchFamily="34" charset="0"/>
                <a:cs typeface="Arial" panose="020B0604020202020204" pitchFamily="34" charset="0"/>
              </a:rPr>
              <a:t>-</a:t>
            </a:r>
            <a:r>
              <a:rPr lang="en-US" sz="4000" i="1" dirty="0">
                <a:latin typeface="Arial" panose="020B0604020202020204" pitchFamily="34" charset="0"/>
                <a:cs typeface="Arial" panose="020B0604020202020204" pitchFamily="34" charset="0"/>
              </a:rPr>
              <a:t> </a:t>
            </a:r>
            <a:r>
              <a:rPr lang="vi-VN" sz="4000" i="1" dirty="0">
                <a:latin typeface="Arial" panose="020B0604020202020204" pitchFamily="34" charset="0"/>
                <a:cs typeface="Arial" panose="020B0604020202020204" pitchFamily="34" charset="0"/>
              </a:rPr>
              <a:t>2005 đến giai đoạn 2015</a:t>
            </a:r>
            <a:r>
              <a:rPr lang="en-US" sz="4000" i="1" dirty="0">
                <a:latin typeface="Arial" panose="020B0604020202020204" pitchFamily="34" charset="0"/>
                <a:cs typeface="Arial" panose="020B0604020202020204" pitchFamily="34" charset="0"/>
              </a:rPr>
              <a:t> </a:t>
            </a:r>
            <a:r>
              <a:rPr lang="vi-VN" sz="4000" i="1" dirty="0">
                <a:latin typeface="Arial" panose="020B0604020202020204" pitchFamily="34" charset="0"/>
                <a:cs typeface="Arial" panose="020B0604020202020204" pitchFamily="34" charset="0"/>
              </a:rPr>
              <a:t>-</a:t>
            </a:r>
            <a:r>
              <a:rPr lang="en-US" sz="4000" i="1" dirty="0">
                <a:latin typeface="Arial" panose="020B0604020202020204" pitchFamily="34" charset="0"/>
                <a:cs typeface="Arial" panose="020B0604020202020204" pitchFamily="34" charset="0"/>
              </a:rPr>
              <a:t> </a:t>
            </a:r>
            <a:r>
              <a:rPr lang="vi-VN" sz="4000" i="1" dirty="0">
                <a:latin typeface="Arial" panose="020B0604020202020204" pitchFamily="34" charset="0"/>
                <a:cs typeface="Arial" panose="020B0604020202020204" pitchFamily="34" charset="0"/>
              </a:rPr>
              <a:t>2020.</a:t>
            </a:r>
          </a:p>
        </p:txBody>
      </p:sp>
      <p:pic>
        <p:nvPicPr>
          <p:cNvPr id="13" name="Picture 7">
            <a:extLst>
              <a:ext uri="{FF2B5EF4-FFF2-40B4-BE49-F238E27FC236}">
                <a16:creationId xmlns:a16="http://schemas.microsoft.com/office/drawing/2014/main" id="{E6EF3F5B-A79B-4074-BC2F-F3C83C43CD7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2108">
            <a:off x="16522285" y="252666"/>
            <a:ext cx="1401486" cy="1917456"/>
          </a:xfrm>
          <a:prstGeom prst="rect">
            <a:avLst/>
          </a:prstGeom>
        </p:spPr>
      </p:pic>
      <p:sp>
        <p:nvSpPr>
          <p:cNvPr id="2" name="Action Button: Document 1">
            <a:hlinkClick r:id="rId7" highlightClick="1"/>
            <a:extLst>
              <a:ext uri="{FF2B5EF4-FFF2-40B4-BE49-F238E27FC236}">
                <a16:creationId xmlns:a16="http://schemas.microsoft.com/office/drawing/2014/main" id="{E307D629-FF6A-4149-8202-E799F7249221}"/>
              </a:ext>
            </a:extLst>
          </p:cNvPr>
          <p:cNvSpPr/>
          <p:nvPr/>
        </p:nvSpPr>
        <p:spPr>
          <a:xfrm>
            <a:off x="17373600" y="9508477"/>
            <a:ext cx="647686" cy="778523"/>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7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75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663FC998-F245-49D9-BAEE-385EAFB79949}"/>
              </a:ext>
            </a:extLst>
          </p:cNvPr>
          <p:cNvSpPr txBox="1">
            <a:spLocks/>
          </p:cNvSpPr>
          <p:nvPr/>
        </p:nvSpPr>
        <p:spPr>
          <a:xfrm>
            <a:off x="3193600" y="233280"/>
            <a:ext cx="11453332" cy="1412682"/>
          </a:xfrm>
          <a:prstGeom prst="rect">
            <a:avLst/>
          </a:prstGeom>
          <a:solidFill>
            <a:schemeClr val="accent6">
              <a:lumMod val="20000"/>
              <a:lumOff val="80000"/>
            </a:schemeClr>
          </a:solidFill>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algn="ctr"/>
            <a:r>
              <a:rPr lang="en-US" sz="4000" b="1" kern="0" dirty="0">
                <a:latin typeface="+mj-lt"/>
              </a:rPr>
              <a:t>NHỮNG VẤN ĐỀ VỀ DÂN CƯ</a:t>
            </a:r>
          </a:p>
        </p:txBody>
      </p:sp>
      <p:sp>
        <p:nvSpPr>
          <p:cNvPr id="27" name="Rectangle 26">
            <a:extLst>
              <a:ext uri="{FF2B5EF4-FFF2-40B4-BE49-F238E27FC236}">
                <a16:creationId xmlns:a16="http://schemas.microsoft.com/office/drawing/2014/main" id="{020C6BE1-CB58-40AB-919D-8E5DC8907B0F}"/>
              </a:ext>
            </a:extLst>
          </p:cNvPr>
          <p:cNvSpPr/>
          <p:nvPr/>
        </p:nvSpPr>
        <p:spPr>
          <a:xfrm>
            <a:off x="436880" y="3111602"/>
            <a:ext cx="3670549" cy="96182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rPr>
              <a:t>Gia </a:t>
            </a:r>
            <a:r>
              <a:rPr lang="en-US" sz="2800" b="1" dirty="0" err="1">
                <a:solidFill>
                  <a:schemeClr val="tx1"/>
                </a:solidFill>
                <a:latin typeface="+mj-lt"/>
              </a:rPr>
              <a:t>tăng</a:t>
            </a:r>
            <a:r>
              <a:rPr lang="en-US" sz="2800" b="1" dirty="0">
                <a:solidFill>
                  <a:schemeClr val="tx1"/>
                </a:solidFill>
                <a:latin typeface="+mj-lt"/>
              </a:rPr>
              <a:t> </a:t>
            </a:r>
            <a:r>
              <a:rPr lang="en-US" sz="2800" b="1" dirty="0" err="1">
                <a:solidFill>
                  <a:schemeClr val="tx1"/>
                </a:solidFill>
                <a:latin typeface="+mj-lt"/>
              </a:rPr>
              <a:t>dân</a:t>
            </a:r>
            <a:r>
              <a:rPr lang="en-US" sz="2800" b="1" dirty="0">
                <a:solidFill>
                  <a:schemeClr val="tx1"/>
                </a:solidFill>
                <a:latin typeface="+mj-lt"/>
              </a:rPr>
              <a:t> </a:t>
            </a:r>
            <a:r>
              <a:rPr lang="en-US" sz="2800" b="1" dirty="0" err="1">
                <a:solidFill>
                  <a:schemeClr val="tx1"/>
                </a:solidFill>
                <a:latin typeface="+mj-lt"/>
              </a:rPr>
              <a:t>số</a:t>
            </a:r>
            <a:endParaRPr lang="en-US" sz="2800" b="1" dirty="0">
              <a:solidFill>
                <a:schemeClr val="tx1"/>
              </a:solidFill>
              <a:latin typeface="+mj-lt"/>
            </a:endParaRPr>
          </a:p>
        </p:txBody>
      </p:sp>
      <p:sp>
        <p:nvSpPr>
          <p:cNvPr id="28" name="Rectangle 27">
            <a:extLst>
              <a:ext uri="{FF2B5EF4-FFF2-40B4-BE49-F238E27FC236}">
                <a16:creationId xmlns:a16="http://schemas.microsoft.com/office/drawing/2014/main" id="{1A16372A-9744-4E8E-9264-8CEAF1E8F91C}"/>
              </a:ext>
            </a:extLst>
          </p:cNvPr>
          <p:cNvSpPr/>
          <p:nvPr/>
        </p:nvSpPr>
        <p:spPr>
          <a:xfrm>
            <a:off x="4868954" y="3111602"/>
            <a:ext cx="3670549" cy="96182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mj-lt"/>
              </a:rPr>
              <a:t>Tuổi</a:t>
            </a:r>
            <a:r>
              <a:rPr lang="en-US" sz="2800" b="1" dirty="0">
                <a:solidFill>
                  <a:schemeClr val="tx1"/>
                </a:solidFill>
                <a:latin typeface="+mj-lt"/>
              </a:rPr>
              <a:t> </a:t>
            </a:r>
            <a:r>
              <a:rPr lang="en-US" sz="2800" b="1" dirty="0" err="1">
                <a:solidFill>
                  <a:schemeClr val="tx1"/>
                </a:solidFill>
                <a:latin typeface="+mj-lt"/>
              </a:rPr>
              <a:t>thọ</a:t>
            </a:r>
            <a:endParaRPr lang="en-US" sz="2800" b="1" dirty="0">
              <a:solidFill>
                <a:schemeClr val="tx1"/>
              </a:solidFill>
              <a:latin typeface="+mj-lt"/>
            </a:endParaRPr>
          </a:p>
        </p:txBody>
      </p:sp>
      <p:sp>
        <p:nvSpPr>
          <p:cNvPr id="29" name="Rectangle 28">
            <a:extLst>
              <a:ext uri="{FF2B5EF4-FFF2-40B4-BE49-F238E27FC236}">
                <a16:creationId xmlns:a16="http://schemas.microsoft.com/office/drawing/2014/main" id="{E702D253-9048-4648-8ECB-67EA38397E08}"/>
              </a:ext>
            </a:extLst>
          </p:cNvPr>
          <p:cNvSpPr/>
          <p:nvPr/>
        </p:nvSpPr>
        <p:spPr>
          <a:xfrm>
            <a:off x="9392411" y="3111602"/>
            <a:ext cx="3670549" cy="96182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mj-lt"/>
              </a:rPr>
              <a:t>Cơ</a:t>
            </a:r>
            <a:r>
              <a:rPr lang="en-US" sz="2800" b="1" dirty="0">
                <a:solidFill>
                  <a:schemeClr val="tx1"/>
                </a:solidFill>
                <a:latin typeface="+mj-lt"/>
              </a:rPr>
              <a:t> </a:t>
            </a:r>
            <a:r>
              <a:rPr lang="en-US" sz="2800" b="1" dirty="0" err="1">
                <a:solidFill>
                  <a:schemeClr val="tx1"/>
                </a:solidFill>
                <a:latin typeface="+mj-lt"/>
              </a:rPr>
              <a:t>cấu</a:t>
            </a:r>
            <a:r>
              <a:rPr lang="en-US" sz="2800" b="1" dirty="0">
                <a:solidFill>
                  <a:schemeClr val="tx1"/>
                </a:solidFill>
                <a:latin typeface="+mj-lt"/>
              </a:rPr>
              <a:t> </a:t>
            </a:r>
            <a:r>
              <a:rPr lang="en-US" sz="2800" b="1" dirty="0" err="1">
                <a:solidFill>
                  <a:schemeClr val="tx1"/>
                </a:solidFill>
                <a:latin typeface="+mj-lt"/>
              </a:rPr>
              <a:t>dân</a:t>
            </a:r>
            <a:r>
              <a:rPr lang="en-US" sz="2800" b="1" dirty="0">
                <a:solidFill>
                  <a:schemeClr val="tx1"/>
                </a:solidFill>
                <a:latin typeface="+mj-lt"/>
              </a:rPr>
              <a:t> </a:t>
            </a:r>
            <a:r>
              <a:rPr lang="en-US" sz="2800" b="1" dirty="0" err="1">
                <a:solidFill>
                  <a:schemeClr val="tx1"/>
                </a:solidFill>
                <a:latin typeface="+mj-lt"/>
              </a:rPr>
              <a:t>số</a:t>
            </a:r>
            <a:endParaRPr lang="en-US" sz="2800" b="1" dirty="0">
              <a:solidFill>
                <a:schemeClr val="tx1"/>
              </a:solidFill>
              <a:latin typeface="+mj-lt"/>
            </a:endParaRPr>
          </a:p>
        </p:txBody>
      </p:sp>
      <p:sp>
        <p:nvSpPr>
          <p:cNvPr id="30" name="Rectangle 29">
            <a:extLst>
              <a:ext uri="{FF2B5EF4-FFF2-40B4-BE49-F238E27FC236}">
                <a16:creationId xmlns:a16="http://schemas.microsoft.com/office/drawing/2014/main" id="{FB4B7B2C-8502-4E4E-8AE6-EB2A3945EC3E}"/>
              </a:ext>
            </a:extLst>
          </p:cNvPr>
          <p:cNvSpPr/>
          <p:nvPr/>
        </p:nvSpPr>
        <p:spPr>
          <a:xfrm>
            <a:off x="13824485" y="3111602"/>
            <a:ext cx="3670549" cy="96182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mj-lt"/>
              </a:rPr>
              <a:t>Di </a:t>
            </a:r>
            <a:r>
              <a:rPr lang="en-US" sz="2800" b="1" dirty="0" err="1">
                <a:solidFill>
                  <a:schemeClr val="tx1"/>
                </a:solidFill>
                <a:latin typeface="+mj-lt"/>
              </a:rPr>
              <a:t>dân</a:t>
            </a:r>
            <a:endParaRPr lang="en-US" sz="2800" b="1" dirty="0">
              <a:solidFill>
                <a:schemeClr val="tx1"/>
              </a:solidFill>
              <a:latin typeface="+mj-lt"/>
            </a:endParaRPr>
          </a:p>
        </p:txBody>
      </p:sp>
      <p:sp>
        <p:nvSpPr>
          <p:cNvPr id="31" name="Rectangle 30">
            <a:extLst>
              <a:ext uri="{FF2B5EF4-FFF2-40B4-BE49-F238E27FC236}">
                <a16:creationId xmlns:a16="http://schemas.microsoft.com/office/drawing/2014/main" id="{10D9E031-BA23-4BBB-893B-A11A0034331D}"/>
              </a:ext>
            </a:extLst>
          </p:cNvPr>
          <p:cNvSpPr/>
          <p:nvPr/>
        </p:nvSpPr>
        <p:spPr>
          <a:xfrm>
            <a:off x="478764" y="5248994"/>
            <a:ext cx="3670549" cy="21831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800" b="1" dirty="0" err="1">
                <a:solidFill>
                  <a:schemeClr val="tx1"/>
                </a:solidFill>
                <a:latin typeface="+mj-lt"/>
              </a:rPr>
              <a:t>Số</a:t>
            </a:r>
            <a:r>
              <a:rPr lang="en-US" sz="2800" b="1" dirty="0">
                <a:solidFill>
                  <a:schemeClr val="tx1"/>
                </a:solidFill>
                <a:latin typeface="+mj-lt"/>
              </a:rPr>
              <a:t> </a:t>
            </a:r>
            <a:r>
              <a:rPr lang="en-US" sz="2800" b="1" dirty="0" err="1">
                <a:solidFill>
                  <a:schemeClr val="tx1"/>
                </a:solidFill>
                <a:latin typeface="+mj-lt"/>
              </a:rPr>
              <a:t>dân</a:t>
            </a:r>
            <a:r>
              <a:rPr lang="en-US" sz="2800" b="1" dirty="0">
                <a:solidFill>
                  <a:schemeClr val="tx1"/>
                </a:solidFill>
                <a:latin typeface="+mj-lt"/>
              </a:rPr>
              <a:t> </a:t>
            </a:r>
            <a:r>
              <a:rPr lang="en-US" sz="2800" b="1" dirty="0" err="1">
                <a:solidFill>
                  <a:schemeClr val="tx1"/>
                </a:solidFill>
                <a:latin typeface="+mj-lt"/>
              </a:rPr>
              <a:t>đông</a:t>
            </a:r>
            <a:r>
              <a:rPr lang="en-US" sz="2800" b="1" dirty="0">
                <a:solidFill>
                  <a:schemeClr val="tx1"/>
                </a:solidFill>
                <a:latin typeface="+mj-lt"/>
              </a:rPr>
              <a:t>, </a:t>
            </a:r>
            <a:r>
              <a:rPr lang="en-US" sz="2800" b="1" dirty="0" err="1">
                <a:solidFill>
                  <a:schemeClr val="tx1"/>
                </a:solidFill>
                <a:latin typeface="+mj-lt"/>
              </a:rPr>
              <a:t>tăng</a:t>
            </a:r>
            <a:r>
              <a:rPr lang="en-US" sz="2800" b="1" dirty="0">
                <a:solidFill>
                  <a:schemeClr val="tx1"/>
                </a:solidFill>
                <a:latin typeface="+mj-lt"/>
              </a:rPr>
              <a:t> </a:t>
            </a:r>
            <a:r>
              <a:rPr lang="en-US" sz="2800" b="1" dirty="0" err="1">
                <a:solidFill>
                  <a:schemeClr val="tx1"/>
                </a:solidFill>
                <a:latin typeface="+mj-lt"/>
              </a:rPr>
              <a:t>nhanh</a:t>
            </a:r>
            <a:endParaRPr lang="en-US" sz="2800" b="1" dirty="0">
              <a:solidFill>
                <a:schemeClr val="tx1"/>
              </a:solidFill>
              <a:latin typeface="+mj-lt"/>
            </a:endParaRPr>
          </a:p>
          <a:p>
            <a:pPr marL="285750" indent="-285750" algn="just">
              <a:buFontTx/>
              <a:buChar char="-"/>
            </a:pPr>
            <a:r>
              <a:rPr lang="en-US" sz="2800" b="1" dirty="0">
                <a:solidFill>
                  <a:schemeClr val="tx1"/>
                </a:solidFill>
                <a:latin typeface="+mj-lt"/>
              </a:rPr>
              <a:t> </a:t>
            </a:r>
            <a:r>
              <a:rPr lang="en-US" sz="2800" b="1" dirty="0" err="1">
                <a:solidFill>
                  <a:schemeClr val="tx1"/>
                </a:solidFill>
                <a:latin typeface="+mj-lt"/>
              </a:rPr>
              <a:t>Hiện</a:t>
            </a:r>
            <a:r>
              <a:rPr lang="en-US" sz="2800" b="1" dirty="0">
                <a:solidFill>
                  <a:schemeClr val="tx1"/>
                </a:solidFill>
                <a:latin typeface="+mj-lt"/>
              </a:rPr>
              <a:t> </a:t>
            </a:r>
            <a:r>
              <a:rPr lang="en-US" sz="2800" b="1" dirty="0" err="1">
                <a:solidFill>
                  <a:schemeClr val="tx1"/>
                </a:solidFill>
                <a:latin typeface="+mj-lt"/>
              </a:rPr>
              <a:t>mức</a:t>
            </a:r>
            <a:r>
              <a:rPr lang="en-US" sz="2800" b="1" dirty="0">
                <a:solidFill>
                  <a:schemeClr val="tx1"/>
                </a:solidFill>
                <a:latin typeface="+mj-lt"/>
              </a:rPr>
              <a:t> </a:t>
            </a:r>
            <a:r>
              <a:rPr lang="en-US" sz="2800" b="1" dirty="0" err="1">
                <a:solidFill>
                  <a:schemeClr val="tx1"/>
                </a:solidFill>
                <a:latin typeface="+mj-lt"/>
              </a:rPr>
              <a:t>tăng</a:t>
            </a:r>
            <a:r>
              <a:rPr lang="en-US" sz="2800" b="1" dirty="0">
                <a:solidFill>
                  <a:schemeClr val="tx1"/>
                </a:solidFill>
                <a:latin typeface="+mj-lt"/>
              </a:rPr>
              <a:t> </a:t>
            </a:r>
            <a:r>
              <a:rPr lang="en-US" sz="2800" b="1" dirty="0" err="1">
                <a:solidFill>
                  <a:schemeClr val="tx1"/>
                </a:solidFill>
                <a:latin typeface="+mj-lt"/>
              </a:rPr>
              <a:t>giảm</a:t>
            </a:r>
            <a:r>
              <a:rPr lang="en-US" sz="2800" b="1" dirty="0">
                <a:solidFill>
                  <a:schemeClr val="tx1"/>
                </a:solidFill>
                <a:latin typeface="+mj-lt"/>
              </a:rPr>
              <a:t> </a:t>
            </a:r>
            <a:r>
              <a:rPr lang="en-US" sz="2800" b="1" dirty="0" err="1">
                <a:solidFill>
                  <a:schemeClr val="tx1"/>
                </a:solidFill>
                <a:latin typeface="+mj-lt"/>
              </a:rPr>
              <a:t>xuống</a:t>
            </a:r>
            <a:endParaRPr lang="en-US" sz="2800" b="1" dirty="0">
              <a:solidFill>
                <a:schemeClr val="tx1"/>
              </a:solidFill>
              <a:latin typeface="+mj-lt"/>
            </a:endParaRPr>
          </a:p>
        </p:txBody>
      </p:sp>
      <p:sp>
        <p:nvSpPr>
          <p:cNvPr id="32" name="Rectangle 31">
            <a:extLst>
              <a:ext uri="{FF2B5EF4-FFF2-40B4-BE49-F238E27FC236}">
                <a16:creationId xmlns:a16="http://schemas.microsoft.com/office/drawing/2014/main" id="{A65AE35D-A683-4FC5-97BA-3567ECF3DE26}"/>
              </a:ext>
            </a:extLst>
          </p:cNvPr>
          <p:cNvSpPr/>
          <p:nvPr/>
        </p:nvSpPr>
        <p:spPr>
          <a:xfrm>
            <a:off x="4872762" y="5233727"/>
            <a:ext cx="3670549" cy="21831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800" b="1" dirty="0" err="1">
                <a:solidFill>
                  <a:schemeClr val="tx1"/>
                </a:solidFill>
                <a:latin typeface="+mj-lt"/>
              </a:rPr>
              <a:t>Tuổi</a:t>
            </a:r>
            <a:r>
              <a:rPr lang="en-US" sz="2800" b="1" dirty="0">
                <a:solidFill>
                  <a:schemeClr val="tx1"/>
                </a:solidFill>
                <a:latin typeface="+mj-lt"/>
              </a:rPr>
              <a:t> </a:t>
            </a:r>
            <a:r>
              <a:rPr lang="en-US" sz="2800" b="1" dirty="0" err="1">
                <a:solidFill>
                  <a:schemeClr val="tx1"/>
                </a:solidFill>
                <a:latin typeface="+mj-lt"/>
              </a:rPr>
              <a:t>thọ</a:t>
            </a:r>
            <a:r>
              <a:rPr lang="en-US" sz="2800" b="1" dirty="0">
                <a:solidFill>
                  <a:schemeClr val="tx1"/>
                </a:solidFill>
                <a:latin typeface="+mj-lt"/>
              </a:rPr>
              <a:t> </a:t>
            </a:r>
            <a:r>
              <a:rPr lang="en-US" sz="2800" b="1" dirty="0" err="1">
                <a:solidFill>
                  <a:schemeClr val="tx1"/>
                </a:solidFill>
                <a:latin typeface="+mj-lt"/>
              </a:rPr>
              <a:t>thấp</a:t>
            </a:r>
            <a:r>
              <a:rPr lang="en-US" sz="2800" b="1" dirty="0">
                <a:solidFill>
                  <a:schemeClr val="tx1"/>
                </a:solidFill>
                <a:latin typeface="+mj-lt"/>
              </a:rPr>
              <a:t> </a:t>
            </a:r>
          </a:p>
          <a:p>
            <a:pPr marL="285750" indent="-285750">
              <a:buFontTx/>
              <a:buChar char="-"/>
            </a:pPr>
            <a:r>
              <a:rPr lang="en-US" sz="2800" b="1" dirty="0" err="1">
                <a:solidFill>
                  <a:schemeClr val="tx1"/>
                </a:solidFill>
                <a:latin typeface="+mj-lt"/>
              </a:rPr>
              <a:t>Hiện</a:t>
            </a:r>
            <a:r>
              <a:rPr lang="en-US" sz="2800" b="1" dirty="0">
                <a:solidFill>
                  <a:schemeClr val="tx1"/>
                </a:solidFill>
                <a:latin typeface="+mj-lt"/>
              </a:rPr>
              <a:t> </a:t>
            </a:r>
            <a:r>
              <a:rPr lang="en-US" sz="2800" b="1" dirty="0" err="1">
                <a:solidFill>
                  <a:schemeClr val="tx1"/>
                </a:solidFill>
                <a:latin typeface="+mj-lt"/>
              </a:rPr>
              <a:t>tăng</a:t>
            </a:r>
            <a:r>
              <a:rPr lang="en-US" sz="2800" b="1" dirty="0">
                <a:solidFill>
                  <a:schemeClr val="tx1"/>
                </a:solidFill>
                <a:latin typeface="+mj-lt"/>
              </a:rPr>
              <a:t> </a:t>
            </a:r>
            <a:r>
              <a:rPr lang="en-US" sz="2800" b="1" dirty="0" err="1">
                <a:solidFill>
                  <a:schemeClr val="tx1"/>
                </a:solidFill>
                <a:latin typeface="+mj-lt"/>
              </a:rPr>
              <a:t>lên</a:t>
            </a:r>
            <a:endParaRPr lang="en-US" sz="2800" b="1" dirty="0">
              <a:solidFill>
                <a:schemeClr val="tx1"/>
              </a:solidFill>
              <a:latin typeface="+mj-lt"/>
            </a:endParaRPr>
          </a:p>
        </p:txBody>
      </p:sp>
      <p:sp>
        <p:nvSpPr>
          <p:cNvPr id="33" name="Rectangle 32">
            <a:extLst>
              <a:ext uri="{FF2B5EF4-FFF2-40B4-BE49-F238E27FC236}">
                <a16:creationId xmlns:a16="http://schemas.microsoft.com/office/drawing/2014/main" id="{0E355DB7-6997-4877-ABF1-516584B2D771}"/>
              </a:ext>
            </a:extLst>
          </p:cNvPr>
          <p:cNvSpPr/>
          <p:nvPr/>
        </p:nvSpPr>
        <p:spPr>
          <a:xfrm>
            <a:off x="9354338" y="5233727"/>
            <a:ext cx="3670549" cy="21831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mj-lt"/>
              </a:rPr>
              <a:t>Cơ</a:t>
            </a:r>
            <a:r>
              <a:rPr lang="en-US" sz="2400" b="1" dirty="0">
                <a:solidFill>
                  <a:schemeClr val="tx1"/>
                </a:solidFill>
                <a:latin typeface="+mj-lt"/>
              </a:rPr>
              <a:t> </a:t>
            </a:r>
            <a:r>
              <a:rPr lang="en-US" sz="2400" b="1" dirty="0" err="1">
                <a:solidFill>
                  <a:schemeClr val="tx1"/>
                </a:solidFill>
                <a:latin typeface="+mj-lt"/>
              </a:rPr>
              <a:t>cấu</a:t>
            </a:r>
            <a:r>
              <a:rPr lang="en-US" sz="2400" b="1" dirty="0">
                <a:solidFill>
                  <a:schemeClr val="tx1"/>
                </a:solidFill>
                <a:latin typeface="+mj-lt"/>
              </a:rPr>
              <a:t> </a:t>
            </a:r>
            <a:r>
              <a:rPr lang="en-US" sz="2400" b="1" dirty="0" err="1">
                <a:solidFill>
                  <a:schemeClr val="tx1"/>
                </a:solidFill>
                <a:latin typeface="+mj-lt"/>
              </a:rPr>
              <a:t>trẻ</a:t>
            </a:r>
            <a:r>
              <a:rPr lang="en-US" sz="2400" b="1" dirty="0">
                <a:solidFill>
                  <a:schemeClr val="tx1"/>
                </a:solidFill>
                <a:latin typeface="+mj-lt"/>
              </a:rPr>
              <a:t>. </a:t>
            </a:r>
            <a:r>
              <a:rPr lang="en-US" sz="2400" b="1" dirty="0" err="1">
                <a:solidFill>
                  <a:schemeClr val="tx1"/>
                </a:solidFill>
                <a:latin typeface="+mj-lt"/>
              </a:rPr>
              <a:t>Nhóm</a:t>
            </a:r>
            <a:r>
              <a:rPr lang="en-US" sz="2400" b="1" dirty="0">
                <a:solidFill>
                  <a:schemeClr val="tx1"/>
                </a:solidFill>
                <a:latin typeface="+mj-lt"/>
              </a:rPr>
              <a:t> </a:t>
            </a:r>
            <a:r>
              <a:rPr lang="en-US" sz="2400" b="1" dirty="0" err="1">
                <a:solidFill>
                  <a:schemeClr val="tx1"/>
                </a:solidFill>
                <a:latin typeface="+mj-lt"/>
              </a:rPr>
              <a:t>tuổi</a:t>
            </a:r>
            <a:r>
              <a:rPr lang="en-US" sz="2400" b="1" dirty="0">
                <a:solidFill>
                  <a:schemeClr val="tx1"/>
                </a:solidFill>
                <a:latin typeface="+mj-lt"/>
              </a:rPr>
              <a:t> 0-14 </a:t>
            </a:r>
            <a:r>
              <a:rPr lang="en-US" sz="2400" b="1" dirty="0" err="1">
                <a:solidFill>
                  <a:schemeClr val="tx1"/>
                </a:solidFill>
                <a:latin typeface="+mj-lt"/>
              </a:rPr>
              <a:t>chiếm</a:t>
            </a:r>
            <a:r>
              <a:rPr lang="en-US" sz="2400" b="1" dirty="0">
                <a:solidFill>
                  <a:schemeClr val="tx1"/>
                </a:solidFill>
                <a:latin typeface="+mj-lt"/>
              </a:rPr>
              <a:t> 40,6% </a:t>
            </a:r>
            <a:r>
              <a:rPr lang="en-US" sz="2400" b="1" dirty="0" err="1">
                <a:solidFill>
                  <a:schemeClr val="tx1"/>
                </a:solidFill>
                <a:latin typeface="+mj-lt"/>
              </a:rPr>
              <a:t>dân</a:t>
            </a:r>
            <a:r>
              <a:rPr lang="en-US" sz="2400" b="1" dirty="0">
                <a:solidFill>
                  <a:schemeClr val="tx1"/>
                </a:solidFill>
                <a:latin typeface="+mj-lt"/>
              </a:rPr>
              <a:t> </a:t>
            </a:r>
            <a:r>
              <a:rPr lang="en-US" sz="2400" b="1" dirty="0" err="1">
                <a:solidFill>
                  <a:schemeClr val="tx1"/>
                </a:solidFill>
                <a:latin typeface="+mj-lt"/>
              </a:rPr>
              <a:t>số</a:t>
            </a:r>
            <a:endParaRPr lang="en-US" sz="2400" b="1" dirty="0">
              <a:solidFill>
                <a:schemeClr val="tx1"/>
              </a:solidFill>
              <a:latin typeface="+mj-lt"/>
            </a:endParaRPr>
          </a:p>
        </p:txBody>
      </p:sp>
      <p:sp>
        <p:nvSpPr>
          <p:cNvPr id="34" name="Rectangle 33">
            <a:extLst>
              <a:ext uri="{FF2B5EF4-FFF2-40B4-BE49-F238E27FC236}">
                <a16:creationId xmlns:a16="http://schemas.microsoft.com/office/drawing/2014/main" id="{199B88EE-E0B7-408A-9203-3F57A4CF8AC5}"/>
              </a:ext>
            </a:extLst>
          </p:cNvPr>
          <p:cNvSpPr/>
          <p:nvPr/>
        </p:nvSpPr>
        <p:spPr>
          <a:xfrm>
            <a:off x="13824485" y="5233727"/>
            <a:ext cx="3670549" cy="21831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mj-lt"/>
              </a:rPr>
              <a:t>Di </a:t>
            </a:r>
            <a:r>
              <a:rPr lang="en-US" sz="2400" b="1" dirty="0" err="1">
                <a:solidFill>
                  <a:schemeClr val="tx1"/>
                </a:solidFill>
                <a:latin typeface="+mj-lt"/>
              </a:rPr>
              <a:t>cư</a:t>
            </a:r>
            <a:r>
              <a:rPr lang="en-US" sz="2400" b="1" dirty="0">
                <a:solidFill>
                  <a:schemeClr val="tx1"/>
                </a:solidFill>
                <a:latin typeface="+mj-lt"/>
              </a:rPr>
              <a:t> &gt; </a:t>
            </a:r>
            <a:r>
              <a:rPr lang="en-US" sz="2400" b="1" dirty="0" err="1">
                <a:solidFill>
                  <a:schemeClr val="tx1"/>
                </a:solidFill>
                <a:latin typeface="+mj-lt"/>
              </a:rPr>
              <a:t>nhập</a:t>
            </a:r>
            <a:r>
              <a:rPr lang="en-US" sz="2400" b="1" dirty="0">
                <a:solidFill>
                  <a:schemeClr val="tx1"/>
                </a:solidFill>
                <a:latin typeface="+mj-lt"/>
              </a:rPr>
              <a:t> </a:t>
            </a:r>
            <a:r>
              <a:rPr lang="en-US" sz="2400" b="1" dirty="0" err="1">
                <a:solidFill>
                  <a:schemeClr val="tx1"/>
                </a:solidFill>
                <a:latin typeface="+mj-lt"/>
              </a:rPr>
              <a:t>cư</a:t>
            </a:r>
            <a:endParaRPr lang="en-US" sz="2400" b="1" dirty="0">
              <a:solidFill>
                <a:schemeClr val="tx1"/>
              </a:solidFill>
              <a:latin typeface="+mj-lt"/>
            </a:endParaRPr>
          </a:p>
          <a:p>
            <a:r>
              <a:rPr lang="en-US" sz="2400" b="1" dirty="0" err="1">
                <a:solidFill>
                  <a:schemeClr val="tx1"/>
                </a:solidFill>
                <a:latin typeface="+mj-lt"/>
              </a:rPr>
              <a:t>Chủ</a:t>
            </a:r>
            <a:r>
              <a:rPr lang="en-US" sz="2400" b="1" dirty="0">
                <a:solidFill>
                  <a:schemeClr val="tx1"/>
                </a:solidFill>
                <a:latin typeface="+mj-lt"/>
              </a:rPr>
              <a:t> </a:t>
            </a:r>
            <a:r>
              <a:rPr lang="en-US" sz="2400" b="1" dirty="0" err="1">
                <a:solidFill>
                  <a:schemeClr val="tx1"/>
                </a:solidFill>
                <a:latin typeface="+mj-lt"/>
              </a:rPr>
              <a:t>yếu</a:t>
            </a:r>
            <a:r>
              <a:rPr lang="en-US" sz="2400" b="1" dirty="0">
                <a:solidFill>
                  <a:schemeClr val="tx1"/>
                </a:solidFill>
                <a:latin typeface="+mj-lt"/>
              </a:rPr>
              <a:t> </a:t>
            </a:r>
            <a:r>
              <a:rPr lang="en-US" sz="2400" b="1" dirty="0" err="1">
                <a:solidFill>
                  <a:schemeClr val="tx1"/>
                </a:solidFill>
                <a:latin typeface="+mj-lt"/>
              </a:rPr>
              <a:t>đến</a:t>
            </a:r>
            <a:r>
              <a:rPr lang="en-US" sz="2400" b="1" dirty="0">
                <a:solidFill>
                  <a:schemeClr val="tx1"/>
                </a:solidFill>
                <a:latin typeface="+mj-lt"/>
              </a:rPr>
              <a:t> </a:t>
            </a:r>
            <a:r>
              <a:rPr lang="en-US" sz="2400" b="1" dirty="0" err="1">
                <a:solidFill>
                  <a:schemeClr val="tx1"/>
                </a:solidFill>
                <a:latin typeface="+mj-lt"/>
              </a:rPr>
              <a:t>châu</a:t>
            </a:r>
            <a:r>
              <a:rPr lang="en-US" sz="2400" b="1" dirty="0">
                <a:solidFill>
                  <a:schemeClr val="tx1"/>
                </a:solidFill>
                <a:latin typeface="+mj-lt"/>
              </a:rPr>
              <a:t> </a:t>
            </a:r>
            <a:r>
              <a:rPr lang="en-US" sz="2400" b="1" dirty="0" err="1">
                <a:solidFill>
                  <a:schemeClr val="tx1"/>
                </a:solidFill>
                <a:latin typeface="+mj-lt"/>
              </a:rPr>
              <a:t>Mỹ</a:t>
            </a:r>
            <a:r>
              <a:rPr lang="en-US" sz="2400" b="1" dirty="0">
                <a:solidFill>
                  <a:schemeClr val="tx1"/>
                </a:solidFill>
                <a:latin typeface="+mj-lt"/>
              </a:rPr>
              <a:t>, </a:t>
            </a:r>
            <a:r>
              <a:rPr lang="en-US" sz="2400" b="1" dirty="0" err="1">
                <a:solidFill>
                  <a:schemeClr val="tx1"/>
                </a:solidFill>
                <a:latin typeface="+mj-lt"/>
              </a:rPr>
              <a:t>châu</a:t>
            </a:r>
            <a:r>
              <a:rPr lang="en-US" sz="2400" b="1" dirty="0">
                <a:solidFill>
                  <a:schemeClr val="tx1"/>
                </a:solidFill>
                <a:latin typeface="+mj-lt"/>
              </a:rPr>
              <a:t> </a:t>
            </a:r>
            <a:r>
              <a:rPr lang="en-US" sz="2400" b="1" dirty="0" err="1">
                <a:solidFill>
                  <a:schemeClr val="tx1"/>
                </a:solidFill>
                <a:latin typeface="+mj-lt"/>
              </a:rPr>
              <a:t>Âu</a:t>
            </a:r>
            <a:endParaRPr lang="en-US" sz="2400" b="1" dirty="0">
              <a:solidFill>
                <a:schemeClr val="tx1"/>
              </a:solidFill>
              <a:latin typeface="+mj-lt"/>
            </a:endParaRPr>
          </a:p>
        </p:txBody>
      </p:sp>
      <p:cxnSp>
        <p:nvCxnSpPr>
          <p:cNvPr id="35" name="Straight Connector 34">
            <a:extLst>
              <a:ext uri="{FF2B5EF4-FFF2-40B4-BE49-F238E27FC236}">
                <a16:creationId xmlns:a16="http://schemas.microsoft.com/office/drawing/2014/main" id="{538263D1-B257-4F40-BBD3-12652FC59E38}"/>
              </a:ext>
            </a:extLst>
          </p:cNvPr>
          <p:cNvCxnSpPr>
            <a:stCxn id="26" idx="2"/>
            <a:endCxn id="27" idx="0"/>
          </p:cNvCxnSpPr>
          <p:nvPr/>
        </p:nvCxnSpPr>
        <p:spPr>
          <a:xfrm flipH="1">
            <a:off x="2272155" y="1645961"/>
            <a:ext cx="6648111" cy="14656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89A90B0-8B10-4F5C-AFDB-697723E6AAF4}"/>
              </a:ext>
            </a:extLst>
          </p:cNvPr>
          <p:cNvCxnSpPr>
            <a:cxnSpLocks/>
            <a:stCxn id="26" idx="2"/>
            <a:endCxn id="28" idx="0"/>
          </p:cNvCxnSpPr>
          <p:nvPr/>
        </p:nvCxnSpPr>
        <p:spPr>
          <a:xfrm flipH="1">
            <a:off x="6704228" y="1645961"/>
            <a:ext cx="2216037" cy="14656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FE7DF1E-C794-401B-8139-B3BCF8E12F03}"/>
              </a:ext>
            </a:extLst>
          </p:cNvPr>
          <p:cNvCxnSpPr>
            <a:cxnSpLocks/>
            <a:stCxn id="26" idx="2"/>
            <a:endCxn id="29" idx="0"/>
          </p:cNvCxnSpPr>
          <p:nvPr/>
        </p:nvCxnSpPr>
        <p:spPr>
          <a:xfrm>
            <a:off x="8920265" y="1645961"/>
            <a:ext cx="2307420" cy="14656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3FB5F9A-E6B7-4800-AD1E-E51B2626078E}"/>
              </a:ext>
            </a:extLst>
          </p:cNvPr>
          <p:cNvCxnSpPr>
            <a:cxnSpLocks/>
            <a:stCxn id="26" idx="2"/>
            <a:endCxn id="30" idx="0"/>
          </p:cNvCxnSpPr>
          <p:nvPr/>
        </p:nvCxnSpPr>
        <p:spPr>
          <a:xfrm>
            <a:off x="8920265" y="1645961"/>
            <a:ext cx="6739494" cy="146564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Arrow: Down 38">
            <a:extLst>
              <a:ext uri="{FF2B5EF4-FFF2-40B4-BE49-F238E27FC236}">
                <a16:creationId xmlns:a16="http://schemas.microsoft.com/office/drawing/2014/main" id="{ACCBD7E8-43C3-4E48-BBD3-CA220DEE07AC}"/>
              </a:ext>
            </a:extLst>
          </p:cNvPr>
          <p:cNvSpPr/>
          <p:nvPr/>
        </p:nvSpPr>
        <p:spPr>
          <a:xfrm>
            <a:off x="1761933" y="4210832"/>
            <a:ext cx="761525" cy="961826"/>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Down 39">
            <a:extLst>
              <a:ext uri="{FF2B5EF4-FFF2-40B4-BE49-F238E27FC236}">
                <a16:creationId xmlns:a16="http://schemas.microsoft.com/office/drawing/2014/main" id="{68D5916E-5119-4450-8E92-18B963F5488C}"/>
              </a:ext>
            </a:extLst>
          </p:cNvPr>
          <p:cNvSpPr/>
          <p:nvPr/>
        </p:nvSpPr>
        <p:spPr>
          <a:xfrm>
            <a:off x="6194007" y="4210832"/>
            <a:ext cx="761525" cy="961826"/>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E25159FC-E3EE-4017-ADA5-73F326F5B5DF}"/>
              </a:ext>
            </a:extLst>
          </p:cNvPr>
          <p:cNvSpPr/>
          <p:nvPr/>
        </p:nvSpPr>
        <p:spPr>
          <a:xfrm>
            <a:off x="10900233" y="4210832"/>
            <a:ext cx="761525" cy="961826"/>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2" name="Arrow: Down 41">
            <a:extLst>
              <a:ext uri="{FF2B5EF4-FFF2-40B4-BE49-F238E27FC236}">
                <a16:creationId xmlns:a16="http://schemas.microsoft.com/office/drawing/2014/main" id="{88AA8C3E-E15C-4700-827E-87234AED423D}"/>
              </a:ext>
            </a:extLst>
          </p:cNvPr>
          <p:cNvSpPr/>
          <p:nvPr/>
        </p:nvSpPr>
        <p:spPr>
          <a:xfrm>
            <a:off x="15347534" y="4210832"/>
            <a:ext cx="761525" cy="961826"/>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AC769560-3008-437C-B823-EC449B20F7BA}"/>
              </a:ext>
            </a:extLst>
          </p:cNvPr>
          <p:cNvSpPr txBox="1">
            <a:spLocks/>
          </p:cNvSpPr>
          <p:nvPr/>
        </p:nvSpPr>
        <p:spPr>
          <a:xfrm>
            <a:off x="436880" y="8531417"/>
            <a:ext cx="17016270" cy="1412682"/>
          </a:xfrm>
          <a:prstGeom prst="rect">
            <a:avLst/>
          </a:prstGeom>
          <a:solidFill>
            <a:schemeClr val="accent6">
              <a:lumMod val="20000"/>
              <a:lumOff val="80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err="1"/>
              <a:t>Ảnh</a:t>
            </a:r>
            <a:r>
              <a:rPr lang="en-US" sz="4000" b="1" dirty="0"/>
              <a:t> </a:t>
            </a:r>
            <a:r>
              <a:rPr lang="en-US" sz="4000" b="1" dirty="0" err="1"/>
              <a:t>hưởng</a:t>
            </a:r>
            <a:r>
              <a:rPr lang="en-US" sz="4000" b="1" dirty="0"/>
              <a:t>: </a:t>
            </a:r>
            <a:r>
              <a:rPr lang="en-US" sz="4000" b="1" dirty="0" err="1"/>
              <a:t>Khó</a:t>
            </a:r>
            <a:r>
              <a:rPr lang="en-US" sz="4000" b="1" dirty="0"/>
              <a:t> </a:t>
            </a:r>
            <a:r>
              <a:rPr lang="en-US" sz="4000" b="1" dirty="0" err="1"/>
              <a:t>khăn</a:t>
            </a:r>
            <a:r>
              <a:rPr lang="en-US" sz="4000" b="1" dirty="0"/>
              <a:t> </a:t>
            </a:r>
            <a:r>
              <a:rPr lang="en-US" sz="4000" b="1" dirty="0" err="1"/>
              <a:t>cho</a:t>
            </a:r>
            <a:r>
              <a:rPr lang="en-US" sz="4000" b="1" dirty="0"/>
              <a:t> </a:t>
            </a:r>
            <a:r>
              <a:rPr lang="en-US" sz="4000" b="1" dirty="0" err="1"/>
              <a:t>giải</a:t>
            </a:r>
            <a:r>
              <a:rPr lang="en-US" sz="4000" b="1" dirty="0"/>
              <a:t> </a:t>
            </a:r>
            <a:r>
              <a:rPr lang="en-US" sz="4000" b="1" dirty="0" err="1"/>
              <a:t>quyết</a:t>
            </a:r>
            <a:r>
              <a:rPr lang="en-US" sz="4000" b="1" dirty="0"/>
              <a:t> </a:t>
            </a:r>
            <a:r>
              <a:rPr lang="en-US" sz="4000" b="1" dirty="0" err="1"/>
              <a:t>việc</a:t>
            </a:r>
            <a:r>
              <a:rPr lang="en-US" sz="4000" b="1" dirty="0"/>
              <a:t> </a:t>
            </a:r>
            <a:r>
              <a:rPr lang="en-US" sz="4000" b="1" dirty="0" err="1"/>
              <a:t>làm</a:t>
            </a:r>
            <a:r>
              <a:rPr lang="en-US" sz="4000" b="1" dirty="0"/>
              <a:t>, </a:t>
            </a:r>
            <a:r>
              <a:rPr lang="en-US" sz="4000" b="1" dirty="0" err="1"/>
              <a:t>nghèo</a:t>
            </a:r>
            <a:r>
              <a:rPr lang="en-US" sz="4000" b="1" dirty="0"/>
              <a:t> </a:t>
            </a:r>
            <a:r>
              <a:rPr lang="en-US" sz="4000" b="1" dirty="0" err="1"/>
              <a:t>đói</a:t>
            </a:r>
            <a:endParaRPr lang="en-US" sz="4000" b="1" dirty="0"/>
          </a:p>
        </p:txBody>
      </p:sp>
      <p:sp>
        <p:nvSpPr>
          <p:cNvPr id="44" name="Arrow: Down 43">
            <a:extLst>
              <a:ext uri="{FF2B5EF4-FFF2-40B4-BE49-F238E27FC236}">
                <a16:creationId xmlns:a16="http://schemas.microsoft.com/office/drawing/2014/main" id="{7287779D-F199-4186-B1F1-D5501FD351EB}"/>
              </a:ext>
            </a:extLst>
          </p:cNvPr>
          <p:cNvSpPr/>
          <p:nvPr/>
        </p:nvSpPr>
        <p:spPr>
          <a:xfrm>
            <a:off x="1813336" y="7493255"/>
            <a:ext cx="761525" cy="961826"/>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Down 44">
            <a:extLst>
              <a:ext uri="{FF2B5EF4-FFF2-40B4-BE49-F238E27FC236}">
                <a16:creationId xmlns:a16="http://schemas.microsoft.com/office/drawing/2014/main" id="{751991DE-5BDD-481C-A1D3-A0AE1B53F7BF}"/>
              </a:ext>
            </a:extLst>
          </p:cNvPr>
          <p:cNvSpPr/>
          <p:nvPr/>
        </p:nvSpPr>
        <p:spPr>
          <a:xfrm>
            <a:off x="6245410" y="7493255"/>
            <a:ext cx="761525" cy="961826"/>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C3E0B5D6-2D7D-4860-9DD2-2EDAAD5CC206}"/>
              </a:ext>
            </a:extLst>
          </p:cNvPr>
          <p:cNvSpPr/>
          <p:nvPr/>
        </p:nvSpPr>
        <p:spPr>
          <a:xfrm>
            <a:off x="10951636" y="7493255"/>
            <a:ext cx="761525" cy="961826"/>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7" name="Arrow: Down 46">
            <a:extLst>
              <a:ext uri="{FF2B5EF4-FFF2-40B4-BE49-F238E27FC236}">
                <a16:creationId xmlns:a16="http://schemas.microsoft.com/office/drawing/2014/main" id="{FA7B5D60-75AD-4128-8018-92D7AFD4ADAB}"/>
              </a:ext>
            </a:extLst>
          </p:cNvPr>
          <p:cNvSpPr/>
          <p:nvPr/>
        </p:nvSpPr>
        <p:spPr>
          <a:xfrm>
            <a:off x="15398937" y="7493255"/>
            <a:ext cx="761525" cy="961826"/>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descr="Cartoon Man Student Talking Stock Vector - Illustration of clip, smiling:  115948763">
            <a:extLst>
              <a:ext uri="{FF2B5EF4-FFF2-40B4-BE49-F238E27FC236}">
                <a16:creationId xmlns:a16="http://schemas.microsoft.com/office/drawing/2014/main" id="{01D6BA79-57FA-4407-9AF0-3B7795A1C88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797" y="546731"/>
            <a:ext cx="1706454" cy="209159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Population - Free people icons">
            <a:extLst>
              <a:ext uri="{FF2B5EF4-FFF2-40B4-BE49-F238E27FC236}">
                <a16:creationId xmlns:a16="http://schemas.microsoft.com/office/drawing/2014/main" id="{E18DC1CB-117E-4CF4-8D41-62626A52C6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27857" y="218340"/>
            <a:ext cx="2198143" cy="2203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34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randombar(horizontal)">
                                      <p:cBhvr>
                                        <p:cTn id="36" dur="500"/>
                                        <p:tgtEl>
                                          <p:spTgt spid="3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randombar(horizontal)">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cBhvr>
                                        <p:cTn id="44" dur="500" fill="hold"/>
                                        <p:tgtEl>
                                          <p:spTgt spid="40"/>
                                        </p:tgtEl>
                                        <p:attrNameLst>
                                          <p:attrName>ppt_w</p:attrName>
                                        </p:attrNameLst>
                                      </p:cBhvr>
                                      <p:tavLst>
                                        <p:tav tm="0">
                                          <p:val>
                                            <p:fltVal val="0"/>
                                          </p:val>
                                        </p:tav>
                                        <p:tav tm="100000">
                                          <p:val>
                                            <p:strVal val="#ppt_w"/>
                                          </p:val>
                                        </p:tav>
                                      </p:tavLst>
                                    </p:anim>
                                    <p:anim calcmode="lin" valueType="num">
                                      <p:cBhvr>
                                        <p:cTn id="45" dur="500" fill="hold"/>
                                        <p:tgtEl>
                                          <p:spTgt spid="40"/>
                                        </p:tgtEl>
                                        <p:attrNameLst>
                                          <p:attrName>ppt_h</p:attrName>
                                        </p:attrNameLst>
                                      </p:cBhvr>
                                      <p:tavLst>
                                        <p:tav tm="0">
                                          <p:val>
                                            <p:fltVal val="0"/>
                                          </p:val>
                                        </p:tav>
                                        <p:tav tm="100000">
                                          <p:val>
                                            <p:strVal val="#ppt_h"/>
                                          </p:val>
                                        </p:tav>
                                      </p:tavLst>
                                    </p:anim>
                                    <p:animEffect transition="in" filter="fade">
                                      <p:cBhvr>
                                        <p:cTn id="46" dur="500"/>
                                        <p:tgtEl>
                                          <p:spTgt spid="4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ppt_w</p:attrName>
                                        </p:attrNameLst>
                                      </p:cBhvr>
                                      <p:tavLst>
                                        <p:tav tm="0">
                                          <p:val>
                                            <p:fltVal val="0"/>
                                          </p:val>
                                        </p:tav>
                                        <p:tav tm="100000">
                                          <p:val>
                                            <p:strVal val="#ppt_w"/>
                                          </p:val>
                                        </p:tav>
                                      </p:tavLst>
                                    </p:anim>
                                    <p:anim calcmode="lin" valueType="num">
                                      <p:cBhvr>
                                        <p:cTn id="50" dur="500" fill="hold"/>
                                        <p:tgtEl>
                                          <p:spTgt spid="32"/>
                                        </p:tgtEl>
                                        <p:attrNameLst>
                                          <p:attrName>ppt_h</p:attrName>
                                        </p:attrNameLst>
                                      </p:cBhvr>
                                      <p:tavLst>
                                        <p:tav tm="0">
                                          <p:val>
                                            <p:fltVal val="0"/>
                                          </p:val>
                                        </p:tav>
                                        <p:tav tm="100000">
                                          <p:val>
                                            <p:strVal val="#ppt_h"/>
                                          </p:val>
                                        </p:tav>
                                      </p:tavLst>
                                    </p:anim>
                                    <p:animEffect transition="in" filter="fade">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p:cTn id="56" dur="500" fill="hold"/>
                                        <p:tgtEl>
                                          <p:spTgt spid="41"/>
                                        </p:tgtEl>
                                        <p:attrNameLst>
                                          <p:attrName>ppt_w</p:attrName>
                                        </p:attrNameLst>
                                      </p:cBhvr>
                                      <p:tavLst>
                                        <p:tav tm="0">
                                          <p:val>
                                            <p:fltVal val="0"/>
                                          </p:val>
                                        </p:tav>
                                        <p:tav tm="100000">
                                          <p:val>
                                            <p:strVal val="#ppt_w"/>
                                          </p:val>
                                        </p:tav>
                                      </p:tavLst>
                                    </p:anim>
                                    <p:anim calcmode="lin" valueType="num">
                                      <p:cBhvr>
                                        <p:cTn id="57" dur="500" fill="hold"/>
                                        <p:tgtEl>
                                          <p:spTgt spid="41"/>
                                        </p:tgtEl>
                                        <p:attrNameLst>
                                          <p:attrName>ppt_h</p:attrName>
                                        </p:attrNameLst>
                                      </p:cBhvr>
                                      <p:tavLst>
                                        <p:tav tm="0">
                                          <p:val>
                                            <p:fltVal val="0"/>
                                          </p:val>
                                        </p:tav>
                                        <p:tav tm="100000">
                                          <p:val>
                                            <p:strVal val="#ppt_h"/>
                                          </p:val>
                                        </p:tav>
                                      </p:tavLst>
                                    </p:anim>
                                    <p:animEffect transition="in" filter="fade">
                                      <p:cBhvr>
                                        <p:cTn id="58" dur="500"/>
                                        <p:tgtEl>
                                          <p:spTgt spid="4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p:cTn id="61" dur="500" fill="hold"/>
                                        <p:tgtEl>
                                          <p:spTgt spid="33"/>
                                        </p:tgtEl>
                                        <p:attrNameLst>
                                          <p:attrName>ppt_w</p:attrName>
                                        </p:attrNameLst>
                                      </p:cBhvr>
                                      <p:tavLst>
                                        <p:tav tm="0">
                                          <p:val>
                                            <p:fltVal val="0"/>
                                          </p:val>
                                        </p:tav>
                                        <p:tav tm="100000">
                                          <p:val>
                                            <p:strVal val="#ppt_w"/>
                                          </p:val>
                                        </p:tav>
                                      </p:tavLst>
                                    </p:anim>
                                    <p:anim calcmode="lin" valueType="num">
                                      <p:cBhvr>
                                        <p:cTn id="62" dur="500" fill="hold"/>
                                        <p:tgtEl>
                                          <p:spTgt spid="33"/>
                                        </p:tgtEl>
                                        <p:attrNameLst>
                                          <p:attrName>ppt_h</p:attrName>
                                        </p:attrNameLst>
                                      </p:cBhvr>
                                      <p:tavLst>
                                        <p:tav tm="0">
                                          <p:val>
                                            <p:fltVal val="0"/>
                                          </p:val>
                                        </p:tav>
                                        <p:tav tm="100000">
                                          <p:val>
                                            <p:strVal val="#ppt_h"/>
                                          </p:val>
                                        </p:tav>
                                      </p:tavLst>
                                    </p:anim>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down)">
                                      <p:cBhvr>
                                        <p:cTn id="68" dur="500"/>
                                        <p:tgtEl>
                                          <p:spTgt spid="34"/>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down)">
                                      <p:cBhvr>
                                        <p:cTn id="71" dur="500"/>
                                        <p:tgtEl>
                                          <p:spTgt spid="4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down)">
                                      <p:cBhvr>
                                        <p:cTn id="76" dur="500"/>
                                        <p:tgtEl>
                                          <p:spTgt spid="44"/>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down)">
                                      <p:cBhvr>
                                        <p:cTn id="79" dur="500"/>
                                        <p:tgtEl>
                                          <p:spTgt spid="45"/>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500"/>
                                        <p:tgtEl>
                                          <p:spTgt spid="46"/>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down)">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23" presetClass="entr" presetSubtype="16" fill="hold" grpId="0" nodeType="clickEffect">
                                  <p:stCondLst>
                                    <p:cond delay="0"/>
                                  </p:stCondLst>
                                  <p:childTnLst>
                                    <p:set>
                                      <p:cBhvr>
                                        <p:cTn id="89" dur="1" fill="hold">
                                          <p:stCondLst>
                                            <p:cond delay="0"/>
                                          </p:stCondLst>
                                        </p:cTn>
                                        <p:tgtEl>
                                          <p:spTgt spid="43"/>
                                        </p:tgtEl>
                                        <p:attrNameLst>
                                          <p:attrName>style.visibility</p:attrName>
                                        </p:attrNameLst>
                                      </p:cBhvr>
                                      <p:to>
                                        <p:strVal val="visible"/>
                                      </p:to>
                                    </p:set>
                                    <p:anim calcmode="lin" valueType="num">
                                      <p:cBhvr>
                                        <p:cTn id="90" dur="500" fill="hold"/>
                                        <p:tgtEl>
                                          <p:spTgt spid="43"/>
                                        </p:tgtEl>
                                        <p:attrNameLst>
                                          <p:attrName>ppt_w</p:attrName>
                                        </p:attrNameLst>
                                      </p:cBhvr>
                                      <p:tavLst>
                                        <p:tav tm="0">
                                          <p:val>
                                            <p:fltVal val="0"/>
                                          </p:val>
                                        </p:tav>
                                        <p:tav tm="100000">
                                          <p:val>
                                            <p:strVal val="#ppt_w"/>
                                          </p:val>
                                        </p:tav>
                                      </p:tavLst>
                                    </p:anim>
                                    <p:anim calcmode="lin" valueType="num">
                                      <p:cBhvr>
                                        <p:cTn id="91" dur="500" fill="hold"/>
                                        <p:tgtEl>
                                          <p:spTgt spid="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76300"/>
            <a:ext cx="11102258" cy="7620000"/>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6194" r="19831"/>
          <a:stretch/>
        </p:blipFill>
        <p:spPr>
          <a:xfrm>
            <a:off x="12344400" y="872836"/>
            <a:ext cx="5181600" cy="7623464"/>
          </a:xfrm>
          <a:prstGeom prst="rect">
            <a:avLst/>
          </a:prstGeom>
        </p:spPr>
      </p:pic>
      <p:sp>
        <p:nvSpPr>
          <p:cNvPr id="14" name="Rectangle 13"/>
          <p:cNvSpPr/>
          <p:nvPr/>
        </p:nvSpPr>
        <p:spPr>
          <a:xfrm>
            <a:off x="1905000" y="8801100"/>
            <a:ext cx="14937102" cy="646331"/>
          </a:xfrm>
          <a:prstGeom prst="rect">
            <a:avLst/>
          </a:prstGeom>
          <a:solidFill>
            <a:schemeClr val="accent2">
              <a:lumMod val="40000"/>
              <a:lumOff val="60000"/>
            </a:schemeClr>
          </a:solidFill>
        </p:spPr>
        <p:txBody>
          <a:bodyPr wrap="none">
            <a:spAutoFit/>
          </a:bodyPr>
          <a:lstStyle/>
          <a:p>
            <a:r>
              <a:rPr lang="vi-VN" sz="3600" i="1" dirty="0">
                <a:latin typeface="Arial" panose="020B0604020202020204" pitchFamily="34" charset="0"/>
                <a:cs typeface="Arial" panose="020B0604020202020204" pitchFamily="34" charset="0"/>
              </a:rPr>
              <a:t>Năm 2019, châu Phi có 1 308,1 triệu người, chiếm 17% dân số thế giới. </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style.rotation</p:attrName>
                                        </p:attrNameLst>
                                      </p:cBhvr>
                                      <p:tavLst>
                                        <p:tav tm="0">
                                          <p:val>
                                            <p:fltVal val="90"/>
                                          </p:val>
                                        </p:tav>
                                        <p:tav tm="100000">
                                          <p:val>
                                            <p:fltVal val="0"/>
                                          </p:val>
                                        </p:tav>
                                      </p:tavLst>
                                    </p:anim>
                                    <p:animEffect transition="in" filter="fade">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sp>
        <p:nvSpPr>
          <p:cNvPr id="14" name="Rectangle 13"/>
          <p:cNvSpPr/>
          <p:nvPr/>
        </p:nvSpPr>
        <p:spPr>
          <a:xfrm>
            <a:off x="2743200" y="8953500"/>
            <a:ext cx="13223492" cy="646331"/>
          </a:xfrm>
          <a:prstGeom prst="rect">
            <a:avLst/>
          </a:prstGeom>
          <a:solidFill>
            <a:schemeClr val="accent2">
              <a:lumMod val="40000"/>
              <a:lumOff val="60000"/>
            </a:schemeClr>
          </a:solidFill>
        </p:spPr>
        <p:txBody>
          <a:bodyPr wrap="none">
            <a:spAutoFit/>
          </a:bodyPr>
          <a:lstStyle/>
          <a:p>
            <a:r>
              <a:rPr lang="en-US" sz="3600" i="1" dirty="0" err="1">
                <a:latin typeface="Arial" panose="020B0604020202020204" pitchFamily="34" charset="0"/>
                <a:cs typeface="Arial" panose="020B0604020202020204" pitchFamily="34" charset="0"/>
              </a:rPr>
              <a:t>Phần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lớn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người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dân</a:t>
            </a:r>
            <a:r>
              <a:rPr lang="en-US" sz="3600" i="1" dirty="0">
                <a:latin typeface="Arial" panose="020B0604020202020204" pitchFamily="34" charset="0"/>
                <a:cs typeface="Arial" panose="020B0604020202020204" pitchFamily="34" charset="0"/>
              </a:rPr>
              <a:t> di </a:t>
            </a:r>
            <a:r>
              <a:rPr lang="en-US" sz="3600" i="1" dirty="0" err="1">
                <a:latin typeface="Arial" panose="020B0604020202020204" pitchFamily="34" charset="0"/>
                <a:cs typeface="Arial" panose="020B0604020202020204" pitchFamily="34" charset="0"/>
              </a:rPr>
              <a:t>cư</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là</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những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người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trong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độ</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tuổi</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lao</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động</a:t>
            </a:r>
            <a:endParaRPr lang="vi-VN" sz="36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088" b="16419"/>
          <a:stretch/>
        </p:blipFill>
        <p:spPr>
          <a:xfrm>
            <a:off x="1066800" y="640080"/>
            <a:ext cx="16003902" cy="8153400"/>
          </a:xfrm>
          <a:prstGeom prst="rect">
            <a:avLst/>
          </a:prstGeom>
        </p:spPr>
      </p:pic>
    </p:spTree>
    <p:extLst>
      <p:ext uri="{BB962C8B-B14F-4D97-AF65-F5344CB8AC3E}">
        <p14:creationId xmlns:p14="http://schemas.microsoft.com/office/powerpoint/2010/main" val="752710004"/>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D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60213"/>
            <a:ext cx="1401887" cy="1401887"/>
          </a:xfrm>
          <a:prstGeom prst="rect">
            <a:avLst/>
          </a:prstGeom>
        </p:spPr>
      </p:pic>
      <p:sp>
        <p:nvSpPr>
          <p:cNvPr id="7" name="TextBox 6"/>
          <p:cNvSpPr txBox="1"/>
          <p:nvPr/>
        </p:nvSpPr>
        <p:spPr>
          <a:xfrm>
            <a:off x="1209698" y="766663"/>
            <a:ext cx="8845156" cy="830997"/>
          </a:xfrm>
          <a:prstGeom prst="rect">
            <a:avLst/>
          </a:prstGeom>
          <a:noFill/>
        </p:spPr>
        <p:txBody>
          <a:bodyPr wrap="square" rtlCol="0">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Những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vấn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về</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dân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cư</a:t>
            </a:r>
            <a:endParaRPr lang="en-US" sz="4800" b="1" dirty="0">
              <a:solidFill>
                <a:srgbClr val="C00000"/>
              </a:solidFill>
              <a:latin typeface="Arial" panose="020B0604020202020204" pitchFamily="34" charset="0"/>
              <a:cs typeface="Arial" panose="020B0604020202020204" pitchFamily="34" charset="0"/>
            </a:endParaRPr>
          </a:p>
        </p:txBody>
      </p:sp>
      <p:pic>
        <p:nvPicPr>
          <p:cNvPr id="13" name="Picture 7">
            <a:extLst>
              <a:ext uri="{FF2B5EF4-FFF2-40B4-BE49-F238E27FC236}">
                <a16:creationId xmlns:a16="http://schemas.microsoft.com/office/drawing/2014/main" id="{E6EF3F5B-A79B-4074-BC2F-F3C83C43CD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2108">
            <a:off x="16522285" y="252666"/>
            <a:ext cx="1401486" cy="1917456"/>
          </a:xfrm>
          <a:prstGeom prst="rect">
            <a:avLst/>
          </a:prstGeom>
        </p:spPr>
      </p:pic>
      <p:pic>
        <p:nvPicPr>
          <p:cNvPr id="1026" name="Picture 2">
            <a:extLst>
              <a:ext uri="{FF2B5EF4-FFF2-40B4-BE49-F238E27FC236}">
                <a16:creationId xmlns:a16="http://schemas.microsoft.com/office/drawing/2014/main" id="{E6541FBC-5132-4B47-8D25-369D5C2761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752599"/>
            <a:ext cx="10287000" cy="77506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AE8721D-9B8D-4EFB-B39A-DF691A83C8F5}"/>
              </a:ext>
            </a:extLst>
          </p:cNvPr>
          <p:cNvSpPr/>
          <p:nvPr/>
        </p:nvSpPr>
        <p:spPr>
          <a:xfrm>
            <a:off x="10433252" y="2933700"/>
            <a:ext cx="6699309" cy="1824923"/>
          </a:xfrm>
          <a:prstGeom prst="rect">
            <a:avLst/>
          </a:prstGeom>
        </p:spPr>
        <p:txBody>
          <a:bodyPr wrap="square">
            <a:spAutoFit/>
          </a:bodyPr>
          <a:lstStyle/>
          <a:p>
            <a:pPr lvl="2" algn="just">
              <a:lnSpc>
                <a:spcPct val="150000"/>
              </a:lnSpc>
            </a:pPr>
            <a:r>
              <a:rPr lang="en-US" sz="4000" i="1" dirty="0" err="1">
                <a:cs typeface="Arial" panose="020B0604020202020204" pitchFamily="34" charset="0"/>
              </a:rPr>
              <a:t>Dân</a:t>
            </a:r>
            <a:r>
              <a:rPr lang="en-US" sz="4000" i="1" dirty="0">
                <a:cs typeface="Arial" panose="020B0604020202020204" pitchFamily="34" charset="0"/>
              </a:rPr>
              <a:t> </a:t>
            </a:r>
            <a:r>
              <a:rPr lang="en-US" sz="4000" i="1" dirty="0" err="1">
                <a:cs typeface="Arial" panose="020B0604020202020204" pitchFamily="34" charset="0"/>
              </a:rPr>
              <a:t>số</a:t>
            </a:r>
            <a:r>
              <a:rPr lang="en-US" sz="4000" i="1" dirty="0">
                <a:cs typeface="Arial" panose="020B0604020202020204" pitchFamily="34" charset="0"/>
              </a:rPr>
              <a:t> </a:t>
            </a:r>
            <a:r>
              <a:rPr lang="en-US" sz="4000" i="1" dirty="0" err="1">
                <a:cs typeface="Arial" panose="020B0604020202020204" pitchFamily="34" charset="0"/>
              </a:rPr>
              <a:t>châu</a:t>
            </a:r>
            <a:r>
              <a:rPr lang="en-US" sz="4000" i="1" dirty="0">
                <a:cs typeface="Arial" panose="020B0604020202020204" pitchFamily="34" charset="0"/>
              </a:rPr>
              <a:t> Phi </a:t>
            </a:r>
            <a:r>
              <a:rPr lang="en-US" sz="4000" i="1" dirty="0" err="1">
                <a:cs typeface="Arial" panose="020B0604020202020204" pitchFamily="34" charset="0"/>
              </a:rPr>
              <a:t>tập</a:t>
            </a:r>
            <a:r>
              <a:rPr lang="en-US" sz="4000" i="1" dirty="0">
                <a:cs typeface="Arial" panose="020B0604020202020204" pitchFamily="34" charset="0"/>
              </a:rPr>
              <a:t> </a:t>
            </a:r>
            <a:r>
              <a:rPr lang="en-US" sz="4000" i="1" dirty="0" err="1">
                <a:cs typeface="Arial" panose="020B0604020202020204" pitchFamily="34" charset="0"/>
              </a:rPr>
              <a:t>trung</a:t>
            </a:r>
            <a:r>
              <a:rPr lang="en-US" sz="4000" i="1" dirty="0">
                <a:cs typeface="Arial" panose="020B0604020202020204" pitchFamily="34" charset="0"/>
              </a:rPr>
              <a:t> ở </a:t>
            </a:r>
            <a:r>
              <a:rPr lang="en-US" sz="4000" i="1" dirty="0" err="1">
                <a:cs typeface="Arial" panose="020B0604020202020204" pitchFamily="34" charset="0"/>
              </a:rPr>
              <a:t>khu</a:t>
            </a:r>
            <a:r>
              <a:rPr lang="en-US" sz="4000" i="1" dirty="0">
                <a:cs typeface="Arial" panose="020B0604020202020204" pitchFamily="34" charset="0"/>
              </a:rPr>
              <a:t> </a:t>
            </a:r>
            <a:r>
              <a:rPr lang="en-US" sz="4000" i="1" dirty="0" err="1">
                <a:cs typeface="Arial" panose="020B0604020202020204" pitchFamily="34" charset="0"/>
              </a:rPr>
              <a:t>vực</a:t>
            </a:r>
            <a:r>
              <a:rPr lang="en-US" sz="4000" i="1" dirty="0">
                <a:cs typeface="Arial" panose="020B0604020202020204" pitchFamily="34" charset="0"/>
              </a:rPr>
              <a:t> </a:t>
            </a:r>
            <a:r>
              <a:rPr lang="en-US" sz="4000" i="1" dirty="0" err="1">
                <a:cs typeface="Arial" panose="020B0604020202020204" pitchFamily="34" charset="0"/>
              </a:rPr>
              <a:t>nào</a:t>
            </a:r>
            <a:r>
              <a:rPr lang="en-US" sz="4000" i="1" dirty="0">
                <a:cs typeface="Arial" panose="020B0604020202020204" pitchFamily="34" charset="0"/>
              </a:rPr>
              <a:t>?</a:t>
            </a:r>
            <a:endParaRPr lang="vi-VN" sz="4000" i="1" dirty="0">
              <a:cs typeface="Arial" panose="020B0604020202020204" pitchFamily="34" charset="0"/>
            </a:endParaRPr>
          </a:p>
        </p:txBody>
      </p:sp>
      <p:sp>
        <p:nvSpPr>
          <p:cNvPr id="3" name="Rectangle 2">
            <a:extLst>
              <a:ext uri="{FF2B5EF4-FFF2-40B4-BE49-F238E27FC236}">
                <a16:creationId xmlns:a16="http://schemas.microsoft.com/office/drawing/2014/main" id="{5840EEA5-7AF5-4AA4-A1B6-99DB80C9EA45}"/>
              </a:ext>
            </a:extLst>
          </p:cNvPr>
          <p:cNvSpPr/>
          <p:nvPr/>
        </p:nvSpPr>
        <p:spPr>
          <a:xfrm>
            <a:off x="5334000" y="3846161"/>
            <a:ext cx="2286000" cy="12973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Rectangle with Corners Rounded 3">
            <a:extLst>
              <a:ext uri="{FF2B5EF4-FFF2-40B4-BE49-F238E27FC236}">
                <a16:creationId xmlns:a16="http://schemas.microsoft.com/office/drawing/2014/main" id="{AE3BABCB-1C5E-4016-AC1C-3CDCAFAAB6DA}"/>
              </a:ext>
            </a:extLst>
          </p:cNvPr>
          <p:cNvSpPr/>
          <p:nvPr/>
        </p:nvSpPr>
        <p:spPr>
          <a:xfrm>
            <a:off x="11403406" y="5467816"/>
            <a:ext cx="6046393" cy="2418884"/>
          </a:xfrm>
          <a:prstGeom prst="wedgeRoundRectCallout">
            <a:avLst>
              <a:gd name="adj1" fmla="val -113785"/>
              <a:gd name="adj2" fmla="val -82930"/>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err="1"/>
              <a:t>Khu</a:t>
            </a:r>
            <a:r>
              <a:rPr lang="en-US" sz="3600" dirty="0"/>
              <a:t> </a:t>
            </a:r>
            <a:r>
              <a:rPr lang="en-US" sz="3600" dirty="0" err="1"/>
              <a:t>vực</a:t>
            </a:r>
            <a:r>
              <a:rPr lang="en-US" sz="3600" dirty="0"/>
              <a:t> </a:t>
            </a:r>
            <a:r>
              <a:rPr lang="en-US" sz="3600" dirty="0" err="1"/>
              <a:t>Trung</a:t>
            </a:r>
            <a:r>
              <a:rPr lang="en-US" sz="3600" dirty="0"/>
              <a:t> Phi,</a:t>
            </a:r>
          </a:p>
          <a:p>
            <a:pPr algn="ctr"/>
            <a:r>
              <a:rPr lang="en-US" sz="3600" dirty="0"/>
              <a:t>N</a:t>
            </a:r>
            <a:r>
              <a:rPr lang="vi-VN" sz="3600" dirty="0"/>
              <a:t>ơ</a:t>
            </a:r>
            <a:r>
              <a:rPr lang="en-US" sz="3600" dirty="0" err="1"/>
              <a:t>i</a:t>
            </a:r>
            <a:r>
              <a:rPr lang="en-US" sz="3600" dirty="0"/>
              <a:t> </a:t>
            </a:r>
            <a:r>
              <a:rPr lang="en-US" sz="3600" dirty="0" err="1"/>
              <a:t>có</a:t>
            </a:r>
            <a:r>
              <a:rPr lang="en-US" sz="3600" dirty="0"/>
              <a:t> </a:t>
            </a:r>
            <a:r>
              <a:rPr lang="en-US" sz="3600" dirty="0" err="1"/>
              <a:t>khí</a:t>
            </a:r>
            <a:r>
              <a:rPr lang="en-US" sz="3600" dirty="0"/>
              <a:t> </a:t>
            </a:r>
            <a:r>
              <a:rPr lang="en-US" sz="3600" dirty="0" err="1"/>
              <a:t>hậu</a:t>
            </a:r>
            <a:r>
              <a:rPr lang="en-US" sz="3600" dirty="0"/>
              <a:t> </a:t>
            </a:r>
            <a:r>
              <a:rPr lang="en-US" sz="3600" dirty="0" err="1"/>
              <a:t>xích</a:t>
            </a:r>
            <a:r>
              <a:rPr lang="en-US" sz="3600" dirty="0"/>
              <a:t> </a:t>
            </a:r>
            <a:r>
              <a:rPr lang="en-US" sz="3600" dirty="0" err="1"/>
              <a:t>đạo</a:t>
            </a:r>
            <a:r>
              <a:rPr lang="en-US" sz="3600" dirty="0"/>
              <a:t>, </a:t>
            </a:r>
            <a:r>
              <a:rPr lang="en-US" sz="3600" dirty="0" err="1"/>
              <a:t>cận</a:t>
            </a:r>
            <a:r>
              <a:rPr lang="en-US" sz="3600" dirty="0"/>
              <a:t> </a:t>
            </a:r>
            <a:r>
              <a:rPr lang="en-US" sz="3600" dirty="0" err="1"/>
              <a:t>xích</a:t>
            </a:r>
            <a:r>
              <a:rPr lang="en-US" sz="3600" dirty="0"/>
              <a:t> </a:t>
            </a:r>
            <a:r>
              <a:rPr lang="en-US" sz="3600" dirty="0" err="1"/>
              <a:t>đạo</a:t>
            </a:r>
            <a:r>
              <a:rPr lang="en-US" sz="3600" dirty="0"/>
              <a:t> </a:t>
            </a:r>
            <a:r>
              <a:rPr lang="en-US" sz="3600" dirty="0" err="1"/>
              <a:t>với</a:t>
            </a:r>
            <a:r>
              <a:rPr lang="en-US" sz="3600" dirty="0"/>
              <a:t> l</a:t>
            </a:r>
            <a:r>
              <a:rPr lang="vi-VN" sz="3600" dirty="0"/>
              <a:t>ư</a:t>
            </a:r>
            <a:r>
              <a:rPr lang="en-US" sz="3600" dirty="0" err="1"/>
              <a:t>ợng</a:t>
            </a:r>
            <a:r>
              <a:rPr lang="en-US" sz="3600" dirty="0"/>
              <a:t> </a:t>
            </a:r>
            <a:r>
              <a:rPr lang="en-US" sz="3600" dirty="0" err="1"/>
              <a:t>mưa</a:t>
            </a:r>
            <a:r>
              <a:rPr lang="en-US" sz="3600" dirty="0"/>
              <a:t> </a:t>
            </a:r>
            <a:r>
              <a:rPr lang="en-US" sz="3600" dirty="0" err="1"/>
              <a:t>lớn</a:t>
            </a:r>
            <a:endParaRPr lang="en-US" sz="3600" dirty="0"/>
          </a:p>
        </p:txBody>
      </p:sp>
      <p:sp>
        <p:nvSpPr>
          <p:cNvPr id="5" name="Action Button: Blank 4">
            <a:hlinkClick r:id="rId7" highlightClick="1"/>
            <a:extLst>
              <a:ext uri="{FF2B5EF4-FFF2-40B4-BE49-F238E27FC236}">
                <a16:creationId xmlns:a16="http://schemas.microsoft.com/office/drawing/2014/main" id="{B9E5FF85-0886-4706-9534-DEFF8624F3F8}"/>
              </a:ext>
            </a:extLst>
          </p:cNvPr>
          <p:cNvSpPr/>
          <p:nvPr/>
        </p:nvSpPr>
        <p:spPr>
          <a:xfrm>
            <a:off x="16840200" y="9334500"/>
            <a:ext cx="1447800" cy="744927"/>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131</a:t>
            </a:r>
          </a:p>
        </p:txBody>
      </p:sp>
    </p:spTree>
    <p:extLst>
      <p:ext uri="{BB962C8B-B14F-4D97-AF65-F5344CB8AC3E}">
        <p14:creationId xmlns:p14="http://schemas.microsoft.com/office/powerpoint/2010/main" val="3098365235"/>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animBg="1"/>
      <p:bldP spid="4" grpId="0" animBg="1"/>
    </p:bldLst>
  </p:timing>
</p:sld>
</file>

<file path=ppt/theme/theme1.xml><?xml version="1.0" encoding="utf-8"?>
<a:theme xmlns:a="http://schemas.openxmlformats.org/drawingml/2006/main" name="Vinegar Manufacturing Business Plan by Slidesgo">
  <a:themeElements>
    <a:clrScheme name="Simple Light">
      <a:dk1>
        <a:srgbClr val="191919"/>
      </a:dk1>
      <a:lt1>
        <a:srgbClr val="FFFFFF"/>
      </a:lt1>
      <a:dk2>
        <a:srgbClr val="595959"/>
      </a:dk2>
      <a:lt2>
        <a:srgbClr val="EEEEEE"/>
      </a:lt2>
      <a:accent1>
        <a:srgbClr val="606C38"/>
      </a:accent1>
      <a:accent2>
        <a:srgbClr val="283618"/>
      </a:accent2>
      <a:accent3>
        <a:srgbClr val="FEFAE0"/>
      </a:accent3>
      <a:accent4>
        <a:srgbClr val="DDA15E"/>
      </a:accent4>
      <a:accent5>
        <a:srgbClr val="BC6C25"/>
      </a:accent5>
      <a:accent6>
        <a:srgbClr val="A3B18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5205</TotalTime>
  <Words>1762</Words>
  <Application>Microsoft Office PowerPoint</Application>
  <PresentationFormat>Custom</PresentationFormat>
  <Paragraphs>174</Paragraphs>
  <Slides>42</Slides>
  <Notes>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42</vt:i4>
      </vt:variant>
    </vt:vector>
  </HeadingPairs>
  <TitlesOfParts>
    <vt:vector size="59" baseType="lpstr">
      <vt:lpstr>Bubblebody Neue</vt:lpstr>
      <vt:lpstr>Bebas Neue</vt:lpstr>
      <vt:lpstr>Arial</vt:lpstr>
      <vt:lpstr>Frank Ruhl Libre Medium</vt:lpstr>
      <vt:lpstr>Arial</vt:lpstr>
      <vt:lpstr>Bubblebody Neue Bold</vt:lpstr>
      <vt:lpstr>Frank Ruhl Libre Black</vt:lpstr>
      <vt:lpstr>Quicksand</vt:lpstr>
      <vt:lpstr>Anaheim</vt:lpstr>
      <vt:lpstr>Wingdings</vt:lpstr>
      <vt:lpstr>Times New Roman</vt:lpstr>
      <vt:lpstr>Nunito Light</vt:lpstr>
      <vt:lpstr>Calibri</vt:lpstr>
      <vt:lpstr>PT Sans</vt:lpstr>
      <vt:lpstr>KG Primary Penmanship</vt:lpstr>
      <vt:lpstr>Frank Ruhl Libre</vt:lpstr>
      <vt:lpstr>Vinegar Manufacturing Business Plan by Slidesgo</vt:lpstr>
      <vt:lpstr>PowerPoint Presentation</vt:lpstr>
      <vt:lpstr>THỬ TÀI CHUYÊN GIA – ĐẶT TÊN CHO ẢNH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72</cp:revision>
  <dcterms:created xsi:type="dcterms:W3CDTF">2006-08-16T00:00:00Z</dcterms:created>
  <dcterms:modified xsi:type="dcterms:W3CDTF">2025-02-12T06:55:41Z</dcterms:modified>
  <dc:identifier>DAFARKD_w7U</dc:identifier>
</cp:coreProperties>
</file>