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 id="2147483662" r:id="rId5"/>
    <p:sldMasterId id="2147483676" r:id="rId6"/>
    <p:sldMasterId id="2147483688"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32">
          <p15:clr>
            <a:srgbClr val="A4A3A4"/>
          </p15:clr>
        </p15:guide>
      </p15:sldGuideLst>
    </p:ext>
    <p:ext uri="GoogleSlidesCustomDataVersion2">
      <go:slidesCustomData xmlns:go="http://customooxmlschemas.google.com/" r:id="rId49" roundtripDataSignature="AMtx7mh1FvTBjxWWTBz3S8fvaBN1R8yZd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32"/>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customschemas.google.com/relationships/presentationmetadata" Target="meta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9" name="Google Shape;339;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6" name="Google Shape;416;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2" name="Google Shape;422;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8" name="Google Shape;428;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 name="Google Shape;443;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1" name="Google Shape;451;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 name="Google Shape;466;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4" name="Google Shape;474;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0" name="Google Shape;480;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8" name="Google Shape;488;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 name="Google Shape;351;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4" name="Google Shape;494;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2" name="Google Shape;502;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9" name="Google Shape;509;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2" name="Google Shape;612;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1" name="Google Shape;621;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6" name="Google Shape;686;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3" name="Google Shape;693;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2" name="Google Shape;702;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09" name="Google Shape;709;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5" name="Google Shape;715;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6" name="Google Shape;366;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3" name="Google Shape;723;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p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9" name="Google Shape;729;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p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6" name="Google Shape;736;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p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5" name="Google Shape;745;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p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3" name="Google Shape;753;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p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1" name="Google Shape;761;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p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1" name="Google Shape;771;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p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9" name="Google Shape;779;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p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7" name="Google Shape;787;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4" name="Google Shape;794;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 name="Google Shape;373;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p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1" name="Google Shape;801;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3" name="Google Shape;383;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384" name="Google Shape;384;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9" name="Google Shape;389;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5" name="Google Shape;395;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3" name="Google Shape;403;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 name="Google Shape;409;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42"/>
          <p:cNvSpPr txBox="1"/>
          <p:nvPr>
            <p:ph idx="10" type="dt"/>
          </p:nvPr>
        </p:nvSpPr>
        <p:spPr>
          <a:xfrm>
            <a:off x="457200" y="4767264"/>
            <a:ext cx="2133600" cy="273844"/>
          </a:xfrm>
          <a:prstGeom prst="rect">
            <a:avLst/>
          </a:prstGeom>
          <a:noFill/>
          <a:ln>
            <a:noFill/>
          </a:ln>
        </p:spPr>
        <p:txBody>
          <a:bodyPr anchorCtr="0" anchor="ctr" bIns="45675" lIns="91375" spcFirstLastPara="1" rIns="91375" wrap="square" tIns="456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42"/>
          <p:cNvSpPr txBox="1"/>
          <p:nvPr>
            <p:ph idx="11" type="ftr"/>
          </p:nvPr>
        </p:nvSpPr>
        <p:spPr>
          <a:xfrm>
            <a:off x="3124200" y="4767264"/>
            <a:ext cx="2895600" cy="273844"/>
          </a:xfrm>
          <a:prstGeom prst="rect">
            <a:avLst/>
          </a:prstGeom>
          <a:noFill/>
          <a:ln>
            <a:noFill/>
          </a:ln>
        </p:spPr>
        <p:txBody>
          <a:bodyPr anchorCtr="0" anchor="ctr" bIns="45675" lIns="91375" spcFirstLastPara="1" rIns="91375" wrap="square" tIns="456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42"/>
          <p:cNvSpPr txBox="1"/>
          <p:nvPr>
            <p:ph idx="12" type="sldNum"/>
          </p:nvPr>
        </p:nvSpPr>
        <p:spPr>
          <a:xfrm>
            <a:off x="6553200" y="4767264"/>
            <a:ext cx="2133600" cy="273844"/>
          </a:xfrm>
          <a:prstGeom prst="rect">
            <a:avLst/>
          </a:prstGeom>
          <a:noFill/>
          <a:ln>
            <a:noFill/>
          </a:ln>
        </p:spPr>
        <p:txBody>
          <a:bodyPr anchorCtr="0" anchor="ctr" bIns="45675" lIns="91375" spcFirstLastPara="1" rIns="91375" wrap="square" tIns="45675">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58"/>
          <p:cNvSpPr txBox="1"/>
          <p:nvPr>
            <p:ph type="title"/>
          </p:nvPr>
        </p:nvSpPr>
        <p:spPr>
          <a:xfrm>
            <a:off x="457200" y="205979"/>
            <a:ext cx="8229600" cy="857250"/>
          </a:xfrm>
          <a:prstGeom prst="rect">
            <a:avLst/>
          </a:prstGeom>
          <a:noFill/>
          <a:ln>
            <a:noFill/>
          </a:ln>
        </p:spPr>
        <p:txBody>
          <a:bodyPr anchorCtr="0" anchor="ctr" bIns="45675" lIns="91375" spcFirstLastPara="1" rIns="91375" wrap="square" tIns="45675">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4" name="Google Shape;74;p58"/>
          <p:cNvSpPr txBox="1"/>
          <p:nvPr>
            <p:ph idx="1" type="body"/>
          </p:nvPr>
        </p:nvSpPr>
        <p:spPr>
          <a:xfrm rot="5400000">
            <a:off x="2874764" y="-1217413"/>
            <a:ext cx="3394472" cy="8229600"/>
          </a:xfrm>
          <a:prstGeom prst="rect">
            <a:avLst/>
          </a:prstGeom>
          <a:noFill/>
          <a:ln>
            <a:noFill/>
          </a:ln>
        </p:spPr>
        <p:txBody>
          <a:bodyPr anchorCtr="0" anchor="t" bIns="45675" lIns="91375" spcFirstLastPara="1" rIns="91375" wrap="square" tIns="45675">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58"/>
          <p:cNvSpPr txBox="1"/>
          <p:nvPr>
            <p:ph idx="10" type="dt"/>
          </p:nvPr>
        </p:nvSpPr>
        <p:spPr>
          <a:xfrm>
            <a:off x="457200" y="4767264"/>
            <a:ext cx="2133600" cy="273844"/>
          </a:xfrm>
          <a:prstGeom prst="rect">
            <a:avLst/>
          </a:prstGeom>
          <a:noFill/>
          <a:ln>
            <a:noFill/>
          </a:ln>
        </p:spPr>
        <p:txBody>
          <a:bodyPr anchorCtr="0" anchor="ctr" bIns="45675" lIns="91375" spcFirstLastPara="1" rIns="91375" wrap="square" tIns="456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58"/>
          <p:cNvSpPr txBox="1"/>
          <p:nvPr>
            <p:ph idx="11" type="ftr"/>
          </p:nvPr>
        </p:nvSpPr>
        <p:spPr>
          <a:xfrm>
            <a:off x="3124200" y="4767264"/>
            <a:ext cx="2895600" cy="273844"/>
          </a:xfrm>
          <a:prstGeom prst="rect">
            <a:avLst/>
          </a:prstGeom>
          <a:noFill/>
          <a:ln>
            <a:noFill/>
          </a:ln>
        </p:spPr>
        <p:txBody>
          <a:bodyPr anchorCtr="0" anchor="ctr" bIns="45675" lIns="91375" spcFirstLastPara="1" rIns="91375" wrap="square" tIns="456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58"/>
          <p:cNvSpPr txBox="1"/>
          <p:nvPr>
            <p:ph idx="12" type="sldNum"/>
          </p:nvPr>
        </p:nvSpPr>
        <p:spPr>
          <a:xfrm>
            <a:off x="6553200" y="4767264"/>
            <a:ext cx="2133600" cy="273844"/>
          </a:xfrm>
          <a:prstGeom prst="rect">
            <a:avLst/>
          </a:prstGeom>
          <a:noFill/>
          <a:ln>
            <a:noFill/>
          </a:ln>
        </p:spPr>
        <p:txBody>
          <a:bodyPr anchorCtr="0" anchor="ctr" bIns="45675" lIns="91375" spcFirstLastPara="1" rIns="91375" wrap="square" tIns="45675">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59"/>
          <p:cNvSpPr txBox="1"/>
          <p:nvPr>
            <p:ph type="title"/>
          </p:nvPr>
        </p:nvSpPr>
        <p:spPr>
          <a:xfrm rot="5400000">
            <a:off x="5463778" y="1371602"/>
            <a:ext cx="4388644" cy="2057400"/>
          </a:xfrm>
          <a:prstGeom prst="rect">
            <a:avLst/>
          </a:prstGeom>
          <a:noFill/>
          <a:ln>
            <a:noFill/>
          </a:ln>
        </p:spPr>
        <p:txBody>
          <a:bodyPr anchorCtr="0" anchor="ctr" bIns="45675" lIns="91375" spcFirstLastPara="1" rIns="91375" wrap="square" tIns="45675">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0" name="Google Shape;80;p59"/>
          <p:cNvSpPr txBox="1"/>
          <p:nvPr>
            <p:ph idx="1" type="body"/>
          </p:nvPr>
        </p:nvSpPr>
        <p:spPr>
          <a:xfrm rot="5400000">
            <a:off x="1272778" y="-609598"/>
            <a:ext cx="4388644" cy="6019800"/>
          </a:xfrm>
          <a:prstGeom prst="rect">
            <a:avLst/>
          </a:prstGeom>
          <a:noFill/>
          <a:ln>
            <a:noFill/>
          </a:ln>
        </p:spPr>
        <p:txBody>
          <a:bodyPr anchorCtr="0" anchor="t" bIns="45675" lIns="91375" spcFirstLastPara="1" rIns="91375" wrap="square" tIns="45675">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59"/>
          <p:cNvSpPr txBox="1"/>
          <p:nvPr>
            <p:ph idx="10" type="dt"/>
          </p:nvPr>
        </p:nvSpPr>
        <p:spPr>
          <a:xfrm>
            <a:off x="457200" y="4767264"/>
            <a:ext cx="2133600" cy="273844"/>
          </a:xfrm>
          <a:prstGeom prst="rect">
            <a:avLst/>
          </a:prstGeom>
          <a:noFill/>
          <a:ln>
            <a:noFill/>
          </a:ln>
        </p:spPr>
        <p:txBody>
          <a:bodyPr anchorCtr="0" anchor="ctr" bIns="45675" lIns="91375" spcFirstLastPara="1" rIns="91375" wrap="square" tIns="456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59"/>
          <p:cNvSpPr txBox="1"/>
          <p:nvPr>
            <p:ph idx="11" type="ftr"/>
          </p:nvPr>
        </p:nvSpPr>
        <p:spPr>
          <a:xfrm>
            <a:off x="3124200" y="4767264"/>
            <a:ext cx="2895600" cy="273844"/>
          </a:xfrm>
          <a:prstGeom prst="rect">
            <a:avLst/>
          </a:prstGeom>
          <a:noFill/>
          <a:ln>
            <a:noFill/>
          </a:ln>
        </p:spPr>
        <p:txBody>
          <a:bodyPr anchorCtr="0" anchor="ctr" bIns="45675" lIns="91375" spcFirstLastPara="1" rIns="91375" wrap="square" tIns="456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59"/>
          <p:cNvSpPr txBox="1"/>
          <p:nvPr>
            <p:ph idx="12" type="sldNum"/>
          </p:nvPr>
        </p:nvSpPr>
        <p:spPr>
          <a:xfrm>
            <a:off x="6553200" y="4767264"/>
            <a:ext cx="2133600" cy="273844"/>
          </a:xfrm>
          <a:prstGeom prst="rect">
            <a:avLst/>
          </a:prstGeom>
          <a:noFill/>
          <a:ln>
            <a:noFill/>
          </a:ln>
        </p:spPr>
        <p:txBody>
          <a:bodyPr anchorCtr="0" anchor="ctr" bIns="45675" lIns="91375" spcFirstLastPara="1" rIns="91375" wrap="square" tIns="45675">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objOnly">
  <p:cSld name="OBJECT_ONLY">
    <p:spTree>
      <p:nvGrpSpPr>
        <p:cNvPr id="84" name="Shape 84"/>
        <p:cNvGrpSpPr/>
        <p:nvPr/>
      </p:nvGrpSpPr>
      <p:grpSpPr>
        <a:xfrm>
          <a:off x="0" y="0"/>
          <a:ext cx="0" cy="0"/>
          <a:chOff x="0" y="0"/>
          <a:chExt cx="0" cy="0"/>
        </a:xfrm>
      </p:grpSpPr>
      <p:sp>
        <p:nvSpPr>
          <p:cNvPr id="85" name="Google Shape;85;p60"/>
          <p:cNvSpPr txBox="1"/>
          <p:nvPr>
            <p:ph idx="1" type="body"/>
          </p:nvPr>
        </p:nvSpPr>
        <p:spPr>
          <a:xfrm>
            <a:off x="457200" y="205980"/>
            <a:ext cx="8229600" cy="4388644"/>
          </a:xfrm>
          <a:prstGeom prst="rect">
            <a:avLst/>
          </a:prstGeom>
          <a:noFill/>
          <a:ln>
            <a:noFill/>
          </a:ln>
        </p:spPr>
        <p:txBody>
          <a:bodyPr anchorCtr="0" anchor="t" bIns="45675" lIns="91375" spcFirstLastPara="1" rIns="91375" wrap="square" tIns="45675">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6" name="Google Shape;86;p60"/>
          <p:cNvSpPr txBox="1"/>
          <p:nvPr>
            <p:ph idx="10" type="dt"/>
          </p:nvPr>
        </p:nvSpPr>
        <p:spPr>
          <a:xfrm>
            <a:off x="457200" y="4767264"/>
            <a:ext cx="2133600" cy="273844"/>
          </a:xfrm>
          <a:prstGeom prst="rect">
            <a:avLst/>
          </a:prstGeom>
          <a:noFill/>
          <a:ln>
            <a:noFill/>
          </a:ln>
        </p:spPr>
        <p:txBody>
          <a:bodyPr anchorCtr="0" anchor="ctr" bIns="45675" lIns="91375" spcFirstLastPara="1" rIns="91375" wrap="square" tIns="456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60"/>
          <p:cNvSpPr txBox="1"/>
          <p:nvPr>
            <p:ph idx="11" type="ftr"/>
          </p:nvPr>
        </p:nvSpPr>
        <p:spPr>
          <a:xfrm>
            <a:off x="3124200" y="4767264"/>
            <a:ext cx="2895600" cy="273844"/>
          </a:xfrm>
          <a:prstGeom prst="rect">
            <a:avLst/>
          </a:prstGeom>
          <a:noFill/>
          <a:ln>
            <a:noFill/>
          </a:ln>
        </p:spPr>
        <p:txBody>
          <a:bodyPr anchorCtr="0" anchor="ctr" bIns="45675" lIns="91375" spcFirstLastPara="1" rIns="91375" wrap="square" tIns="456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60"/>
          <p:cNvSpPr txBox="1"/>
          <p:nvPr>
            <p:ph idx="12" type="sldNum"/>
          </p:nvPr>
        </p:nvSpPr>
        <p:spPr>
          <a:xfrm>
            <a:off x="6553200" y="4767264"/>
            <a:ext cx="2133600" cy="273844"/>
          </a:xfrm>
          <a:prstGeom prst="rect">
            <a:avLst/>
          </a:prstGeom>
          <a:noFill/>
          <a:ln>
            <a:noFill/>
          </a:ln>
        </p:spPr>
        <p:txBody>
          <a:bodyPr anchorCtr="0" anchor="ctr" bIns="45675" lIns="91375" spcFirstLastPara="1" rIns="91375" wrap="square" tIns="45675">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4 Content" type="fourObj">
  <p:cSld name="FOUR_OBJECTS">
    <p:spTree>
      <p:nvGrpSpPr>
        <p:cNvPr id="89" name="Shape 89"/>
        <p:cNvGrpSpPr/>
        <p:nvPr/>
      </p:nvGrpSpPr>
      <p:grpSpPr>
        <a:xfrm>
          <a:off x="0" y="0"/>
          <a:ext cx="0" cy="0"/>
          <a:chOff x="0" y="0"/>
          <a:chExt cx="0" cy="0"/>
        </a:xfrm>
      </p:grpSpPr>
      <p:sp>
        <p:nvSpPr>
          <p:cNvPr id="90" name="Google Shape;90;p61"/>
          <p:cNvSpPr txBox="1"/>
          <p:nvPr>
            <p:ph type="title"/>
          </p:nvPr>
        </p:nvSpPr>
        <p:spPr>
          <a:xfrm>
            <a:off x="457200" y="205979"/>
            <a:ext cx="8229600" cy="857250"/>
          </a:xfrm>
          <a:prstGeom prst="rect">
            <a:avLst/>
          </a:prstGeom>
          <a:noFill/>
          <a:ln>
            <a:noFill/>
          </a:ln>
        </p:spPr>
        <p:txBody>
          <a:bodyPr anchorCtr="0" anchor="ctr" bIns="45675" lIns="91375" spcFirstLastPara="1" rIns="91375" wrap="square" tIns="45675">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1" name="Google Shape;91;p61"/>
          <p:cNvSpPr txBox="1"/>
          <p:nvPr>
            <p:ph idx="1" type="body"/>
          </p:nvPr>
        </p:nvSpPr>
        <p:spPr>
          <a:xfrm>
            <a:off x="457200" y="1200152"/>
            <a:ext cx="4038600" cy="1639491"/>
          </a:xfrm>
          <a:prstGeom prst="rect">
            <a:avLst/>
          </a:prstGeom>
          <a:noFill/>
          <a:ln>
            <a:noFill/>
          </a:ln>
        </p:spPr>
        <p:txBody>
          <a:bodyPr anchorCtr="0" anchor="t" bIns="45675" lIns="91375" spcFirstLastPara="1" rIns="91375" wrap="square" tIns="45675">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2" name="Google Shape;92;p61"/>
          <p:cNvSpPr txBox="1"/>
          <p:nvPr>
            <p:ph idx="2" type="body"/>
          </p:nvPr>
        </p:nvSpPr>
        <p:spPr>
          <a:xfrm>
            <a:off x="4648200" y="1200152"/>
            <a:ext cx="4038600" cy="1639491"/>
          </a:xfrm>
          <a:prstGeom prst="rect">
            <a:avLst/>
          </a:prstGeom>
          <a:noFill/>
          <a:ln>
            <a:noFill/>
          </a:ln>
        </p:spPr>
        <p:txBody>
          <a:bodyPr anchorCtr="0" anchor="t" bIns="45675" lIns="91375" spcFirstLastPara="1" rIns="91375" wrap="square" tIns="45675">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3" name="Google Shape;93;p61"/>
          <p:cNvSpPr txBox="1"/>
          <p:nvPr>
            <p:ph idx="3" type="body"/>
          </p:nvPr>
        </p:nvSpPr>
        <p:spPr>
          <a:xfrm>
            <a:off x="457200" y="2954006"/>
            <a:ext cx="4038600" cy="1640681"/>
          </a:xfrm>
          <a:prstGeom prst="rect">
            <a:avLst/>
          </a:prstGeom>
          <a:noFill/>
          <a:ln>
            <a:noFill/>
          </a:ln>
        </p:spPr>
        <p:txBody>
          <a:bodyPr anchorCtr="0" anchor="t" bIns="45675" lIns="91375" spcFirstLastPara="1" rIns="91375" wrap="square" tIns="45675">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4" name="Google Shape;94;p61"/>
          <p:cNvSpPr txBox="1"/>
          <p:nvPr>
            <p:ph idx="4" type="body"/>
          </p:nvPr>
        </p:nvSpPr>
        <p:spPr>
          <a:xfrm>
            <a:off x="4648200" y="2954006"/>
            <a:ext cx="4038600" cy="1640681"/>
          </a:xfrm>
          <a:prstGeom prst="rect">
            <a:avLst/>
          </a:prstGeom>
          <a:noFill/>
          <a:ln>
            <a:noFill/>
          </a:ln>
        </p:spPr>
        <p:txBody>
          <a:bodyPr anchorCtr="0" anchor="t" bIns="45675" lIns="91375" spcFirstLastPara="1" rIns="91375" wrap="square" tIns="45675">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5" name="Google Shape;95;p61"/>
          <p:cNvSpPr txBox="1"/>
          <p:nvPr>
            <p:ph idx="10" type="dt"/>
          </p:nvPr>
        </p:nvSpPr>
        <p:spPr>
          <a:xfrm>
            <a:off x="457200" y="4683919"/>
            <a:ext cx="2133600" cy="357188"/>
          </a:xfrm>
          <a:prstGeom prst="rect">
            <a:avLst/>
          </a:prstGeom>
          <a:noFill/>
          <a:ln>
            <a:noFill/>
          </a:ln>
        </p:spPr>
        <p:txBody>
          <a:bodyPr anchorCtr="0" anchor="ctr" bIns="45675" lIns="91375" spcFirstLastPara="1" rIns="91375" wrap="square" tIns="456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61"/>
          <p:cNvSpPr txBox="1"/>
          <p:nvPr>
            <p:ph idx="11" type="ftr"/>
          </p:nvPr>
        </p:nvSpPr>
        <p:spPr>
          <a:xfrm>
            <a:off x="3124200" y="4683919"/>
            <a:ext cx="2895600" cy="357188"/>
          </a:xfrm>
          <a:prstGeom prst="rect">
            <a:avLst/>
          </a:prstGeom>
          <a:noFill/>
          <a:ln>
            <a:noFill/>
          </a:ln>
        </p:spPr>
        <p:txBody>
          <a:bodyPr anchorCtr="0" anchor="ctr" bIns="45675" lIns="91375" spcFirstLastPara="1" rIns="91375" wrap="square" tIns="456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61"/>
          <p:cNvSpPr txBox="1"/>
          <p:nvPr>
            <p:ph idx="12" type="sldNum"/>
          </p:nvPr>
        </p:nvSpPr>
        <p:spPr>
          <a:xfrm>
            <a:off x="6553200" y="4683919"/>
            <a:ext cx="2133600" cy="357188"/>
          </a:xfrm>
          <a:prstGeom prst="rect">
            <a:avLst/>
          </a:prstGeom>
          <a:noFill/>
          <a:ln>
            <a:noFill/>
          </a:ln>
        </p:spPr>
        <p:txBody>
          <a:bodyPr anchorCtr="0" anchor="ctr" bIns="45675" lIns="91375" spcFirstLastPara="1" rIns="91375" wrap="square" tIns="45675">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4" name="Shape 104"/>
        <p:cNvGrpSpPr/>
        <p:nvPr/>
      </p:nvGrpSpPr>
      <p:grpSpPr>
        <a:xfrm>
          <a:off x="0" y="0"/>
          <a:ext cx="0" cy="0"/>
          <a:chOff x="0" y="0"/>
          <a:chExt cx="0" cy="0"/>
        </a:xfrm>
      </p:grpSpPr>
      <p:sp>
        <p:nvSpPr>
          <p:cNvPr id="105" name="Google Shape;105;p46"/>
          <p:cNvSpPr txBox="1"/>
          <p:nvPr>
            <p:ph idx="10" type="dt"/>
          </p:nvPr>
        </p:nvSpPr>
        <p:spPr>
          <a:xfrm>
            <a:off x="457200" y="4767264"/>
            <a:ext cx="2133600" cy="273844"/>
          </a:xfrm>
          <a:prstGeom prst="rect">
            <a:avLst/>
          </a:prstGeom>
          <a:noFill/>
          <a:ln>
            <a:noFill/>
          </a:ln>
        </p:spPr>
        <p:txBody>
          <a:bodyPr anchorCtr="0" anchor="ctr" bIns="45675" lIns="91375" spcFirstLastPara="1" rIns="91375" wrap="square" tIns="456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46"/>
          <p:cNvSpPr txBox="1"/>
          <p:nvPr>
            <p:ph idx="11" type="ftr"/>
          </p:nvPr>
        </p:nvSpPr>
        <p:spPr>
          <a:xfrm>
            <a:off x="3124200" y="4767264"/>
            <a:ext cx="2895600" cy="273844"/>
          </a:xfrm>
          <a:prstGeom prst="rect">
            <a:avLst/>
          </a:prstGeom>
          <a:noFill/>
          <a:ln>
            <a:noFill/>
          </a:ln>
        </p:spPr>
        <p:txBody>
          <a:bodyPr anchorCtr="0" anchor="ctr" bIns="45675" lIns="91375" spcFirstLastPara="1" rIns="91375" wrap="square" tIns="456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46"/>
          <p:cNvSpPr txBox="1"/>
          <p:nvPr>
            <p:ph idx="12" type="sldNum"/>
          </p:nvPr>
        </p:nvSpPr>
        <p:spPr>
          <a:xfrm>
            <a:off x="6553200" y="4767264"/>
            <a:ext cx="2133600" cy="273844"/>
          </a:xfrm>
          <a:prstGeom prst="rect">
            <a:avLst/>
          </a:prstGeom>
          <a:noFill/>
          <a:ln>
            <a:noFill/>
          </a:ln>
        </p:spPr>
        <p:txBody>
          <a:bodyPr anchorCtr="0" anchor="ctr" bIns="45675" lIns="91375" spcFirstLastPara="1" rIns="91375" wrap="square" tIns="45675">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8" name="Shape 108"/>
        <p:cNvGrpSpPr/>
        <p:nvPr/>
      </p:nvGrpSpPr>
      <p:grpSpPr>
        <a:xfrm>
          <a:off x="0" y="0"/>
          <a:ext cx="0" cy="0"/>
          <a:chOff x="0" y="0"/>
          <a:chExt cx="0" cy="0"/>
        </a:xfrm>
      </p:grpSpPr>
      <p:sp>
        <p:nvSpPr>
          <p:cNvPr id="109" name="Google Shape;109;p47"/>
          <p:cNvSpPr txBox="1"/>
          <p:nvPr>
            <p:ph type="title"/>
          </p:nvPr>
        </p:nvSpPr>
        <p:spPr>
          <a:xfrm>
            <a:off x="457200" y="205979"/>
            <a:ext cx="8229600" cy="857250"/>
          </a:xfrm>
          <a:prstGeom prst="rect">
            <a:avLst/>
          </a:prstGeom>
          <a:noFill/>
          <a:ln>
            <a:noFill/>
          </a:ln>
        </p:spPr>
        <p:txBody>
          <a:bodyPr anchorCtr="0" anchor="ctr" bIns="45675" lIns="91375" spcFirstLastPara="1" rIns="91375" wrap="square" tIns="45675">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0" name="Google Shape;110;p47"/>
          <p:cNvSpPr txBox="1"/>
          <p:nvPr>
            <p:ph idx="10" type="dt"/>
          </p:nvPr>
        </p:nvSpPr>
        <p:spPr>
          <a:xfrm>
            <a:off x="457200" y="4767264"/>
            <a:ext cx="2133600" cy="273844"/>
          </a:xfrm>
          <a:prstGeom prst="rect">
            <a:avLst/>
          </a:prstGeom>
          <a:noFill/>
          <a:ln>
            <a:noFill/>
          </a:ln>
        </p:spPr>
        <p:txBody>
          <a:bodyPr anchorCtr="0" anchor="ctr" bIns="45675" lIns="91375" spcFirstLastPara="1" rIns="91375" wrap="square" tIns="456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47"/>
          <p:cNvSpPr txBox="1"/>
          <p:nvPr>
            <p:ph idx="11" type="ftr"/>
          </p:nvPr>
        </p:nvSpPr>
        <p:spPr>
          <a:xfrm>
            <a:off x="3124200" y="4767264"/>
            <a:ext cx="2895600" cy="273844"/>
          </a:xfrm>
          <a:prstGeom prst="rect">
            <a:avLst/>
          </a:prstGeom>
          <a:noFill/>
          <a:ln>
            <a:noFill/>
          </a:ln>
        </p:spPr>
        <p:txBody>
          <a:bodyPr anchorCtr="0" anchor="ctr" bIns="45675" lIns="91375" spcFirstLastPara="1" rIns="91375" wrap="square" tIns="456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47"/>
          <p:cNvSpPr txBox="1"/>
          <p:nvPr>
            <p:ph idx="12" type="sldNum"/>
          </p:nvPr>
        </p:nvSpPr>
        <p:spPr>
          <a:xfrm>
            <a:off x="6553200" y="4767264"/>
            <a:ext cx="2133600" cy="273844"/>
          </a:xfrm>
          <a:prstGeom prst="rect">
            <a:avLst/>
          </a:prstGeom>
          <a:noFill/>
          <a:ln>
            <a:noFill/>
          </a:ln>
        </p:spPr>
        <p:txBody>
          <a:bodyPr anchorCtr="0" anchor="ctr" bIns="45675" lIns="91375" spcFirstLastPara="1" rIns="91375" wrap="square" tIns="45675">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3" name="Shape 113"/>
        <p:cNvGrpSpPr/>
        <p:nvPr/>
      </p:nvGrpSpPr>
      <p:grpSpPr>
        <a:xfrm>
          <a:off x="0" y="0"/>
          <a:ext cx="0" cy="0"/>
          <a:chOff x="0" y="0"/>
          <a:chExt cx="0" cy="0"/>
        </a:xfrm>
      </p:grpSpPr>
      <p:sp>
        <p:nvSpPr>
          <p:cNvPr id="114" name="Google Shape;114;p62"/>
          <p:cNvSpPr txBox="1"/>
          <p:nvPr>
            <p:ph type="ctrTitle"/>
          </p:nvPr>
        </p:nvSpPr>
        <p:spPr>
          <a:xfrm>
            <a:off x="685800" y="1597881"/>
            <a:ext cx="7772400" cy="1102519"/>
          </a:xfrm>
          <a:prstGeom prst="rect">
            <a:avLst/>
          </a:prstGeom>
          <a:noFill/>
          <a:ln>
            <a:noFill/>
          </a:ln>
        </p:spPr>
        <p:txBody>
          <a:bodyPr anchorCtr="0" anchor="ctr" bIns="45675" lIns="91375" spcFirstLastPara="1" rIns="91375" wrap="square" tIns="45675">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5" name="Google Shape;115;p62"/>
          <p:cNvSpPr txBox="1"/>
          <p:nvPr>
            <p:ph idx="1" type="subTitle"/>
          </p:nvPr>
        </p:nvSpPr>
        <p:spPr>
          <a:xfrm>
            <a:off x="1371600" y="2914650"/>
            <a:ext cx="6400800" cy="1314450"/>
          </a:xfrm>
          <a:prstGeom prst="rect">
            <a:avLst/>
          </a:prstGeom>
          <a:noFill/>
          <a:ln>
            <a:noFill/>
          </a:ln>
        </p:spPr>
        <p:txBody>
          <a:bodyPr anchorCtr="0" anchor="t" bIns="45675" lIns="91375" spcFirstLastPara="1" rIns="91375" wrap="square" tIns="45675">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16" name="Google Shape;116;p62"/>
          <p:cNvSpPr txBox="1"/>
          <p:nvPr>
            <p:ph idx="10" type="dt"/>
          </p:nvPr>
        </p:nvSpPr>
        <p:spPr>
          <a:xfrm>
            <a:off x="457200" y="4767264"/>
            <a:ext cx="2133600" cy="273844"/>
          </a:xfrm>
          <a:prstGeom prst="rect">
            <a:avLst/>
          </a:prstGeom>
          <a:noFill/>
          <a:ln>
            <a:noFill/>
          </a:ln>
        </p:spPr>
        <p:txBody>
          <a:bodyPr anchorCtr="0" anchor="ctr" bIns="45675" lIns="91375" spcFirstLastPara="1" rIns="91375" wrap="square" tIns="456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62"/>
          <p:cNvSpPr txBox="1"/>
          <p:nvPr>
            <p:ph idx="11" type="ftr"/>
          </p:nvPr>
        </p:nvSpPr>
        <p:spPr>
          <a:xfrm>
            <a:off x="3124200" y="4767264"/>
            <a:ext cx="2895600" cy="273844"/>
          </a:xfrm>
          <a:prstGeom prst="rect">
            <a:avLst/>
          </a:prstGeom>
          <a:noFill/>
          <a:ln>
            <a:noFill/>
          </a:ln>
        </p:spPr>
        <p:txBody>
          <a:bodyPr anchorCtr="0" anchor="ctr" bIns="45675" lIns="91375" spcFirstLastPara="1" rIns="91375" wrap="square" tIns="456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62"/>
          <p:cNvSpPr txBox="1"/>
          <p:nvPr>
            <p:ph idx="12" type="sldNum"/>
          </p:nvPr>
        </p:nvSpPr>
        <p:spPr>
          <a:xfrm>
            <a:off x="6553200" y="4767264"/>
            <a:ext cx="2133600" cy="273844"/>
          </a:xfrm>
          <a:prstGeom prst="rect">
            <a:avLst/>
          </a:prstGeom>
          <a:noFill/>
          <a:ln>
            <a:noFill/>
          </a:ln>
        </p:spPr>
        <p:txBody>
          <a:bodyPr anchorCtr="0" anchor="ctr" bIns="45675" lIns="91375" spcFirstLastPara="1" rIns="91375" wrap="square" tIns="45675">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9" name="Shape 119"/>
        <p:cNvGrpSpPr/>
        <p:nvPr/>
      </p:nvGrpSpPr>
      <p:grpSpPr>
        <a:xfrm>
          <a:off x="0" y="0"/>
          <a:ext cx="0" cy="0"/>
          <a:chOff x="0" y="0"/>
          <a:chExt cx="0" cy="0"/>
        </a:xfrm>
      </p:grpSpPr>
      <p:sp>
        <p:nvSpPr>
          <p:cNvPr id="120" name="Google Shape;120;p63"/>
          <p:cNvSpPr txBox="1"/>
          <p:nvPr>
            <p:ph type="title"/>
          </p:nvPr>
        </p:nvSpPr>
        <p:spPr>
          <a:xfrm>
            <a:off x="457200" y="205979"/>
            <a:ext cx="8229600" cy="857250"/>
          </a:xfrm>
          <a:prstGeom prst="rect">
            <a:avLst/>
          </a:prstGeom>
          <a:noFill/>
          <a:ln>
            <a:noFill/>
          </a:ln>
        </p:spPr>
        <p:txBody>
          <a:bodyPr anchorCtr="0" anchor="ctr" bIns="45675" lIns="91375" spcFirstLastPara="1" rIns="91375" wrap="square" tIns="45675">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21" name="Google Shape;121;p63"/>
          <p:cNvSpPr txBox="1"/>
          <p:nvPr>
            <p:ph idx="1" type="body"/>
          </p:nvPr>
        </p:nvSpPr>
        <p:spPr>
          <a:xfrm>
            <a:off x="457200" y="1200151"/>
            <a:ext cx="8229600" cy="3394472"/>
          </a:xfrm>
          <a:prstGeom prst="rect">
            <a:avLst/>
          </a:prstGeom>
          <a:noFill/>
          <a:ln>
            <a:noFill/>
          </a:ln>
        </p:spPr>
        <p:txBody>
          <a:bodyPr anchorCtr="0" anchor="t" bIns="45675" lIns="91375" spcFirstLastPara="1" rIns="91375" wrap="square" tIns="45675">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2" name="Google Shape;122;p63"/>
          <p:cNvSpPr txBox="1"/>
          <p:nvPr>
            <p:ph idx="10" type="dt"/>
          </p:nvPr>
        </p:nvSpPr>
        <p:spPr>
          <a:xfrm>
            <a:off x="457200" y="4767264"/>
            <a:ext cx="2133600" cy="273844"/>
          </a:xfrm>
          <a:prstGeom prst="rect">
            <a:avLst/>
          </a:prstGeom>
          <a:noFill/>
          <a:ln>
            <a:noFill/>
          </a:ln>
        </p:spPr>
        <p:txBody>
          <a:bodyPr anchorCtr="0" anchor="ctr" bIns="45675" lIns="91375" spcFirstLastPara="1" rIns="91375" wrap="square" tIns="456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63"/>
          <p:cNvSpPr txBox="1"/>
          <p:nvPr>
            <p:ph idx="11" type="ftr"/>
          </p:nvPr>
        </p:nvSpPr>
        <p:spPr>
          <a:xfrm>
            <a:off x="3124200" y="4767264"/>
            <a:ext cx="2895600" cy="273844"/>
          </a:xfrm>
          <a:prstGeom prst="rect">
            <a:avLst/>
          </a:prstGeom>
          <a:noFill/>
          <a:ln>
            <a:noFill/>
          </a:ln>
        </p:spPr>
        <p:txBody>
          <a:bodyPr anchorCtr="0" anchor="ctr" bIns="45675" lIns="91375" spcFirstLastPara="1" rIns="91375" wrap="square" tIns="456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p63"/>
          <p:cNvSpPr txBox="1"/>
          <p:nvPr>
            <p:ph idx="12" type="sldNum"/>
          </p:nvPr>
        </p:nvSpPr>
        <p:spPr>
          <a:xfrm>
            <a:off x="6553200" y="4767264"/>
            <a:ext cx="2133600" cy="273844"/>
          </a:xfrm>
          <a:prstGeom prst="rect">
            <a:avLst/>
          </a:prstGeom>
          <a:noFill/>
          <a:ln>
            <a:noFill/>
          </a:ln>
        </p:spPr>
        <p:txBody>
          <a:bodyPr anchorCtr="0" anchor="ctr" bIns="45675" lIns="91375" spcFirstLastPara="1" rIns="91375" wrap="square" tIns="45675">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5" name="Shape 125"/>
        <p:cNvGrpSpPr/>
        <p:nvPr/>
      </p:nvGrpSpPr>
      <p:grpSpPr>
        <a:xfrm>
          <a:off x="0" y="0"/>
          <a:ext cx="0" cy="0"/>
          <a:chOff x="0" y="0"/>
          <a:chExt cx="0" cy="0"/>
        </a:xfrm>
      </p:grpSpPr>
      <p:sp>
        <p:nvSpPr>
          <p:cNvPr id="126" name="Google Shape;126;p64"/>
          <p:cNvSpPr txBox="1"/>
          <p:nvPr>
            <p:ph type="title"/>
          </p:nvPr>
        </p:nvSpPr>
        <p:spPr>
          <a:xfrm>
            <a:off x="722313" y="3305176"/>
            <a:ext cx="7772400" cy="1021556"/>
          </a:xfrm>
          <a:prstGeom prst="rect">
            <a:avLst/>
          </a:prstGeom>
          <a:noFill/>
          <a:ln>
            <a:noFill/>
          </a:ln>
        </p:spPr>
        <p:txBody>
          <a:bodyPr anchorCtr="0" anchor="t" bIns="45675" lIns="91375" spcFirstLastPara="1" rIns="91375" wrap="square" tIns="45675">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27" name="Google Shape;127;p64"/>
          <p:cNvSpPr txBox="1"/>
          <p:nvPr>
            <p:ph idx="1" type="body"/>
          </p:nvPr>
        </p:nvSpPr>
        <p:spPr>
          <a:xfrm>
            <a:off x="722313" y="2180035"/>
            <a:ext cx="7772400" cy="1125140"/>
          </a:xfrm>
          <a:prstGeom prst="rect">
            <a:avLst/>
          </a:prstGeom>
          <a:noFill/>
          <a:ln>
            <a:noFill/>
          </a:ln>
        </p:spPr>
        <p:txBody>
          <a:bodyPr anchorCtr="0" anchor="b" bIns="45675" lIns="91375" spcFirstLastPara="1" rIns="91375" wrap="square" tIns="45675">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128" name="Google Shape;128;p64"/>
          <p:cNvSpPr txBox="1"/>
          <p:nvPr>
            <p:ph idx="10" type="dt"/>
          </p:nvPr>
        </p:nvSpPr>
        <p:spPr>
          <a:xfrm>
            <a:off x="457200" y="4767264"/>
            <a:ext cx="2133600" cy="273844"/>
          </a:xfrm>
          <a:prstGeom prst="rect">
            <a:avLst/>
          </a:prstGeom>
          <a:noFill/>
          <a:ln>
            <a:noFill/>
          </a:ln>
        </p:spPr>
        <p:txBody>
          <a:bodyPr anchorCtr="0" anchor="ctr" bIns="45675" lIns="91375" spcFirstLastPara="1" rIns="91375" wrap="square" tIns="456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64"/>
          <p:cNvSpPr txBox="1"/>
          <p:nvPr>
            <p:ph idx="11" type="ftr"/>
          </p:nvPr>
        </p:nvSpPr>
        <p:spPr>
          <a:xfrm>
            <a:off x="3124200" y="4767264"/>
            <a:ext cx="2895600" cy="273844"/>
          </a:xfrm>
          <a:prstGeom prst="rect">
            <a:avLst/>
          </a:prstGeom>
          <a:noFill/>
          <a:ln>
            <a:noFill/>
          </a:ln>
        </p:spPr>
        <p:txBody>
          <a:bodyPr anchorCtr="0" anchor="ctr" bIns="45675" lIns="91375" spcFirstLastPara="1" rIns="91375" wrap="square" tIns="456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64"/>
          <p:cNvSpPr txBox="1"/>
          <p:nvPr>
            <p:ph idx="12" type="sldNum"/>
          </p:nvPr>
        </p:nvSpPr>
        <p:spPr>
          <a:xfrm>
            <a:off x="6553200" y="4767264"/>
            <a:ext cx="2133600" cy="273844"/>
          </a:xfrm>
          <a:prstGeom prst="rect">
            <a:avLst/>
          </a:prstGeom>
          <a:noFill/>
          <a:ln>
            <a:noFill/>
          </a:ln>
        </p:spPr>
        <p:txBody>
          <a:bodyPr anchorCtr="0" anchor="ctr" bIns="45675" lIns="91375" spcFirstLastPara="1" rIns="91375" wrap="square" tIns="45675">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31" name="Shape 131"/>
        <p:cNvGrpSpPr/>
        <p:nvPr/>
      </p:nvGrpSpPr>
      <p:grpSpPr>
        <a:xfrm>
          <a:off x="0" y="0"/>
          <a:ext cx="0" cy="0"/>
          <a:chOff x="0" y="0"/>
          <a:chExt cx="0" cy="0"/>
        </a:xfrm>
      </p:grpSpPr>
      <p:sp>
        <p:nvSpPr>
          <p:cNvPr id="132" name="Google Shape;132;p65"/>
          <p:cNvSpPr txBox="1"/>
          <p:nvPr>
            <p:ph type="title"/>
          </p:nvPr>
        </p:nvSpPr>
        <p:spPr>
          <a:xfrm>
            <a:off x="457200" y="205979"/>
            <a:ext cx="8229600" cy="857250"/>
          </a:xfrm>
          <a:prstGeom prst="rect">
            <a:avLst/>
          </a:prstGeom>
          <a:noFill/>
          <a:ln>
            <a:noFill/>
          </a:ln>
        </p:spPr>
        <p:txBody>
          <a:bodyPr anchorCtr="0" anchor="ctr" bIns="45675" lIns="91375" spcFirstLastPara="1" rIns="91375" wrap="square" tIns="45675">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33" name="Google Shape;133;p65"/>
          <p:cNvSpPr txBox="1"/>
          <p:nvPr>
            <p:ph idx="1" type="body"/>
          </p:nvPr>
        </p:nvSpPr>
        <p:spPr>
          <a:xfrm>
            <a:off x="457200" y="1200151"/>
            <a:ext cx="4038600" cy="3394472"/>
          </a:xfrm>
          <a:prstGeom prst="rect">
            <a:avLst/>
          </a:prstGeom>
          <a:noFill/>
          <a:ln>
            <a:noFill/>
          </a:ln>
        </p:spPr>
        <p:txBody>
          <a:bodyPr anchorCtr="0" anchor="t" bIns="45675" lIns="91375" spcFirstLastPara="1" rIns="91375" wrap="square" tIns="45675">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34" name="Google Shape;134;p65"/>
          <p:cNvSpPr txBox="1"/>
          <p:nvPr>
            <p:ph idx="2" type="body"/>
          </p:nvPr>
        </p:nvSpPr>
        <p:spPr>
          <a:xfrm>
            <a:off x="4648200" y="1200151"/>
            <a:ext cx="4038600" cy="3394472"/>
          </a:xfrm>
          <a:prstGeom prst="rect">
            <a:avLst/>
          </a:prstGeom>
          <a:noFill/>
          <a:ln>
            <a:noFill/>
          </a:ln>
        </p:spPr>
        <p:txBody>
          <a:bodyPr anchorCtr="0" anchor="t" bIns="45675" lIns="91375" spcFirstLastPara="1" rIns="91375" wrap="square" tIns="45675">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35" name="Google Shape;135;p65"/>
          <p:cNvSpPr txBox="1"/>
          <p:nvPr>
            <p:ph idx="10" type="dt"/>
          </p:nvPr>
        </p:nvSpPr>
        <p:spPr>
          <a:xfrm>
            <a:off x="457200" y="4767264"/>
            <a:ext cx="2133600" cy="273844"/>
          </a:xfrm>
          <a:prstGeom prst="rect">
            <a:avLst/>
          </a:prstGeom>
          <a:noFill/>
          <a:ln>
            <a:noFill/>
          </a:ln>
        </p:spPr>
        <p:txBody>
          <a:bodyPr anchorCtr="0" anchor="ctr" bIns="45675" lIns="91375" spcFirstLastPara="1" rIns="91375" wrap="square" tIns="456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65"/>
          <p:cNvSpPr txBox="1"/>
          <p:nvPr>
            <p:ph idx="11" type="ftr"/>
          </p:nvPr>
        </p:nvSpPr>
        <p:spPr>
          <a:xfrm>
            <a:off x="3124200" y="4767264"/>
            <a:ext cx="2895600" cy="273844"/>
          </a:xfrm>
          <a:prstGeom prst="rect">
            <a:avLst/>
          </a:prstGeom>
          <a:noFill/>
          <a:ln>
            <a:noFill/>
          </a:ln>
        </p:spPr>
        <p:txBody>
          <a:bodyPr anchorCtr="0" anchor="ctr" bIns="45675" lIns="91375" spcFirstLastPara="1" rIns="91375" wrap="square" tIns="456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65"/>
          <p:cNvSpPr txBox="1"/>
          <p:nvPr>
            <p:ph idx="12" type="sldNum"/>
          </p:nvPr>
        </p:nvSpPr>
        <p:spPr>
          <a:xfrm>
            <a:off x="6553200" y="4767264"/>
            <a:ext cx="2133600" cy="273844"/>
          </a:xfrm>
          <a:prstGeom prst="rect">
            <a:avLst/>
          </a:prstGeom>
          <a:noFill/>
          <a:ln>
            <a:noFill/>
          </a:ln>
        </p:spPr>
        <p:txBody>
          <a:bodyPr anchorCtr="0" anchor="ctr" bIns="45675" lIns="91375" spcFirstLastPara="1" rIns="91375" wrap="square" tIns="45675">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 name="Shape 19"/>
        <p:cNvGrpSpPr/>
        <p:nvPr/>
      </p:nvGrpSpPr>
      <p:grpSpPr>
        <a:xfrm>
          <a:off x="0" y="0"/>
          <a:ext cx="0" cy="0"/>
          <a:chOff x="0" y="0"/>
          <a:chExt cx="0" cy="0"/>
        </a:xfrm>
      </p:grpSpPr>
      <p:sp>
        <p:nvSpPr>
          <p:cNvPr id="20" name="Google Shape;20;p43"/>
          <p:cNvSpPr txBox="1"/>
          <p:nvPr>
            <p:ph type="title"/>
          </p:nvPr>
        </p:nvSpPr>
        <p:spPr>
          <a:xfrm>
            <a:off x="457200" y="205979"/>
            <a:ext cx="8229600" cy="857250"/>
          </a:xfrm>
          <a:prstGeom prst="rect">
            <a:avLst/>
          </a:prstGeom>
          <a:noFill/>
          <a:ln>
            <a:noFill/>
          </a:ln>
        </p:spPr>
        <p:txBody>
          <a:bodyPr anchorCtr="0" anchor="ctr" bIns="45675" lIns="91375" spcFirstLastPara="1" rIns="91375" wrap="square" tIns="45675">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1" name="Google Shape;21;p43"/>
          <p:cNvSpPr txBox="1"/>
          <p:nvPr>
            <p:ph idx="10" type="dt"/>
          </p:nvPr>
        </p:nvSpPr>
        <p:spPr>
          <a:xfrm>
            <a:off x="457200" y="4767264"/>
            <a:ext cx="2133600" cy="273844"/>
          </a:xfrm>
          <a:prstGeom prst="rect">
            <a:avLst/>
          </a:prstGeom>
          <a:noFill/>
          <a:ln>
            <a:noFill/>
          </a:ln>
        </p:spPr>
        <p:txBody>
          <a:bodyPr anchorCtr="0" anchor="ctr" bIns="45675" lIns="91375" spcFirstLastPara="1" rIns="91375" wrap="square" tIns="456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43"/>
          <p:cNvSpPr txBox="1"/>
          <p:nvPr>
            <p:ph idx="11" type="ftr"/>
          </p:nvPr>
        </p:nvSpPr>
        <p:spPr>
          <a:xfrm>
            <a:off x="3124200" y="4767264"/>
            <a:ext cx="2895600" cy="273844"/>
          </a:xfrm>
          <a:prstGeom prst="rect">
            <a:avLst/>
          </a:prstGeom>
          <a:noFill/>
          <a:ln>
            <a:noFill/>
          </a:ln>
        </p:spPr>
        <p:txBody>
          <a:bodyPr anchorCtr="0" anchor="ctr" bIns="45675" lIns="91375" spcFirstLastPara="1" rIns="91375" wrap="square" tIns="456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43"/>
          <p:cNvSpPr txBox="1"/>
          <p:nvPr>
            <p:ph idx="12" type="sldNum"/>
          </p:nvPr>
        </p:nvSpPr>
        <p:spPr>
          <a:xfrm>
            <a:off x="6553200" y="4767264"/>
            <a:ext cx="2133600" cy="273844"/>
          </a:xfrm>
          <a:prstGeom prst="rect">
            <a:avLst/>
          </a:prstGeom>
          <a:noFill/>
          <a:ln>
            <a:noFill/>
          </a:ln>
        </p:spPr>
        <p:txBody>
          <a:bodyPr anchorCtr="0" anchor="ctr" bIns="45675" lIns="91375" spcFirstLastPara="1" rIns="91375" wrap="square" tIns="45675">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38" name="Shape 138"/>
        <p:cNvGrpSpPr/>
        <p:nvPr/>
      </p:nvGrpSpPr>
      <p:grpSpPr>
        <a:xfrm>
          <a:off x="0" y="0"/>
          <a:ext cx="0" cy="0"/>
          <a:chOff x="0" y="0"/>
          <a:chExt cx="0" cy="0"/>
        </a:xfrm>
      </p:grpSpPr>
      <p:sp>
        <p:nvSpPr>
          <p:cNvPr id="139" name="Google Shape;139;p66"/>
          <p:cNvSpPr txBox="1"/>
          <p:nvPr>
            <p:ph type="title"/>
          </p:nvPr>
        </p:nvSpPr>
        <p:spPr>
          <a:xfrm>
            <a:off x="457200" y="205979"/>
            <a:ext cx="8229600" cy="857250"/>
          </a:xfrm>
          <a:prstGeom prst="rect">
            <a:avLst/>
          </a:prstGeom>
          <a:noFill/>
          <a:ln>
            <a:noFill/>
          </a:ln>
        </p:spPr>
        <p:txBody>
          <a:bodyPr anchorCtr="0" anchor="ctr" bIns="45675" lIns="91375" spcFirstLastPara="1" rIns="91375" wrap="square" tIns="45675">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40" name="Google Shape;140;p66"/>
          <p:cNvSpPr txBox="1"/>
          <p:nvPr>
            <p:ph idx="1" type="body"/>
          </p:nvPr>
        </p:nvSpPr>
        <p:spPr>
          <a:xfrm>
            <a:off x="457200" y="1151335"/>
            <a:ext cx="4040188" cy="479822"/>
          </a:xfrm>
          <a:prstGeom prst="rect">
            <a:avLst/>
          </a:prstGeom>
          <a:noFill/>
          <a:ln>
            <a:noFill/>
          </a:ln>
        </p:spPr>
        <p:txBody>
          <a:bodyPr anchorCtr="0" anchor="b" bIns="45675" lIns="91375" spcFirstLastPara="1" rIns="91375" wrap="square" tIns="45675">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41" name="Google Shape;141;p66"/>
          <p:cNvSpPr txBox="1"/>
          <p:nvPr>
            <p:ph idx="2" type="body"/>
          </p:nvPr>
        </p:nvSpPr>
        <p:spPr>
          <a:xfrm>
            <a:off x="457200" y="1631156"/>
            <a:ext cx="4040188" cy="2963466"/>
          </a:xfrm>
          <a:prstGeom prst="rect">
            <a:avLst/>
          </a:prstGeom>
          <a:noFill/>
          <a:ln>
            <a:noFill/>
          </a:ln>
        </p:spPr>
        <p:txBody>
          <a:bodyPr anchorCtr="0" anchor="t" bIns="45675" lIns="91375" spcFirstLastPara="1" rIns="91375" wrap="square" tIns="45675">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42" name="Google Shape;142;p66"/>
          <p:cNvSpPr txBox="1"/>
          <p:nvPr>
            <p:ph idx="3" type="body"/>
          </p:nvPr>
        </p:nvSpPr>
        <p:spPr>
          <a:xfrm>
            <a:off x="4645062" y="1151335"/>
            <a:ext cx="4041775" cy="479822"/>
          </a:xfrm>
          <a:prstGeom prst="rect">
            <a:avLst/>
          </a:prstGeom>
          <a:noFill/>
          <a:ln>
            <a:noFill/>
          </a:ln>
        </p:spPr>
        <p:txBody>
          <a:bodyPr anchorCtr="0" anchor="b" bIns="45675" lIns="91375" spcFirstLastPara="1" rIns="91375" wrap="square" tIns="45675">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43" name="Google Shape;143;p66"/>
          <p:cNvSpPr txBox="1"/>
          <p:nvPr>
            <p:ph idx="4" type="body"/>
          </p:nvPr>
        </p:nvSpPr>
        <p:spPr>
          <a:xfrm>
            <a:off x="4645062" y="1631156"/>
            <a:ext cx="4041775" cy="2963466"/>
          </a:xfrm>
          <a:prstGeom prst="rect">
            <a:avLst/>
          </a:prstGeom>
          <a:noFill/>
          <a:ln>
            <a:noFill/>
          </a:ln>
        </p:spPr>
        <p:txBody>
          <a:bodyPr anchorCtr="0" anchor="t" bIns="45675" lIns="91375" spcFirstLastPara="1" rIns="91375" wrap="square" tIns="45675">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44" name="Google Shape;144;p66"/>
          <p:cNvSpPr txBox="1"/>
          <p:nvPr>
            <p:ph idx="10" type="dt"/>
          </p:nvPr>
        </p:nvSpPr>
        <p:spPr>
          <a:xfrm>
            <a:off x="457200" y="4767264"/>
            <a:ext cx="2133600" cy="273844"/>
          </a:xfrm>
          <a:prstGeom prst="rect">
            <a:avLst/>
          </a:prstGeom>
          <a:noFill/>
          <a:ln>
            <a:noFill/>
          </a:ln>
        </p:spPr>
        <p:txBody>
          <a:bodyPr anchorCtr="0" anchor="ctr" bIns="45675" lIns="91375" spcFirstLastPara="1" rIns="91375" wrap="square" tIns="456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66"/>
          <p:cNvSpPr txBox="1"/>
          <p:nvPr>
            <p:ph idx="11" type="ftr"/>
          </p:nvPr>
        </p:nvSpPr>
        <p:spPr>
          <a:xfrm>
            <a:off x="3124200" y="4767264"/>
            <a:ext cx="2895600" cy="273844"/>
          </a:xfrm>
          <a:prstGeom prst="rect">
            <a:avLst/>
          </a:prstGeom>
          <a:noFill/>
          <a:ln>
            <a:noFill/>
          </a:ln>
        </p:spPr>
        <p:txBody>
          <a:bodyPr anchorCtr="0" anchor="ctr" bIns="45675" lIns="91375" spcFirstLastPara="1" rIns="91375" wrap="square" tIns="456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66"/>
          <p:cNvSpPr txBox="1"/>
          <p:nvPr>
            <p:ph idx="12" type="sldNum"/>
          </p:nvPr>
        </p:nvSpPr>
        <p:spPr>
          <a:xfrm>
            <a:off x="6553200" y="4767264"/>
            <a:ext cx="2133600" cy="273844"/>
          </a:xfrm>
          <a:prstGeom prst="rect">
            <a:avLst/>
          </a:prstGeom>
          <a:noFill/>
          <a:ln>
            <a:noFill/>
          </a:ln>
        </p:spPr>
        <p:txBody>
          <a:bodyPr anchorCtr="0" anchor="ctr" bIns="45675" lIns="91375" spcFirstLastPara="1" rIns="91375" wrap="square" tIns="45675">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7" name="Shape 147"/>
        <p:cNvGrpSpPr/>
        <p:nvPr/>
      </p:nvGrpSpPr>
      <p:grpSpPr>
        <a:xfrm>
          <a:off x="0" y="0"/>
          <a:ext cx="0" cy="0"/>
          <a:chOff x="0" y="0"/>
          <a:chExt cx="0" cy="0"/>
        </a:xfrm>
      </p:grpSpPr>
      <p:sp>
        <p:nvSpPr>
          <p:cNvPr id="148" name="Google Shape;148;p67"/>
          <p:cNvSpPr txBox="1"/>
          <p:nvPr>
            <p:ph type="title"/>
          </p:nvPr>
        </p:nvSpPr>
        <p:spPr>
          <a:xfrm>
            <a:off x="457219" y="204787"/>
            <a:ext cx="3008313" cy="871538"/>
          </a:xfrm>
          <a:prstGeom prst="rect">
            <a:avLst/>
          </a:prstGeom>
          <a:noFill/>
          <a:ln>
            <a:noFill/>
          </a:ln>
        </p:spPr>
        <p:txBody>
          <a:bodyPr anchorCtr="0" anchor="b" bIns="45675" lIns="91375" spcFirstLastPara="1" rIns="91375" wrap="square" tIns="45675">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49" name="Google Shape;149;p67"/>
          <p:cNvSpPr txBox="1"/>
          <p:nvPr>
            <p:ph idx="1" type="body"/>
          </p:nvPr>
        </p:nvSpPr>
        <p:spPr>
          <a:xfrm>
            <a:off x="3575050" y="204850"/>
            <a:ext cx="5111750" cy="4389835"/>
          </a:xfrm>
          <a:prstGeom prst="rect">
            <a:avLst/>
          </a:prstGeom>
          <a:noFill/>
          <a:ln>
            <a:noFill/>
          </a:ln>
        </p:spPr>
        <p:txBody>
          <a:bodyPr anchorCtr="0" anchor="t" bIns="45675" lIns="91375" spcFirstLastPara="1" rIns="91375" wrap="square" tIns="45675">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150" name="Google Shape;150;p67"/>
          <p:cNvSpPr txBox="1"/>
          <p:nvPr>
            <p:ph idx="2" type="body"/>
          </p:nvPr>
        </p:nvSpPr>
        <p:spPr>
          <a:xfrm>
            <a:off x="457219" y="1076328"/>
            <a:ext cx="3008313" cy="3518297"/>
          </a:xfrm>
          <a:prstGeom prst="rect">
            <a:avLst/>
          </a:prstGeom>
          <a:noFill/>
          <a:ln>
            <a:noFill/>
          </a:ln>
        </p:spPr>
        <p:txBody>
          <a:bodyPr anchorCtr="0" anchor="t" bIns="45675" lIns="91375" spcFirstLastPara="1" rIns="91375" wrap="square" tIns="45675">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51" name="Google Shape;151;p67"/>
          <p:cNvSpPr txBox="1"/>
          <p:nvPr>
            <p:ph idx="10" type="dt"/>
          </p:nvPr>
        </p:nvSpPr>
        <p:spPr>
          <a:xfrm>
            <a:off x="457200" y="4767264"/>
            <a:ext cx="2133600" cy="273844"/>
          </a:xfrm>
          <a:prstGeom prst="rect">
            <a:avLst/>
          </a:prstGeom>
          <a:noFill/>
          <a:ln>
            <a:noFill/>
          </a:ln>
        </p:spPr>
        <p:txBody>
          <a:bodyPr anchorCtr="0" anchor="ctr" bIns="45675" lIns="91375" spcFirstLastPara="1" rIns="91375" wrap="square" tIns="456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67"/>
          <p:cNvSpPr txBox="1"/>
          <p:nvPr>
            <p:ph idx="11" type="ftr"/>
          </p:nvPr>
        </p:nvSpPr>
        <p:spPr>
          <a:xfrm>
            <a:off x="3124200" y="4767264"/>
            <a:ext cx="2895600" cy="273844"/>
          </a:xfrm>
          <a:prstGeom prst="rect">
            <a:avLst/>
          </a:prstGeom>
          <a:noFill/>
          <a:ln>
            <a:noFill/>
          </a:ln>
        </p:spPr>
        <p:txBody>
          <a:bodyPr anchorCtr="0" anchor="ctr" bIns="45675" lIns="91375" spcFirstLastPara="1" rIns="91375" wrap="square" tIns="456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67"/>
          <p:cNvSpPr txBox="1"/>
          <p:nvPr>
            <p:ph idx="12" type="sldNum"/>
          </p:nvPr>
        </p:nvSpPr>
        <p:spPr>
          <a:xfrm>
            <a:off x="6553200" y="4767264"/>
            <a:ext cx="2133600" cy="273844"/>
          </a:xfrm>
          <a:prstGeom prst="rect">
            <a:avLst/>
          </a:prstGeom>
          <a:noFill/>
          <a:ln>
            <a:noFill/>
          </a:ln>
        </p:spPr>
        <p:txBody>
          <a:bodyPr anchorCtr="0" anchor="ctr" bIns="45675" lIns="91375" spcFirstLastPara="1" rIns="91375" wrap="square" tIns="45675">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4" name="Shape 154"/>
        <p:cNvGrpSpPr/>
        <p:nvPr/>
      </p:nvGrpSpPr>
      <p:grpSpPr>
        <a:xfrm>
          <a:off x="0" y="0"/>
          <a:ext cx="0" cy="0"/>
          <a:chOff x="0" y="0"/>
          <a:chExt cx="0" cy="0"/>
        </a:xfrm>
      </p:grpSpPr>
      <p:sp>
        <p:nvSpPr>
          <p:cNvPr id="155" name="Google Shape;155;p68"/>
          <p:cNvSpPr txBox="1"/>
          <p:nvPr>
            <p:ph type="title"/>
          </p:nvPr>
        </p:nvSpPr>
        <p:spPr>
          <a:xfrm>
            <a:off x="1792288" y="3600451"/>
            <a:ext cx="5486400" cy="425054"/>
          </a:xfrm>
          <a:prstGeom prst="rect">
            <a:avLst/>
          </a:prstGeom>
          <a:noFill/>
          <a:ln>
            <a:noFill/>
          </a:ln>
        </p:spPr>
        <p:txBody>
          <a:bodyPr anchorCtr="0" anchor="b" bIns="45675" lIns="91375" spcFirstLastPara="1" rIns="91375" wrap="square" tIns="45675">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56" name="Google Shape;156;p68"/>
          <p:cNvSpPr/>
          <p:nvPr>
            <p:ph idx="2" type="pic"/>
          </p:nvPr>
        </p:nvSpPr>
        <p:spPr>
          <a:xfrm>
            <a:off x="1792288" y="459581"/>
            <a:ext cx="5486400" cy="3086100"/>
          </a:xfrm>
          <a:prstGeom prst="rect">
            <a:avLst/>
          </a:prstGeom>
          <a:noFill/>
          <a:ln>
            <a:noFill/>
          </a:ln>
        </p:spPr>
      </p:sp>
      <p:sp>
        <p:nvSpPr>
          <p:cNvPr id="157" name="Google Shape;157;p68"/>
          <p:cNvSpPr txBox="1"/>
          <p:nvPr>
            <p:ph idx="1" type="body"/>
          </p:nvPr>
        </p:nvSpPr>
        <p:spPr>
          <a:xfrm>
            <a:off x="1792288" y="4025565"/>
            <a:ext cx="5486400" cy="603647"/>
          </a:xfrm>
          <a:prstGeom prst="rect">
            <a:avLst/>
          </a:prstGeom>
          <a:noFill/>
          <a:ln>
            <a:noFill/>
          </a:ln>
        </p:spPr>
        <p:txBody>
          <a:bodyPr anchorCtr="0" anchor="t" bIns="45675" lIns="91375" spcFirstLastPara="1" rIns="91375" wrap="square" tIns="45675">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58" name="Google Shape;158;p68"/>
          <p:cNvSpPr txBox="1"/>
          <p:nvPr>
            <p:ph idx="10" type="dt"/>
          </p:nvPr>
        </p:nvSpPr>
        <p:spPr>
          <a:xfrm>
            <a:off x="457200" y="4767264"/>
            <a:ext cx="2133600" cy="273844"/>
          </a:xfrm>
          <a:prstGeom prst="rect">
            <a:avLst/>
          </a:prstGeom>
          <a:noFill/>
          <a:ln>
            <a:noFill/>
          </a:ln>
        </p:spPr>
        <p:txBody>
          <a:bodyPr anchorCtr="0" anchor="ctr" bIns="45675" lIns="91375" spcFirstLastPara="1" rIns="91375" wrap="square" tIns="456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 name="Google Shape;159;p68"/>
          <p:cNvSpPr txBox="1"/>
          <p:nvPr>
            <p:ph idx="11" type="ftr"/>
          </p:nvPr>
        </p:nvSpPr>
        <p:spPr>
          <a:xfrm>
            <a:off x="3124200" y="4767264"/>
            <a:ext cx="2895600" cy="273844"/>
          </a:xfrm>
          <a:prstGeom prst="rect">
            <a:avLst/>
          </a:prstGeom>
          <a:noFill/>
          <a:ln>
            <a:noFill/>
          </a:ln>
        </p:spPr>
        <p:txBody>
          <a:bodyPr anchorCtr="0" anchor="ctr" bIns="45675" lIns="91375" spcFirstLastPara="1" rIns="91375" wrap="square" tIns="456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 name="Google Shape;160;p68"/>
          <p:cNvSpPr txBox="1"/>
          <p:nvPr>
            <p:ph idx="12" type="sldNum"/>
          </p:nvPr>
        </p:nvSpPr>
        <p:spPr>
          <a:xfrm>
            <a:off x="6553200" y="4767264"/>
            <a:ext cx="2133600" cy="273844"/>
          </a:xfrm>
          <a:prstGeom prst="rect">
            <a:avLst/>
          </a:prstGeom>
          <a:noFill/>
          <a:ln>
            <a:noFill/>
          </a:ln>
        </p:spPr>
        <p:txBody>
          <a:bodyPr anchorCtr="0" anchor="ctr" bIns="45675" lIns="91375" spcFirstLastPara="1" rIns="91375" wrap="square" tIns="45675">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61" name="Shape 161"/>
        <p:cNvGrpSpPr/>
        <p:nvPr/>
      </p:nvGrpSpPr>
      <p:grpSpPr>
        <a:xfrm>
          <a:off x="0" y="0"/>
          <a:ext cx="0" cy="0"/>
          <a:chOff x="0" y="0"/>
          <a:chExt cx="0" cy="0"/>
        </a:xfrm>
      </p:grpSpPr>
      <p:sp>
        <p:nvSpPr>
          <p:cNvPr id="162" name="Google Shape;162;p69"/>
          <p:cNvSpPr txBox="1"/>
          <p:nvPr>
            <p:ph type="title"/>
          </p:nvPr>
        </p:nvSpPr>
        <p:spPr>
          <a:xfrm>
            <a:off x="457200" y="205979"/>
            <a:ext cx="8229600" cy="857250"/>
          </a:xfrm>
          <a:prstGeom prst="rect">
            <a:avLst/>
          </a:prstGeom>
          <a:noFill/>
          <a:ln>
            <a:noFill/>
          </a:ln>
        </p:spPr>
        <p:txBody>
          <a:bodyPr anchorCtr="0" anchor="ctr" bIns="45675" lIns="91375" spcFirstLastPara="1" rIns="91375" wrap="square" tIns="45675">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63" name="Google Shape;163;p69"/>
          <p:cNvSpPr txBox="1"/>
          <p:nvPr>
            <p:ph idx="1" type="body"/>
          </p:nvPr>
        </p:nvSpPr>
        <p:spPr>
          <a:xfrm rot="5400000">
            <a:off x="2874764" y="-1217413"/>
            <a:ext cx="3394472" cy="8229600"/>
          </a:xfrm>
          <a:prstGeom prst="rect">
            <a:avLst/>
          </a:prstGeom>
          <a:noFill/>
          <a:ln>
            <a:noFill/>
          </a:ln>
        </p:spPr>
        <p:txBody>
          <a:bodyPr anchorCtr="0" anchor="t" bIns="45675" lIns="91375" spcFirstLastPara="1" rIns="91375" wrap="square" tIns="45675">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4" name="Google Shape;164;p69"/>
          <p:cNvSpPr txBox="1"/>
          <p:nvPr>
            <p:ph idx="10" type="dt"/>
          </p:nvPr>
        </p:nvSpPr>
        <p:spPr>
          <a:xfrm>
            <a:off x="457200" y="4767264"/>
            <a:ext cx="2133600" cy="273844"/>
          </a:xfrm>
          <a:prstGeom prst="rect">
            <a:avLst/>
          </a:prstGeom>
          <a:noFill/>
          <a:ln>
            <a:noFill/>
          </a:ln>
        </p:spPr>
        <p:txBody>
          <a:bodyPr anchorCtr="0" anchor="ctr" bIns="45675" lIns="91375" spcFirstLastPara="1" rIns="91375" wrap="square" tIns="456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p69"/>
          <p:cNvSpPr txBox="1"/>
          <p:nvPr>
            <p:ph idx="11" type="ftr"/>
          </p:nvPr>
        </p:nvSpPr>
        <p:spPr>
          <a:xfrm>
            <a:off x="3124200" y="4767264"/>
            <a:ext cx="2895600" cy="273844"/>
          </a:xfrm>
          <a:prstGeom prst="rect">
            <a:avLst/>
          </a:prstGeom>
          <a:noFill/>
          <a:ln>
            <a:noFill/>
          </a:ln>
        </p:spPr>
        <p:txBody>
          <a:bodyPr anchorCtr="0" anchor="ctr" bIns="45675" lIns="91375" spcFirstLastPara="1" rIns="91375" wrap="square" tIns="456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6" name="Google Shape;166;p69"/>
          <p:cNvSpPr txBox="1"/>
          <p:nvPr>
            <p:ph idx="12" type="sldNum"/>
          </p:nvPr>
        </p:nvSpPr>
        <p:spPr>
          <a:xfrm>
            <a:off x="6553200" y="4767264"/>
            <a:ext cx="2133600" cy="273844"/>
          </a:xfrm>
          <a:prstGeom prst="rect">
            <a:avLst/>
          </a:prstGeom>
          <a:noFill/>
          <a:ln>
            <a:noFill/>
          </a:ln>
        </p:spPr>
        <p:txBody>
          <a:bodyPr anchorCtr="0" anchor="ctr" bIns="45675" lIns="91375" spcFirstLastPara="1" rIns="91375" wrap="square" tIns="45675">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67" name="Shape 167"/>
        <p:cNvGrpSpPr/>
        <p:nvPr/>
      </p:nvGrpSpPr>
      <p:grpSpPr>
        <a:xfrm>
          <a:off x="0" y="0"/>
          <a:ext cx="0" cy="0"/>
          <a:chOff x="0" y="0"/>
          <a:chExt cx="0" cy="0"/>
        </a:xfrm>
      </p:grpSpPr>
      <p:sp>
        <p:nvSpPr>
          <p:cNvPr id="168" name="Google Shape;168;p70"/>
          <p:cNvSpPr txBox="1"/>
          <p:nvPr>
            <p:ph type="title"/>
          </p:nvPr>
        </p:nvSpPr>
        <p:spPr>
          <a:xfrm rot="5400000">
            <a:off x="5463778" y="1371602"/>
            <a:ext cx="4388644" cy="2057400"/>
          </a:xfrm>
          <a:prstGeom prst="rect">
            <a:avLst/>
          </a:prstGeom>
          <a:noFill/>
          <a:ln>
            <a:noFill/>
          </a:ln>
        </p:spPr>
        <p:txBody>
          <a:bodyPr anchorCtr="0" anchor="ctr" bIns="45675" lIns="91375" spcFirstLastPara="1" rIns="91375" wrap="square" tIns="45675">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69" name="Google Shape;169;p70"/>
          <p:cNvSpPr txBox="1"/>
          <p:nvPr>
            <p:ph idx="1" type="body"/>
          </p:nvPr>
        </p:nvSpPr>
        <p:spPr>
          <a:xfrm rot="5400000">
            <a:off x="1272778" y="-609598"/>
            <a:ext cx="4388644" cy="6019800"/>
          </a:xfrm>
          <a:prstGeom prst="rect">
            <a:avLst/>
          </a:prstGeom>
          <a:noFill/>
          <a:ln>
            <a:noFill/>
          </a:ln>
        </p:spPr>
        <p:txBody>
          <a:bodyPr anchorCtr="0" anchor="t" bIns="45675" lIns="91375" spcFirstLastPara="1" rIns="91375" wrap="square" tIns="45675">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70" name="Google Shape;170;p70"/>
          <p:cNvSpPr txBox="1"/>
          <p:nvPr>
            <p:ph idx="10" type="dt"/>
          </p:nvPr>
        </p:nvSpPr>
        <p:spPr>
          <a:xfrm>
            <a:off x="457200" y="4767264"/>
            <a:ext cx="2133600" cy="273844"/>
          </a:xfrm>
          <a:prstGeom prst="rect">
            <a:avLst/>
          </a:prstGeom>
          <a:noFill/>
          <a:ln>
            <a:noFill/>
          </a:ln>
        </p:spPr>
        <p:txBody>
          <a:bodyPr anchorCtr="0" anchor="ctr" bIns="45675" lIns="91375" spcFirstLastPara="1" rIns="91375" wrap="square" tIns="456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1" name="Google Shape;171;p70"/>
          <p:cNvSpPr txBox="1"/>
          <p:nvPr>
            <p:ph idx="11" type="ftr"/>
          </p:nvPr>
        </p:nvSpPr>
        <p:spPr>
          <a:xfrm>
            <a:off x="3124200" y="4767264"/>
            <a:ext cx="2895600" cy="273844"/>
          </a:xfrm>
          <a:prstGeom prst="rect">
            <a:avLst/>
          </a:prstGeom>
          <a:noFill/>
          <a:ln>
            <a:noFill/>
          </a:ln>
        </p:spPr>
        <p:txBody>
          <a:bodyPr anchorCtr="0" anchor="ctr" bIns="45675" lIns="91375" spcFirstLastPara="1" rIns="91375" wrap="square" tIns="456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2" name="Google Shape;172;p70"/>
          <p:cNvSpPr txBox="1"/>
          <p:nvPr>
            <p:ph idx="12" type="sldNum"/>
          </p:nvPr>
        </p:nvSpPr>
        <p:spPr>
          <a:xfrm>
            <a:off x="6553200" y="4767264"/>
            <a:ext cx="2133600" cy="273844"/>
          </a:xfrm>
          <a:prstGeom prst="rect">
            <a:avLst/>
          </a:prstGeom>
          <a:noFill/>
          <a:ln>
            <a:noFill/>
          </a:ln>
        </p:spPr>
        <p:txBody>
          <a:bodyPr anchorCtr="0" anchor="ctr" bIns="45675" lIns="91375" spcFirstLastPara="1" rIns="91375" wrap="square" tIns="45675">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objOnly">
  <p:cSld name="OBJECT_ONLY">
    <p:spTree>
      <p:nvGrpSpPr>
        <p:cNvPr id="173" name="Shape 173"/>
        <p:cNvGrpSpPr/>
        <p:nvPr/>
      </p:nvGrpSpPr>
      <p:grpSpPr>
        <a:xfrm>
          <a:off x="0" y="0"/>
          <a:ext cx="0" cy="0"/>
          <a:chOff x="0" y="0"/>
          <a:chExt cx="0" cy="0"/>
        </a:xfrm>
      </p:grpSpPr>
      <p:sp>
        <p:nvSpPr>
          <p:cNvPr id="174" name="Google Shape;174;p71"/>
          <p:cNvSpPr txBox="1"/>
          <p:nvPr>
            <p:ph idx="1" type="body"/>
          </p:nvPr>
        </p:nvSpPr>
        <p:spPr>
          <a:xfrm>
            <a:off x="457200" y="205980"/>
            <a:ext cx="8229600" cy="4388644"/>
          </a:xfrm>
          <a:prstGeom prst="rect">
            <a:avLst/>
          </a:prstGeom>
          <a:noFill/>
          <a:ln>
            <a:noFill/>
          </a:ln>
        </p:spPr>
        <p:txBody>
          <a:bodyPr anchorCtr="0" anchor="t" bIns="45675" lIns="91375" spcFirstLastPara="1" rIns="91375" wrap="square" tIns="45675">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75" name="Google Shape;175;p71"/>
          <p:cNvSpPr txBox="1"/>
          <p:nvPr>
            <p:ph idx="10" type="dt"/>
          </p:nvPr>
        </p:nvSpPr>
        <p:spPr>
          <a:xfrm>
            <a:off x="457200" y="4767264"/>
            <a:ext cx="2133600" cy="273844"/>
          </a:xfrm>
          <a:prstGeom prst="rect">
            <a:avLst/>
          </a:prstGeom>
          <a:noFill/>
          <a:ln>
            <a:noFill/>
          </a:ln>
        </p:spPr>
        <p:txBody>
          <a:bodyPr anchorCtr="0" anchor="ctr" bIns="45675" lIns="91375" spcFirstLastPara="1" rIns="91375" wrap="square" tIns="456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6" name="Google Shape;176;p71"/>
          <p:cNvSpPr txBox="1"/>
          <p:nvPr>
            <p:ph idx="11" type="ftr"/>
          </p:nvPr>
        </p:nvSpPr>
        <p:spPr>
          <a:xfrm>
            <a:off x="3124200" y="4767264"/>
            <a:ext cx="2895600" cy="273844"/>
          </a:xfrm>
          <a:prstGeom prst="rect">
            <a:avLst/>
          </a:prstGeom>
          <a:noFill/>
          <a:ln>
            <a:noFill/>
          </a:ln>
        </p:spPr>
        <p:txBody>
          <a:bodyPr anchorCtr="0" anchor="ctr" bIns="45675" lIns="91375" spcFirstLastPara="1" rIns="91375" wrap="square" tIns="456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7" name="Google Shape;177;p71"/>
          <p:cNvSpPr txBox="1"/>
          <p:nvPr>
            <p:ph idx="12" type="sldNum"/>
          </p:nvPr>
        </p:nvSpPr>
        <p:spPr>
          <a:xfrm>
            <a:off x="6553200" y="4767264"/>
            <a:ext cx="2133600" cy="273844"/>
          </a:xfrm>
          <a:prstGeom prst="rect">
            <a:avLst/>
          </a:prstGeom>
          <a:noFill/>
          <a:ln>
            <a:noFill/>
          </a:ln>
        </p:spPr>
        <p:txBody>
          <a:bodyPr anchorCtr="0" anchor="ctr" bIns="45675" lIns="91375" spcFirstLastPara="1" rIns="91375" wrap="square" tIns="45675">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4 Content" type="fourObj">
  <p:cSld name="FOUR_OBJECTS">
    <p:spTree>
      <p:nvGrpSpPr>
        <p:cNvPr id="178" name="Shape 178"/>
        <p:cNvGrpSpPr/>
        <p:nvPr/>
      </p:nvGrpSpPr>
      <p:grpSpPr>
        <a:xfrm>
          <a:off x="0" y="0"/>
          <a:ext cx="0" cy="0"/>
          <a:chOff x="0" y="0"/>
          <a:chExt cx="0" cy="0"/>
        </a:xfrm>
      </p:grpSpPr>
      <p:sp>
        <p:nvSpPr>
          <p:cNvPr id="179" name="Google Shape;179;p72"/>
          <p:cNvSpPr txBox="1"/>
          <p:nvPr>
            <p:ph type="title"/>
          </p:nvPr>
        </p:nvSpPr>
        <p:spPr>
          <a:xfrm>
            <a:off x="457200" y="205979"/>
            <a:ext cx="8229600" cy="857250"/>
          </a:xfrm>
          <a:prstGeom prst="rect">
            <a:avLst/>
          </a:prstGeom>
          <a:noFill/>
          <a:ln>
            <a:noFill/>
          </a:ln>
        </p:spPr>
        <p:txBody>
          <a:bodyPr anchorCtr="0" anchor="ctr" bIns="45675" lIns="91375" spcFirstLastPara="1" rIns="91375" wrap="square" tIns="45675">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80" name="Google Shape;180;p72"/>
          <p:cNvSpPr txBox="1"/>
          <p:nvPr>
            <p:ph idx="1" type="body"/>
          </p:nvPr>
        </p:nvSpPr>
        <p:spPr>
          <a:xfrm>
            <a:off x="457200" y="1200152"/>
            <a:ext cx="4038600" cy="1639491"/>
          </a:xfrm>
          <a:prstGeom prst="rect">
            <a:avLst/>
          </a:prstGeom>
          <a:noFill/>
          <a:ln>
            <a:noFill/>
          </a:ln>
        </p:spPr>
        <p:txBody>
          <a:bodyPr anchorCtr="0" anchor="t" bIns="45675" lIns="91375" spcFirstLastPara="1" rIns="91375" wrap="square" tIns="45675">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1" name="Google Shape;181;p72"/>
          <p:cNvSpPr txBox="1"/>
          <p:nvPr>
            <p:ph idx="2" type="body"/>
          </p:nvPr>
        </p:nvSpPr>
        <p:spPr>
          <a:xfrm>
            <a:off x="4648200" y="1200152"/>
            <a:ext cx="4038600" cy="1639491"/>
          </a:xfrm>
          <a:prstGeom prst="rect">
            <a:avLst/>
          </a:prstGeom>
          <a:noFill/>
          <a:ln>
            <a:noFill/>
          </a:ln>
        </p:spPr>
        <p:txBody>
          <a:bodyPr anchorCtr="0" anchor="t" bIns="45675" lIns="91375" spcFirstLastPara="1" rIns="91375" wrap="square" tIns="45675">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2" name="Google Shape;182;p72"/>
          <p:cNvSpPr txBox="1"/>
          <p:nvPr>
            <p:ph idx="3" type="body"/>
          </p:nvPr>
        </p:nvSpPr>
        <p:spPr>
          <a:xfrm>
            <a:off x="457200" y="2954004"/>
            <a:ext cx="4038600" cy="1640681"/>
          </a:xfrm>
          <a:prstGeom prst="rect">
            <a:avLst/>
          </a:prstGeom>
          <a:noFill/>
          <a:ln>
            <a:noFill/>
          </a:ln>
        </p:spPr>
        <p:txBody>
          <a:bodyPr anchorCtr="0" anchor="t" bIns="45675" lIns="91375" spcFirstLastPara="1" rIns="91375" wrap="square" tIns="45675">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3" name="Google Shape;183;p72"/>
          <p:cNvSpPr txBox="1"/>
          <p:nvPr>
            <p:ph idx="4" type="body"/>
          </p:nvPr>
        </p:nvSpPr>
        <p:spPr>
          <a:xfrm>
            <a:off x="4648200" y="2954004"/>
            <a:ext cx="4038600" cy="1640681"/>
          </a:xfrm>
          <a:prstGeom prst="rect">
            <a:avLst/>
          </a:prstGeom>
          <a:noFill/>
          <a:ln>
            <a:noFill/>
          </a:ln>
        </p:spPr>
        <p:txBody>
          <a:bodyPr anchorCtr="0" anchor="t" bIns="45675" lIns="91375" spcFirstLastPara="1" rIns="91375" wrap="square" tIns="45675">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4" name="Google Shape;184;p72"/>
          <p:cNvSpPr txBox="1"/>
          <p:nvPr>
            <p:ph idx="10" type="dt"/>
          </p:nvPr>
        </p:nvSpPr>
        <p:spPr>
          <a:xfrm>
            <a:off x="457200" y="4683919"/>
            <a:ext cx="2133600" cy="357188"/>
          </a:xfrm>
          <a:prstGeom prst="rect">
            <a:avLst/>
          </a:prstGeom>
          <a:noFill/>
          <a:ln>
            <a:noFill/>
          </a:ln>
        </p:spPr>
        <p:txBody>
          <a:bodyPr anchorCtr="0" anchor="ctr" bIns="45675" lIns="91375" spcFirstLastPara="1" rIns="91375" wrap="square" tIns="456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5" name="Google Shape;185;p72"/>
          <p:cNvSpPr txBox="1"/>
          <p:nvPr>
            <p:ph idx="11" type="ftr"/>
          </p:nvPr>
        </p:nvSpPr>
        <p:spPr>
          <a:xfrm>
            <a:off x="3124200" y="4683919"/>
            <a:ext cx="2895600" cy="357188"/>
          </a:xfrm>
          <a:prstGeom prst="rect">
            <a:avLst/>
          </a:prstGeom>
          <a:noFill/>
          <a:ln>
            <a:noFill/>
          </a:ln>
        </p:spPr>
        <p:txBody>
          <a:bodyPr anchorCtr="0" anchor="ctr" bIns="45675" lIns="91375" spcFirstLastPara="1" rIns="91375" wrap="square" tIns="456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6" name="Google Shape;186;p72"/>
          <p:cNvSpPr txBox="1"/>
          <p:nvPr>
            <p:ph idx="12" type="sldNum"/>
          </p:nvPr>
        </p:nvSpPr>
        <p:spPr>
          <a:xfrm>
            <a:off x="6553200" y="4683919"/>
            <a:ext cx="2133600" cy="357188"/>
          </a:xfrm>
          <a:prstGeom prst="rect">
            <a:avLst/>
          </a:prstGeom>
          <a:noFill/>
          <a:ln>
            <a:noFill/>
          </a:ln>
        </p:spPr>
        <p:txBody>
          <a:bodyPr anchorCtr="0" anchor="ctr" bIns="45675" lIns="91375" spcFirstLastPara="1" rIns="91375" wrap="square" tIns="45675">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3" name="Shape 193"/>
        <p:cNvGrpSpPr/>
        <p:nvPr/>
      </p:nvGrpSpPr>
      <p:grpSpPr>
        <a:xfrm>
          <a:off x="0" y="0"/>
          <a:ext cx="0" cy="0"/>
          <a:chOff x="0" y="0"/>
          <a:chExt cx="0" cy="0"/>
        </a:xfrm>
      </p:grpSpPr>
      <p:sp>
        <p:nvSpPr>
          <p:cNvPr id="194" name="Google Shape;194;p49"/>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5" name="Google Shape;195;p49"/>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6" name="Google Shape;196;p49"/>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7" name="Shape 197"/>
        <p:cNvGrpSpPr/>
        <p:nvPr/>
      </p:nvGrpSpPr>
      <p:grpSpPr>
        <a:xfrm>
          <a:off x="0" y="0"/>
          <a:ext cx="0" cy="0"/>
          <a:chOff x="0" y="0"/>
          <a:chExt cx="0" cy="0"/>
        </a:xfrm>
      </p:grpSpPr>
      <p:sp>
        <p:nvSpPr>
          <p:cNvPr id="198" name="Google Shape;198;p83"/>
          <p:cNvSpPr txBox="1"/>
          <p:nvPr>
            <p:ph type="ctrTitle"/>
          </p:nvPr>
        </p:nvSpPr>
        <p:spPr>
          <a:xfrm>
            <a:off x="1143000" y="841772"/>
            <a:ext cx="6858000" cy="1790700"/>
          </a:xfrm>
          <a:prstGeom prst="rect">
            <a:avLst/>
          </a:prstGeom>
          <a:noFill/>
          <a:ln>
            <a:noFill/>
          </a:ln>
        </p:spPr>
        <p:txBody>
          <a:bodyPr anchorCtr="0" anchor="b" bIns="34275" lIns="68550" spcFirstLastPara="1" rIns="68550"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9" name="Google Shape;199;p83"/>
          <p:cNvSpPr txBox="1"/>
          <p:nvPr>
            <p:ph idx="1" type="subTitle"/>
          </p:nvPr>
        </p:nvSpPr>
        <p:spPr>
          <a:xfrm>
            <a:off x="1143000" y="2701528"/>
            <a:ext cx="6858000" cy="1241822"/>
          </a:xfrm>
          <a:prstGeom prst="rect">
            <a:avLst/>
          </a:prstGeom>
          <a:noFill/>
          <a:ln>
            <a:noFill/>
          </a:ln>
        </p:spPr>
        <p:txBody>
          <a:bodyPr anchorCtr="0" anchor="t" bIns="34275" lIns="68550" spcFirstLastPara="1" rIns="68550" wrap="square" tIns="34275">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400"/>
              <a:buNone/>
              <a:defRPr sz="140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200" name="Google Shape;200;p83"/>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1" name="Google Shape;201;p83"/>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p83"/>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3" name="Shape 203"/>
        <p:cNvGrpSpPr/>
        <p:nvPr/>
      </p:nvGrpSpPr>
      <p:grpSpPr>
        <a:xfrm>
          <a:off x="0" y="0"/>
          <a:ext cx="0" cy="0"/>
          <a:chOff x="0" y="0"/>
          <a:chExt cx="0" cy="0"/>
        </a:xfrm>
      </p:grpSpPr>
      <p:sp>
        <p:nvSpPr>
          <p:cNvPr id="204" name="Google Shape;204;p84"/>
          <p:cNvSpPr txBox="1"/>
          <p:nvPr>
            <p:ph type="title"/>
          </p:nvPr>
        </p:nvSpPr>
        <p:spPr>
          <a:xfrm>
            <a:off x="628650" y="273844"/>
            <a:ext cx="7886700" cy="994172"/>
          </a:xfrm>
          <a:prstGeom prst="rect">
            <a:avLst/>
          </a:prstGeom>
          <a:noFill/>
          <a:ln>
            <a:noFill/>
          </a:ln>
        </p:spPr>
        <p:txBody>
          <a:bodyPr anchorCtr="0" anchor="ctr" bIns="34275" lIns="68550" spcFirstLastPara="1" rIns="68550"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5" name="Google Shape;205;p84"/>
          <p:cNvSpPr txBox="1"/>
          <p:nvPr>
            <p:ph idx="1" type="body"/>
          </p:nvPr>
        </p:nvSpPr>
        <p:spPr>
          <a:xfrm>
            <a:off x="628650" y="1369219"/>
            <a:ext cx="7886700" cy="3263504"/>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06" name="Google Shape;206;p84"/>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7" name="Google Shape;207;p84"/>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8" name="Google Shape;208;p84"/>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 name="Shape 24"/>
        <p:cNvGrpSpPr/>
        <p:nvPr/>
      </p:nvGrpSpPr>
      <p:grpSpPr>
        <a:xfrm>
          <a:off x="0" y="0"/>
          <a:ext cx="0" cy="0"/>
          <a:chOff x="0" y="0"/>
          <a:chExt cx="0" cy="0"/>
        </a:xfrm>
      </p:grpSpPr>
      <p:sp>
        <p:nvSpPr>
          <p:cNvPr id="25" name="Google Shape;25;p44"/>
          <p:cNvSpPr txBox="1"/>
          <p:nvPr>
            <p:ph type="title"/>
          </p:nvPr>
        </p:nvSpPr>
        <p:spPr>
          <a:xfrm>
            <a:off x="457200" y="205979"/>
            <a:ext cx="8229600" cy="857250"/>
          </a:xfrm>
          <a:prstGeom prst="rect">
            <a:avLst/>
          </a:prstGeom>
          <a:noFill/>
          <a:ln>
            <a:noFill/>
          </a:ln>
        </p:spPr>
        <p:txBody>
          <a:bodyPr anchorCtr="0" anchor="ctr" bIns="45675" lIns="91375" spcFirstLastPara="1" rIns="91375" wrap="square" tIns="45675">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6" name="Google Shape;26;p44"/>
          <p:cNvSpPr txBox="1"/>
          <p:nvPr>
            <p:ph idx="1" type="body"/>
          </p:nvPr>
        </p:nvSpPr>
        <p:spPr>
          <a:xfrm>
            <a:off x="457200" y="1200151"/>
            <a:ext cx="8229600" cy="3394472"/>
          </a:xfrm>
          <a:prstGeom prst="rect">
            <a:avLst/>
          </a:prstGeom>
          <a:noFill/>
          <a:ln>
            <a:noFill/>
          </a:ln>
        </p:spPr>
        <p:txBody>
          <a:bodyPr anchorCtr="0" anchor="t" bIns="45675" lIns="91375" spcFirstLastPara="1" rIns="91375" wrap="square" tIns="45675">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7" name="Google Shape;27;p44"/>
          <p:cNvSpPr txBox="1"/>
          <p:nvPr>
            <p:ph idx="10" type="dt"/>
          </p:nvPr>
        </p:nvSpPr>
        <p:spPr>
          <a:xfrm>
            <a:off x="457200" y="4767264"/>
            <a:ext cx="2133600" cy="273844"/>
          </a:xfrm>
          <a:prstGeom prst="rect">
            <a:avLst/>
          </a:prstGeom>
          <a:noFill/>
          <a:ln>
            <a:noFill/>
          </a:ln>
        </p:spPr>
        <p:txBody>
          <a:bodyPr anchorCtr="0" anchor="ctr" bIns="45675" lIns="91375" spcFirstLastPara="1" rIns="91375" wrap="square" tIns="456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44"/>
          <p:cNvSpPr txBox="1"/>
          <p:nvPr>
            <p:ph idx="11" type="ftr"/>
          </p:nvPr>
        </p:nvSpPr>
        <p:spPr>
          <a:xfrm>
            <a:off x="3124200" y="4767264"/>
            <a:ext cx="2895600" cy="273844"/>
          </a:xfrm>
          <a:prstGeom prst="rect">
            <a:avLst/>
          </a:prstGeom>
          <a:noFill/>
          <a:ln>
            <a:noFill/>
          </a:ln>
        </p:spPr>
        <p:txBody>
          <a:bodyPr anchorCtr="0" anchor="ctr" bIns="45675" lIns="91375" spcFirstLastPara="1" rIns="91375" wrap="square" tIns="456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4"/>
          <p:cNvSpPr txBox="1"/>
          <p:nvPr>
            <p:ph idx="12" type="sldNum"/>
          </p:nvPr>
        </p:nvSpPr>
        <p:spPr>
          <a:xfrm>
            <a:off x="6553200" y="4767264"/>
            <a:ext cx="2133600" cy="273844"/>
          </a:xfrm>
          <a:prstGeom prst="rect">
            <a:avLst/>
          </a:prstGeom>
          <a:noFill/>
          <a:ln>
            <a:noFill/>
          </a:ln>
        </p:spPr>
        <p:txBody>
          <a:bodyPr anchorCtr="0" anchor="ctr" bIns="45675" lIns="91375" spcFirstLastPara="1" rIns="91375" wrap="square" tIns="45675">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9" name="Shape 209"/>
        <p:cNvGrpSpPr/>
        <p:nvPr/>
      </p:nvGrpSpPr>
      <p:grpSpPr>
        <a:xfrm>
          <a:off x="0" y="0"/>
          <a:ext cx="0" cy="0"/>
          <a:chOff x="0" y="0"/>
          <a:chExt cx="0" cy="0"/>
        </a:xfrm>
      </p:grpSpPr>
      <p:sp>
        <p:nvSpPr>
          <p:cNvPr id="210" name="Google Shape;210;p85"/>
          <p:cNvSpPr txBox="1"/>
          <p:nvPr>
            <p:ph type="title"/>
          </p:nvPr>
        </p:nvSpPr>
        <p:spPr>
          <a:xfrm>
            <a:off x="623888" y="1282311"/>
            <a:ext cx="7886700" cy="2139553"/>
          </a:xfrm>
          <a:prstGeom prst="rect">
            <a:avLst/>
          </a:prstGeom>
          <a:noFill/>
          <a:ln>
            <a:noFill/>
          </a:ln>
        </p:spPr>
        <p:txBody>
          <a:bodyPr anchorCtr="0" anchor="b" bIns="34275" lIns="68550" spcFirstLastPara="1" rIns="68550"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1" name="Google Shape;211;p85"/>
          <p:cNvSpPr txBox="1"/>
          <p:nvPr>
            <p:ph idx="1" type="body"/>
          </p:nvPr>
        </p:nvSpPr>
        <p:spPr>
          <a:xfrm>
            <a:off x="623888" y="3442099"/>
            <a:ext cx="7886700" cy="1125140"/>
          </a:xfrm>
          <a:prstGeom prst="rect">
            <a:avLst/>
          </a:prstGeom>
          <a:noFill/>
          <a:ln>
            <a:noFill/>
          </a:ln>
        </p:spPr>
        <p:txBody>
          <a:bodyPr anchorCtr="0" anchor="t" bIns="34275" lIns="68550" spcFirstLastPara="1" rIns="68550" wrap="square" tIns="34275">
            <a:norm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400"/>
              <a:buNone/>
              <a:defRPr sz="140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212" name="Google Shape;212;p85"/>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3" name="Google Shape;213;p85"/>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4" name="Google Shape;214;p85"/>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15" name="Shape 215"/>
        <p:cNvGrpSpPr/>
        <p:nvPr/>
      </p:nvGrpSpPr>
      <p:grpSpPr>
        <a:xfrm>
          <a:off x="0" y="0"/>
          <a:ext cx="0" cy="0"/>
          <a:chOff x="0" y="0"/>
          <a:chExt cx="0" cy="0"/>
        </a:xfrm>
      </p:grpSpPr>
      <p:sp>
        <p:nvSpPr>
          <p:cNvPr id="216" name="Google Shape;216;p86"/>
          <p:cNvSpPr txBox="1"/>
          <p:nvPr>
            <p:ph type="title"/>
          </p:nvPr>
        </p:nvSpPr>
        <p:spPr>
          <a:xfrm>
            <a:off x="628650" y="273844"/>
            <a:ext cx="7886700" cy="994172"/>
          </a:xfrm>
          <a:prstGeom prst="rect">
            <a:avLst/>
          </a:prstGeom>
          <a:noFill/>
          <a:ln>
            <a:noFill/>
          </a:ln>
        </p:spPr>
        <p:txBody>
          <a:bodyPr anchorCtr="0" anchor="ctr" bIns="34275" lIns="68550" spcFirstLastPara="1" rIns="68550"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7" name="Google Shape;217;p86"/>
          <p:cNvSpPr txBox="1"/>
          <p:nvPr>
            <p:ph idx="1" type="body"/>
          </p:nvPr>
        </p:nvSpPr>
        <p:spPr>
          <a:xfrm>
            <a:off x="628650" y="1369219"/>
            <a:ext cx="3886200" cy="3263504"/>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18" name="Google Shape;218;p86"/>
          <p:cNvSpPr txBox="1"/>
          <p:nvPr>
            <p:ph idx="2" type="body"/>
          </p:nvPr>
        </p:nvSpPr>
        <p:spPr>
          <a:xfrm>
            <a:off x="4629150" y="1369219"/>
            <a:ext cx="3886200" cy="3263504"/>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19" name="Google Shape;219;p86"/>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0" name="Google Shape;220;p86"/>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1" name="Google Shape;221;p86"/>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22" name="Shape 222"/>
        <p:cNvGrpSpPr/>
        <p:nvPr/>
      </p:nvGrpSpPr>
      <p:grpSpPr>
        <a:xfrm>
          <a:off x="0" y="0"/>
          <a:ext cx="0" cy="0"/>
          <a:chOff x="0" y="0"/>
          <a:chExt cx="0" cy="0"/>
        </a:xfrm>
      </p:grpSpPr>
      <p:sp>
        <p:nvSpPr>
          <p:cNvPr id="223" name="Google Shape;223;p87"/>
          <p:cNvSpPr txBox="1"/>
          <p:nvPr>
            <p:ph type="title"/>
          </p:nvPr>
        </p:nvSpPr>
        <p:spPr>
          <a:xfrm>
            <a:off x="629841" y="273844"/>
            <a:ext cx="7886700" cy="994172"/>
          </a:xfrm>
          <a:prstGeom prst="rect">
            <a:avLst/>
          </a:prstGeom>
          <a:noFill/>
          <a:ln>
            <a:noFill/>
          </a:ln>
        </p:spPr>
        <p:txBody>
          <a:bodyPr anchorCtr="0" anchor="ctr" bIns="34275" lIns="68550" spcFirstLastPara="1" rIns="68550"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4" name="Google Shape;224;p87"/>
          <p:cNvSpPr txBox="1"/>
          <p:nvPr>
            <p:ph idx="1" type="body"/>
          </p:nvPr>
        </p:nvSpPr>
        <p:spPr>
          <a:xfrm>
            <a:off x="629842" y="1260872"/>
            <a:ext cx="3868340" cy="617934"/>
          </a:xfrm>
          <a:prstGeom prst="rect">
            <a:avLst/>
          </a:prstGeom>
          <a:noFill/>
          <a:ln>
            <a:noFill/>
          </a:ln>
        </p:spPr>
        <p:txBody>
          <a:bodyPr anchorCtr="0" anchor="b" bIns="34275" lIns="68550" spcFirstLastPara="1" rIns="68550" wrap="square" tIns="34275">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400"/>
              <a:buNone/>
              <a:defRPr b="1" sz="140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225" name="Google Shape;225;p87"/>
          <p:cNvSpPr txBox="1"/>
          <p:nvPr>
            <p:ph idx="2" type="body"/>
          </p:nvPr>
        </p:nvSpPr>
        <p:spPr>
          <a:xfrm>
            <a:off x="629842" y="1878806"/>
            <a:ext cx="3868340" cy="2763441"/>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26" name="Google Shape;226;p87"/>
          <p:cNvSpPr txBox="1"/>
          <p:nvPr>
            <p:ph idx="3" type="body"/>
          </p:nvPr>
        </p:nvSpPr>
        <p:spPr>
          <a:xfrm>
            <a:off x="4629152" y="1260872"/>
            <a:ext cx="3887391" cy="617934"/>
          </a:xfrm>
          <a:prstGeom prst="rect">
            <a:avLst/>
          </a:prstGeom>
          <a:noFill/>
          <a:ln>
            <a:noFill/>
          </a:ln>
        </p:spPr>
        <p:txBody>
          <a:bodyPr anchorCtr="0" anchor="b" bIns="34275" lIns="68550" spcFirstLastPara="1" rIns="68550" wrap="square" tIns="34275">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400"/>
              <a:buNone/>
              <a:defRPr b="1" sz="140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227" name="Google Shape;227;p87"/>
          <p:cNvSpPr txBox="1"/>
          <p:nvPr>
            <p:ph idx="4" type="body"/>
          </p:nvPr>
        </p:nvSpPr>
        <p:spPr>
          <a:xfrm>
            <a:off x="4629152" y="1878806"/>
            <a:ext cx="3887391" cy="2763441"/>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28" name="Google Shape;228;p87"/>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9" name="Google Shape;229;p87"/>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0" name="Google Shape;230;p87"/>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1" name="Shape 231"/>
        <p:cNvGrpSpPr/>
        <p:nvPr/>
      </p:nvGrpSpPr>
      <p:grpSpPr>
        <a:xfrm>
          <a:off x="0" y="0"/>
          <a:ext cx="0" cy="0"/>
          <a:chOff x="0" y="0"/>
          <a:chExt cx="0" cy="0"/>
        </a:xfrm>
      </p:grpSpPr>
      <p:sp>
        <p:nvSpPr>
          <p:cNvPr id="232" name="Google Shape;232;p88"/>
          <p:cNvSpPr txBox="1"/>
          <p:nvPr>
            <p:ph type="title"/>
          </p:nvPr>
        </p:nvSpPr>
        <p:spPr>
          <a:xfrm>
            <a:off x="628650" y="273844"/>
            <a:ext cx="7886700" cy="994172"/>
          </a:xfrm>
          <a:prstGeom prst="rect">
            <a:avLst/>
          </a:prstGeom>
          <a:noFill/>
          <a:ln>
            <a:noFill/>
          </a:ln>
        </p:spPr>
        <p:txBody>
          <a:bodyPr anchorCtr="0" anchor="ctr" bIns="34275" lIns="68550" spcFirstLastPara="1" rIns="68550"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3" name="Google Shape;233;p88"/>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4" name="Google Shape;234;p88"/>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5" name="Google Shape;235;p88"/>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36" name="Shape 236"/>
        <p:cNvGrpSpPr/>
        <p:nvPr/>
      </p:nvGrpSpPr>
      <p:grpSpPr>
        <a:xfrm>
          <a:off x="0" y="0"/>
          <a:ext cx="0" cy="0"/>
          <a:chOff x="0" y="0"/>
          <a:chExt cx="0" cy="0"/>
        </a:xfrm>
      </p:grpSpPr>
      <p:sp>
        <p:nvSpPr>
          <p:cNvPr id="237" name="Google Shape;237;p89"/>
          <p:cNvSpPr txBox="1"/>
          <p:nvPr>
            <p:ph type="title"/>
          </p:nvPr>
        </p:nvSpPr>
        <p:spPr>
          <a:xfrm>
            <a:off x="629841" y="342900"/>
            <a:ext cx="2949178" cy="1200150"/>
          </a:xfrm>
          <a:prstGeom prst="rect">
            <a:avLst/>
          </a:prstGeom>
          <a:noFill/>
          <a:ln>
            <a:noFill/>
          </a:ln>
        </p:spPr>
        <p:txBody>
          <a:bodyPr anchorCtr="0" anchor="b" bIns="34275" lIns="68550" spcFirstLastPara="1" rIns="68550"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8" name="Google Shape;238;p89"/>
          <p:cNvSpPr txBox="1"/>
          <p:nvPr>
            <p:ph idx="1" type="body"/>
          </p:nvPr>
        </p:nvSpPr>
        <p:spPr>
          <a:xfrm>
            <a:off x="3887391" y="740576"/>
            <a:ext cx="4629150" cy="3655219"/>
          </a:xfrm>
          <a:prstGeom prst="rect">
            <a:avLst/>
          </a:prstGeom>
          <a:noFill/>
          <a:ln>
            <a:noFill/>
          </a:ln>
        </p:spPr>
        <p:txBody>
          <a:bodyPr anchorCtr="0" anchor="t" bIns="34275" lIns="68550" spcFirstLastPara="1" rIns="68550" wrap="square" tIns="34275">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239" name="Google Shape;239;p89"/>
          <p:cNvSpPr txBox="1"/>
          <p:nvPr>
            <p:ph idx="2" type="body"/>
          </p:nvPr>
        </p:nvSpPr>
        <p:spPr>
          <a:xfrm>
            <a:off x="629841" y="1543052"/>
            <a:ext cx="2949178" cy="2858691"/>
          </a:xfrm>
          <a:prstGeom prst="rect">
            <a:avLst/>
          </a:prstGeom>
          <a:noFill/>
          <a:ln>
            <a:noFill/>
          </a:ln>
        </p:spPr>
        <p:txBody>
          <a:bodyPr anchorCtr="0" anchor="t" bIns="34275" lIns="68550" spcFirstLastPara="1" rIns="68550" wrap="square" tIns="34275">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100"/>
              <a:buNone/>
              <a:defRPr sz="110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800"/>
              <a:buNone/>
              <a:defRPr sz="800"/>
            </a:lvl4pPr>
            <a:lvl5pPr indent="-228600" lvl="4" marL="2286000" algn="l">
              <a:lnSpc>
                <a:spcPct val="90000"/>
              </a:lnSpc>
              <a:spcBef>
                <a:spcPts val="375"/>
              </a:spcBef>
              <a:spcAft>
                <a:spcPts val="0"/>
              </a:spcAft>
              <a:buClr>
                <a:schemeClr val="dk1"/>
              </a:buClr>
              <a:buSzPts val="800"/>
              <a:buNone/>
              <a:defRPr sz="800"/>
            </a:lvl5pPr>
            <a:lvl6pPr indent="-228600" lvl="5" marL="2743200" algn="l">
              <a:lnSpc>
                <a:spcPct val="90000"/>
              </a:lnSpc>
              <a:spcBef>
                <a:spcPts val="375"/>
              </a:spcBef>
              <a:spcAft>
                <a:spcPts val="0"/>
              </a:spcAft>
              <a:buClr>
                <a:schemeClr val="dk1"/>
              </a:buClr>
              <a:buSzPts val="800"/>
              <a:buNone/>
              <a:defRPr sz="800"/>
            </a:lvl6pPr>
            <a:lvl7pPr indent="-228600" lvl="6" marL="3200400" algn="l">
              <a:lnSpc>
                <a:spcPct val="90000"/>
              </a:lnSpc>
              <a:spcBef>
                <a:spcPts val="375"/>
              </a:spcBef>
              <a:spcAft>
                <a:spcPts val="0"/>
              </a:spcAft>
              <a:buClr>
                <a:schemeClr val="dk1"/>
              </a:buClr>
              <a:buSzPts val="800"/>
              <a:buNone/>
              <a:defRPr sz="800"/>
            </a:lvl7pPr>
            <a:lvl8pPr indent="-228600" lvl="7" marL="3657600" algn="l">
              <a:lnSpc>
                <a:spcPct val="90000"/>
              </a:lnSpc>
              <a:spcBef>
                <a:spcPts val="375"/>
              </a:spcBef>
              <a:spcAft>
                <a:spcPts val="0"/>
              </a:spcAft>
              <a:buClr>
                <a:schemeClr val="dk1"/>
              </a:buClr>
              <a:buSzPts val="800"/>
              <a:buNone/>
              <a:defRPr sz="800"/>
            </a:lvl8pPr>
            <a:lvl9pPr indent="-228600" lvl="8" marL="4114800" algn="l">
              <a:lnSpc>
                <a:spcPct val="90000"/>
              </a:lnSpc>
              <a:spcBef>
                <a:spcPts val="375"/>
              </a:spcBef>
              <a:spcAft>
                <a:spcPts val="0"/>
              </a:spcAft>
              <a:buClr>
                <a:schemeClr val="dk1"/>
              </a:buClr>
              <a:buSzPts val="800"/>
              <a:buNone/>
              <a:defRPr sz="800"/>
            </a:lvl9pPr>
          </a:lstStyle>
          <a:p/>
        </p:txBody>
      </p:sp>
      <p:sp>
        <p:nvSpPr>
          <p:cNvPr id="240" name="Google Shape;240;p89"/>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1" name="Google Shape;241;p89"/>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2" name="Google Shape;242;p89"/>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43" name="Shape 243"/>
        <p:cNvGrpSpPr/>
        <p:nvPr/>
      </p:nvGrpSpPr>
      <p:grpSpPr>
        <a:xfrm>
          <a:off x="0" y="0"/>
          <a:ext cx="0" cy="0"/>
          <a:chOff x="0" y="0"/>
          <a:chExt cx="0" cy="0"/>
        </a:xfrm>
      </p:grpSpPr>
      <p:sp>
        <p:nvSpPr>
          <p:cNvPr id="244" name="Google Shape;244;p90"/>
          <p:cNvSpPr txBox="1"/>
          <p:nvPr>
            <p:ph type="title"/>
          </p:nvPr>
        </p:nvSpPr>
        <p:spPr>
          <a:xfrm>
            <a:off x="629841" y="342900"/>
            <a:ext cx="2949178" cy="1200150"/>
          </a:xfrm>
          <a:prstGeom prst="rect">
            <a:avLst/>
          </a:prstGeom>
          <a:noFill/>
          <a:ln>
            <a:noFill/>
          </a:ln>
        </p:spPr>
        <p:txBody>
          <a:bodyPr anchorCtr="0" anchor="b" bIns="34275" lIns="68550" spcFirstLastPara="1" rIns="68550"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5" name="Google Shape;245;p90"/>
          <p:cNvSpPr/>
          <p:nvPr>
            <p:ph idx="2" type="pic"/>
          </p:nvPr>
        </p:nvSpPr>
        <p:spPr>
          <a:xfrm>
            <a:off x="3887391" y="740576"/>
            <a:ext cx="4629150" cy="3655219"/>
          </a:xfrm>
          <a:prstGeom prst="rect">
            <a:avLst/>
          </a:prstGeom>
          <a:noFill/>
          <a:ln>
            <a:noFill/>
          </a:ln>
        </p:spPr>
      </p:sp>
      <p:sp>
        <p:nvSpPr>
          <p:cNvPr id="246" name="Google Shape;246;p90"/>
          <p:cNvSpPr txBox="1"/>
          <p:nvPr>
            <p:ph idx="1" type="body"/>
          </p:nvPr>
        </p:nvSpPr>
        <p:spPr>
          <a:xfrm>
            <a:off x="629841" y="1543052"/>
            <a:ext cx="2949178" cy="2858691"/>
          </a:xfrm>
          <a:prstGeom prst="rect">
            <a:avLst/>
          </a:prstGeom>
          <a:noFill/>
          <a:ln>
            <a:noFill/>
          </a:ln>
        </p:spPr>
        <p:txBody>
          <a:bodyPr anchorCtr="0" anchor="t" bIns="34275" lIns="68550" spcFirstLastPara="1" rIns="68550" wrap="square" tIns="34275">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100"/>
              <a:buNone/>
              <a:defRPr sz="110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800"/>
              <a:buNone/>
              <a:defRPr sz="800"/>
            </a:lvl4pPr>
            <a:lvl5pPr indent="-228600" lvl="4" marL="2286000" algn="l">
              <a:lnSpc>
                <a:spcPct val="90000"/>
              </a:lnSpc>
              <a:spcBef>
                <a:spcPts val="375"/>
              </a:spcBef>
              <a:spcAft>
                <a:spcPts val="0"/>
              </a:spcAft>
              <a:buClr>
                <a:schemeClr val="dk1"/>
              </a:buClr>
              <a:buSzPts val="800"/>
              <a:buNone/>
              <a:defRPr sz="800"/>
            </a:lvl5pPr>
            <a:lvl6pPr indent="-228600" lvl="5" marL="2743200" algn="l">
              <a:lnSpc>
                <a:spcPct val="90000"/>
              </a:lnSpc>
              <a:spcBef>
                <a:spcPts val="375"/>
              </a:spcBef>
              <a:spcAft>
                <a:spcPts val="0"/>
              </a:spcAft>
              <a:buClr>
                <a:schemeClr val="dk1"/>
              </a:buClr>
              <a:buSzPts val="800"/>
              <a:buNone/>
              <a:defRPr sz="800"/>
            </a:lvl6pPr>
            <a:lvl7pPr indent="-228600" lvl="6" marL="3200400" algn="l">
              <a:lnSpc>
                <a:spcPct val="90000"/>
              </a:lnSpc>
              <a:spcBef>
                <a:spcPts val="375"/>
              </a:spcBef>
              <a:spcAft>
                <a:spcPts val="0"/>
              </a:spcAft>
              <a:buClr>
                <a:schemeClr val="dk1"/>
              </a:buClr>
              <a:buSzPts val="800"/>
              <a:buNone/>
              <a:defRPr sz="800"/>
            </a:lvl7pPr>
            <a:lvl8pPr indent="-228600" lvl="7" marL="3657600" algn="l">
              <a:lnSpc>
                <a:spcPct val="90000"/>
              </a:lnSpc>
              <a:spcBef>
                <a:spcPts val="375"/>
              </a:spcBef>
              <a:spcAft>
                <a:spcPts val="0"/>
              </a:spcAft>
              <a:buClr>
                <a:schemeClr val="dk1"/>
              </a:buClr>
              <a:buSzPts val="800"/>
              <a:buNone/>
              <a:defRPr sz="800"/>
            </a:lvl8pPr>
            <a:lvl9pPr indent="-228600" lvl="8" marL="4114800" algn="l">
              <a:lnSpc>
                <a:spcPct val="90000"/>
              </a:lnSpc>
              <a:spcBef>
                <a:spcPts val="375"/>
              </a:spcBef>
              <a:spcAft>
                <a:spcPts val="0"/>
              </a:spcAft>
              <a:buClr>
                <a:schemeClr val="dk1"/>
              </a:buClr>
              <a:buSzPts val="800"/>
              <a:buNone/>
              <a:defRPr sz="800"/>
            </a:lvl9pPr>
          </a:lstStyle>
          <a:p/>
        </p:txBody>
      </p:sp>
      <p:sp>
        <p:nvSpPr>
          <p:cNvPr id="247" name="Google Shape;247;p90"/>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8" name="Google Shape;248;p90"/>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9" name="Google Shape;249;p90"/>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50" name="Shape 250"/>
        <p:cNvGrpSpPr/>
        <p:nvPr/>
      </p:nvGrpSpPr>
      <p:grpSpPr>
        <a:xfrm>
          <a:off x="0" y="0"/>
          <a:ext cx="0" cy="0"/>
          <a:chOff x="0" y="0"/>
          <a:chExt cx="0" cy="0"/>
        </a:xfrm>
      </p:grpSpPr>
      <p:sp>
        <p:nvSpPr>
          <p:cNvPr id="251" name="Google Shape;251;p91"/>
          <p:cNvSpPr txBox="1"/>
          <p:nvPr>
            <p:ph type="title"/>
          </p:nvPr>
        </p:nvSpPr>
        <p:spPr>
          <a:xfrm>
            <a:off x="628650" y="273844"/>
            <a:ext cx="7886700" cy="994172"/>
          </a:xfrm>
          <a:prstGeom prst="rect">
            <a:avLst/>
          </a:prstGeom>
          <a:noFill/>
          <a:ln>
            <a:noFill/>
          </a:ln>
        </p:spPr>
        <p:txBody>
          <a:bodyPr anchorCtr="0" anchor="ctr" bIns="34275" lIns="68550" spcFirstLastPara="1" rIns="68550"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2" name="Google Shape;252;p91"/>
          <p:cNvSpPr txBox="1"/>
          <p:nvPr>
            <p:ph idx="1" type="body"/>
          </p:nvPr>
        </p:nvSpPr>
        <p:spPr>
          <a:xfrm rot="5400000">
            <a:off x="2940248" y="-942379"/>
            <a:ext cx="3263504" cy="7886700"/>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53" name="Google Shape;253;p91"/>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4" name="Google Shape;254;p91"/>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5" name="Google Shape;255;p91"/>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56" name="Shape 256"/>
        <p:cNvGrpSpPr/>
        <p:nvPr/>
      </p:nvGrpSpPr>
      <p:grpSpPr>
        <a:xfrm>
          <a:off x="0" y="0"/>
          <a:ext cx="0" cy="0"/>
          <a:chOff x="0" y="0"/>
          <a:chExt cx="0" cy="0"/>
        </a:xfrm>
      </p:grpSpPr>
      <p:sp>
        <p:nvSpPr>
          <p:cNvPr id="257" name="Google Shape;257;p92"/>
          <p:cNvSpPr txBox="1"/>
          <p:nvPr>
            <p:ph type="title"/>
          </p:nvPr>
        </p:nvSpPr>
        <p:spPr>
          <a:xfrm rot="5400000">
            <a:off x="5350074" y="1467453"/>
            <a:ext cx="4358879" cy="1971675"/>
          </a:xfrm>
          <a:prstGeom prst="rect">
            <a:avLst/>
          </a:prstGeom>
          <a:noFill/>
          <a:ln>
            <a:noFill/>
          </a:ln>
        </p:spPr>
        <p:txBody>
          <a:bodyPr anchorCtr="0" anchor="ctr" bIns="34275" lIns="68550" spcFirstLastPara="1" rIns="68550"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8" name="Google Shape;258;p92"/>
          <p:cNvSpPr txBox="1"/>
          <p:nvPr>
            <p:ph idx="1" type="body"/>
          </p:nvPr>
        </p:nvSpPr>
        <p:spPr>
          <a:xfrm rot="5400000">
            <a:off x="1349575" y="-447072"/>
            <a:ext cx="4358879" cy="5800725"/>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59" name="Google Shape;259;p92"/>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0" name="Google Shape;260;p92"/>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1" name="Google Shape;261;p92"/>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8" name="Shape 268"/>
        <p:cNvGrpSpPr/>
        <p:nvPr/>
      </p:nvGrpSpPr>
      <p:grpSpPr>
        <a:xfrm>
          <a:off x="0" y="0"/>
          <a:ext cx="0" cy="0"/>
          <a:chOff x="0" y="0"/>
          <a:chExt cx="0" cy="0"/>
        </a:xfrm>
      </p:grpSpPr>
      <p:sp>
        <p:nvSpPr>
          <p:cNvPr id="269" name="Google Shape;269;p51"/>
          <p:cNvSpPr txBox="1"/>
          <p:nvPr>
            <p:ph type="title"/>
          </p:nvPr>
        </p:nvSpPr>
        <p:spPr>
          <a:xfrm>
            <a:off x="628650" y="273844"/>
            <a:ext cx="7886700" cy="994172"/>
          </a:xfrm>
          <a:prstGeom prst="rect">
            <a:avLst/>
          </a:prstGeom>
          <a:noFill/>
          <a:ln>
            <a:noFill/>
          </a:ln>
        </p:spPr>
        <p:txBody>
          <a:bodyPr anchorCtr="0" anchor="ctr" bIns="34275" lIns="68550" spcFirstLastPara="1" rIns="68550"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0" name="Google Shape;270;p51"/>
          <p:cNvSpPr txBox="1"/>
          <p:nvPr>
            <p:ph idx="1" type="body"/>
          </p:nvPr>
        </p:nvSpPr>
        <p:spPr>
          <a:xfrm>
            <a:off x="628650" y="1369219"/>
            <a:ext cx="7886700" cy="3263504"/>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71" name="Google Shape;271;p51"/>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2" name="Google Shape;272;p51"/>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3" name="Google Shape;273;p51"/>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74" name="Shape 274"/>
        <p:cNvGrpSpPr/>
        <p:nvPr/>
      </p:nvGrpSpPr>
      <p:grpSpPr>
        <a:xfrm>
          <a:off x="0" y="0"/>
          <a:ext cx="0" cy="0"/>
          <a:chOff x="0" y="0"/>
          <a:chExt cx="0" cy="0"/>
        </a:xfrm>
      </p:grpSpPr>
      <p:sp>
        <p:nvSpPr>
          <p:cNvPr id="275" name="Google Shape;275;p73"/>
          <p:cNvSpPr txBox="1"/>
          <p:nvPr>
            <p:ph type="ctrTitle"/>
          </p:nvPr>
        </p:nvSpPr>
        <p:spPr>
          <a:xfrm>
            <a:off x="1143000" y="841772"/>
            <a:ext cx="6858000" cy="1790700"/>
          </a:xfrm>
          <a:prstGeom prst="rect">
            <a:avLst/>
          </a:prstGeom>
          <a:noFill/>
          <a:ln>
            <a:noFill/>
          </a:ln>
        </p:spPr>
        <p:txBody>
          <a:bodyPr anchorCtr="0" anchor="b" bIns="34275" lIns="68550" spcFirstLastPara="1" rIns="68550"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6" name="Google Shape;276;p73"/>
          <p:cNvSpPr txBox="1"/>
          <p:nvPr>
            <p:ph idx="1" type="subTitle"/>
          </p:nvPr>
        </p:nvSpPr>
        <p:spPr>
          <a:xfrm>
            <a:off x="1143000" y="2701528"/>
            <a:ext cx="6858000" cy="1241822"/>
          </a:xfrm>
          <a:prstGeom prst="rect">
            <a:avLst/>
          </a:prstGeom>
          <a:noFill/>
          <a:ln>
            <a:noFill/>
          </a:ln>
        </p:spPr>
        <p:txBody>
          <a:bodyPr anchorCtr="0" anchor="t" bIns="34275" lIns="68550" spcFirstLastPara="1" rIns="68550" wrap="square" tIns="34275">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400"/>
              <a:buNone/>
              <a:defRPr sz="140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277" name="Google Shape;277;p73"/>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8" name="Google Shape;278;p73"/>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9" name="Google Shape;279;p73"/>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0" name="Shape 30"/>
        <p:cNvGrpSpPr/>
        <p:nvPr/>
      </p:nvGrpSpPr>
      <p:grpSpPr>
        <a:xfrm>
          <a:off x="0" y="0"/>
          <a:ext cx="0" cy="0"/>
          <a:chOff x="0" y="0"/>
          <a:chExt cx="0" cy="0"/>
        </a:xfrm>
      </p:grpSpPr>
      <p:sp>
        <p:nvSpPr>
          <p:cNvPr id="31" name="Google Shape;31;p52"/>
          <p:cNvSpPr txBox="1"/>
          <p:nvPr>
            <p:ph type="ctrTitle"/>
          </p:nvPr>
        </p:nvSpPr>
        <p:spPr>
          <a:xfrm>
            <a:off x="685800" y="1597883"/>
            <a:ext cx="7772400" cy="1102519"/>
          </a:xfrm>
          <a:prstGeom prst="rect">
            <a:avLst/>
          </a:prstGeom>
          <a:noFill/>
          <a:ln>
            <a:noFill/>
          </a:ln>
        </p:spPr>
        <p:txBody>
          <a:bodyPr anchorCtr="0" anchor="ctr" bIns="45675" lIns="91375" spcFirstLastPara="1" rIns="91375" wrap="square" tIns="45675">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2" name="Google Shape;32;p52"/>
          <p:cNvSpPr txBox="1"/>
          <p:nvPr>
            <p:ph idx="1" type="subTitle"/>
          </p:nvPr>
        </p:nvSpPr>
        <p:spPr>
          <a:xfrm>
            <a:off x="1371600" y="2914650"/>
            <a:ext cx="6400800" cy="1314450"/>
          </a:xfrm>
          <a:prstGeom prst="rect">
            <a:avLst/>
          </a:prstGeom>
          <a:noFill/>
          <a:ln>
            <a:noFill/>
          </a:ln>
        </p:spPr>
        <p:txBody>
          <a:bodyPr anchorCtr="0" anchor="t" bIns="45675" lIns="91375" spcFirstLastPara="1" rIns="91375" wrap="square" tIns="45675">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33" name="Google Shape;33;p52"/>
          <p:cNvSpPr txBox="1"/>
          <p:nvPr>
            <p:ph idx="10" type="dt"/>
          </p:nvPr>
        </p:nvSpPr>
        <p:spPr>
          <a:xfrm>
            <a:off x="457200" y="4767264"/>
            <a:ext cx="2133600" cy="273844"/>
          </a:xfrm>
          <a:prstGeom prst="rect">
            <a:avLst/>
          </a:prstGeom>
          <a:noFill/>
          <a:ln>
            <a:noFill/>
          </a:ln>
        </p:spPr>
        <p:txBody>
          <a:bodyPr anchorCtr="0" anchor="ctr" bIns="45675" lIns="91375" spcFirstLastPara="1" rIns="91375" wrap="square" tIns="456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52"/>
          <p:cNvSpPr txBox="1"/>
          <p:nvPr>
            <p:ph idx="11" type="ftr"/>
          </p:nvPr>
        </p:nvSpPr>
        <p:spPr>
          <a:xfrm>
            <a:off x="3124200" y="4767264"/>
            <a:ext cx="2895600" cy="273844"/>
          </a:xfrm>
          <a:prstGeom prst="rect">
            <a:avLst/>
          </a:prstGeom>
          <a:noFill/>
          <a:ln>
            <a:noFill/>
          </a:ln>
        </p:spPr>
        <p:txBody>
          <a:bodyPr anchorCtr="0" anchor="ctr" bIns="45675" lIns="91375" spcFirstLastPara="1" rIns="91375" wrap="square" tIns="456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2"/>
          <p:cNvSpPr txBox="1"/>
          <p:nvPr>
            <p:ph idx="12" type="sldNum"/>
          </p:nvPr>
        </p:nvSpPr>
        <p:spPr>
          <a:xfrm>
            <a:off x="6553200" y="4767264"/>
            <a:ext cx="2133600" cy="273844"/>
          </a:xfrm>
          <a:prstGeom prst="rect">
            <a:avLst/>
          </a:prstGeom>
          <a:noFill/>
          <a:ln>
            <a:noFill/>
          </a:ln>
        </p:spPr>
        <p:txBody>
          <a:bodyPr anchorCtr="0" anchor="ctr" bIns="45675" lIns="91375" spcFirstLastPara="1" rIns="91375" wrap="square" tIns="45675">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0" name="Shape 280"/>
        <p:cNvGrpSpPr/>
        <p:nvPr/>
      </p:nvGrpSpPr>
      <p:grpSpPr>
        <a:xfrm>
          <a:off x="0" y="0"/>
          <a:ext cx="0" cy="0"/>
          <a:chOff x="0" y="0"/>
          <a:chExt cx="0" cy="0"/>
        </a:xfrm>
      </p:grpSpPr>
      <p:sp>
        <p:nvSpPr>
          <p:cNvPr id="281" name="Google Shape;281;p74"/>
          <p:cNvSpPr txBox="1"/>
          <p:nvPr>
            <p:ph type="title"/>
          </p:nvPr>
        </p:nvSpPr>
        <p:spPr>
          <a:xfrm>
            <a:off x="623888" y="1282317"/>
            <a:ext cx="7886700" cy="2139553"/>
          </a:xfrm>
          <a:prstGeom prst="rect">
            <a:avLst/>
          </a:prstGeom>
          <a:noFill/>
          <a:ln>
            <a:noFill/>
          </a:ln>
        </p:spPr>
        <p:txBody>
          <a:bodyPr anchorCtr="0" anchor="b" bIns="34275" lIns="68550" spcFirstLastPara="1" rIns="68550"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2" name="Google Shape;282;p74"/>
          <p:cNvSpPr txBox="1"/>
          <p:nvPr>
            <p:ph idx="1" type="body"/>
          </p:nvPr>
        </p:nvSpPr>
        <p:spPr>
          <a:xfrm>
            <a:off x="623888" y="3442099"/>
            <a:ext cx="7886700" cy="1125140"/>
          </a:xfrm>
          <a:prstGeom prst="rect">
            <a:avLst/>
          </a:prstGeom>
          <a:noFill/>
          <a:ln>
            <a:noFill/>
          </a:ln>
        </p:spPr>
        <p:txBody>
          <a:bodyPr anchorCtr="0" anchor="t" bIns="34275" lIns="68550" spcFirstLastPara="1" rIns="68550" wrap="square" tIns="34275">
            <a:norm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400"/>
              <a:buNone/>
              <a:defRPr sz="140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283" name="Google Shape;283;p74"/>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4" name="Google Shape;284;p74"/>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5" name="Google Shape;285;p74"/>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86" name="Shape 286"/>
        <p:cNvGrpSpPr/>
        <p:nvPr/>
      </p:nvGrpSpPr>
      <p:grpSpPr>
        <a:xfrm>
          <a:off x="0" y="0"/>
          <a:ext cx="0" cy="0"/>
          <a:chOff x="0" y="0"/>
          <a:chExt cx="0" cy="0"/>
        </a:xfrm>
      </p:grpSpPr>
      <p:sp>
        <p:nvSpPr>
          <p:cNvPr id="287" name="Google Shape;287;p75"/>
          <p:cNvSpPr txBox="1"/>
          <p:nvPr>
            <p:ph type="title"/>
          </p:nvPr>
        </p:nvSpPr>
        <p:spPr>
          <a:xfrm>
            <a:off x="628650" y="273844"/>
            <a:ext cx="7886700" cy="994172"/>
          </a:xfrm>
          <a:prstGeom prst="rect">
            <a:avLst/>
          </a:prstGeom>
          <a:noFill/>
          <a:ln>
            <a:noFill/>
          </a:ln>
        </p:spPr>
        <p:txBody>
          <a:bodyPr anchorCtr="0" anchor="ctr" bIns="34275" lIns="68550" spcFirstLastPara="1" rIns="68550"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8" name="Google Shape;288;p75"/>
          <p:cNvSpPr txBox="1"/>
          <p:nvPr>
            <p:ph idx="1" type="body"/>
          </p:nvPr>
        </p:nvSpPr>
        <p:spPr>
          <a:xfrm>
            <a:off x="628650" y="1369219"/>
            <a:ext cx="3886200" cy="3263504"/>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89" name="Google Shape;289;p75"/>
          <p:cNvSpPr txBox="1"/>
          <p:nvPr>
            <p:ph idx="2" type="body"/>
          </p:nvPr>
        </p:nvSpPr>
        <p:spPr>
          <a:xfrm>
            <a:off x="4629150" y="1369219"/>
            <a:ext cx="3886200" cy="3263504"/>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90" name="Google Shape;290;p75"/>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1" name="Google Shape;291;p75"/>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2" name="Google Shape;292;p75"/>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93" name="Shape 293"/>
        <p:cNvGrpSpPr/>
        <p:nvPr/>
      </p:nvGrpSpPr>
      <p:grpSpPr>
        <a:xfrm>
          <a:off x="0" y="0"/>
          <a:ext cx="0" cy="0"/>
          <a:chOff x="0" y="0"/>
          <a:chExt cx="0" cy="0"/>
        </a:xfrm>
      </p:grpSpPr>
      <p:sp>
        <p:nvSpPr>
          <p:cNvPr id="294" name="Google Shape;294;p76"/>
          <p:cNvSpPr txBox="1"/>
          <p:nvPr>
            <p:ph type="title"/>
          </p:nvPr>
        </p:nvSpPr>
        <p:spPr>
          <a:xfrm>
            <a:off x="629841" y="273844"/>
            <a:ext cx="7886700" cy="994172"/>
          </a:xfrm>
          <a:prstGeom prst="rect">
            <a:avLst/>
          </a:prstGeom>
          <a:noFill/>
          <a:ln>
            <a:noFill/>
          </a:ln>
        </p:spPr>
        <p:txBody>
          <a:bodyPr anchorCtr="0" anchor="ctr" bIns="34275" lIns="68550" spcFirstLastPara="1" rIns="68550"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5" name="Google Shape;295;p76"/>
          <p:cNvSpPr txBox="1"/>
          <p:nvPr>
            <p:ph idx="1" type="body"/>
          </p:nvPr>
        </p:nvSpPr>
        <p:spPr>
          <a:xfrm>
            <a:off x="629842" y="1260872"/>
            <a:ext cx="3868340" cy="617934"/>
          </a:xfrm>
          <a:prstGeom prst="rect">
            <a:avLst/>
          </a:prstGeom>
          <a:noFill/>
          <a:ln>
            <a:noFill/>
          </a:ln>
        </p:spPr>
        <p:txBody>
          <a:bodyPr anchorCtr="0" anchor="b" bIns="34275" lIns="68550" spcFirstLastPara="1" rIns="68550" wrap="square" tIns="34275">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400"/>
              <a:buNone/>
              <a:defRPr b="1" sz="140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296" name="Google Shape;296;p76"/>
          <p:cNvSpPr txBox="1"/>
          <p:nvPr>
            <p:ph idx="2" type="body"/>
          </p:nvPr>
        </p:nvSpPr>
        <p:spPr>
          <a:xfrm>
            <a:off x="629842" y="1878806"/>
            <a:ext cx="3868340" cy="2763441"/>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97" name="Google Shape;297;p76"/>
          <p:cNvSpPr txBox="1"/>
          <p:nvPr>
            <p:ph idx="3" type="body"/>
          </p:nvPr>
        </p:nvSpPr>
        <p:spPr>
          <a:xfrm>
            <a:off x="4629152" y="1260872"/>
            <a:ext cx="3887391" cy="617934"/>
          </a:xfrm>
          <a:prstGeom prst="rect">
            <a:avLst/>
          </a:prstGeom>
          <a:noFill/>
          <a:ln>
            <a:noFill/>
          </a:ln>
        </p:spPr>
        <p:txBody>
          <a:bodyPr anchorCtr="0" anchor="b" bIns="34275" lIns="68550" spcFirstLastPara="1" rIns="68550" wrap="square" tIns="34275">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400"/>
              <a:buNone/>
              <a:defRPr b="1" sz="140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298" name="Google Shape;298;p76"/>
          <p:cNvSpPr txBox="1"/>
          <p:nvPr>
            <p:ph idx="4" type="body"/>
          </p:nvPr>
        </p:nvSpPr>
        <p:spPr>
          <a:xfrm>
            <a:off x="4629152" y="1878806"/>
            <a:ext cx="3887391" cy="2763441"/>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99" name="Google Shape;299;p76"/>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0" name="Google Shape;300;p76"/>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1" name="Google Shape;301;p76"/>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2" name="Shape 302"/>
        <p:cNvGrpSpPr/>
        <p:nvPr/>
      </p:nvGrpSpPr>
      <p:grpSpPr>
        <a:xfrm>
          <a:off x="0" y="0"/>
          <a:ext cx="0" cy="0"/>
          <a:chOff x="0" y="0"/>
          <a:chExt cx="0" cy="0"/>
        </a:xfrm>
      </p:grpSpPr>
      <p:sp>
        <p:nvSpPr>
          <p:cNvPr id="303" name="Google Shape;303;p77"/>
          <p:cNvSpPr txBox="1"/>
          <p:nvPr>
            <p:ph type="title"/>
          </p:nvPr>
        </p:nvSpPr>
        <p:spPr>
          <a:xfrm>
            <a:off x="628650" y="273844"/>
            <a:ext cx="7886700" cy="994172"/>
          </a:xfrm>
          <a:prstGeom prst="rect">
            <a:avLst/>
          </a:prstGeom>
          <a:noFill/>
          <a:ln>
            <a:noFill/>
          </a:ln>
        </p:spPr>
        <p:txBody>
          <a:bodyPr anchorCtr="0" anchor="ctr" bIns="34275" lIns="68550" spcFirstLastPara="1" rIns="68550"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4" name="Google Shape;304;p77"/>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5" name="Google Shape;305;p77"/>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6" name="Google Shape;306;p77"/>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07" name="Shape 307"/>
        <p:cNvGrpSpPr/>
        <p:nvPr/>
      </p:nvGrpSpPr>
      <p:grpSpPr>
        <a:xfrm>
          <a:off x="0" y="0"/>
          <a:ext cx="0" cy="0"/>
          <a:chOff x="0" y="0"/>
          <a:chExt cx="0" cy="0"/>
        </a:xfrm>
      </p:grpSpPr>
      <p:sp>
        <p:nvSpPr>
          <p:cNvPr id="308" name="Google Shape;308;p78"/>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9" name="Google Shape;309;p78"/>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0" name="Google Shape;310;p78"/>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11" name="Shape 311"/>
        <p:cNvGrpSpPr/>
        <p:nvPr/>
      </p:nvGrpSpPr>
      <p:grpSpPr>
        <a:xfrm>
          <a:off x="0" y="0"/>
          <a:ext cx="0" cy="0"/>
          <a:chOff x="0" y="0"/>
          <a:chExt cx="0" cy="0"/>
        </a:xfrm>
      </p:grpSpPr>
      <p:sp>
        <p:nvSpPr>
          <p:cNvPr id="312" name="Google Shape;312;p79"/>
          <p:cNvSpPr txBox="1"/>
          <p:nvPr>
            <p:ph type="title"/>
          </p:nvPr>
        </p:nvSpPr>
        <p:spPr>
          <a:xfrm>
            <a:off x="629841" y="342900"/>
            <a:ext cx="2949178" cy="1200150"/>
          </a:xfrm>
          <a:prstGeom prst="rect">
            <a:avLst/>
          </a:prstGeom>
          <a:noFill/>
          <a:ln>
            <a:noFill/>
          </a:ln>
        </p:spPr>
        <p:txBody>
          <a:bodyPr anchorCtr="0" anchor="b" bIns="34275" lIns="68550" spcFirstLastPara="1" rIns="68550"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3" name="Google Shape;313;p79"/>
          <p:cNvSpPr txBox="1"/>
          <p:nvPr>
            <p:ph idx="1" type="body"/>
          </p:nvPr>
        </p:nvSpPr>
        <p:spPr>
          <a:xfrm>
            <a:off x="3887391" y="740582"/>
            <a:ext cx="4629150" cy="3655219"/>
          </a:xfrm>
          <a:prstGeom prst="rect">
            <a:avLst/>
          </a:prstGeom>
          <a:noFill/>
          <a:ln>
            <a:noFill/>
          </a:ln>
        </p:spPr>
        <p:txBody>
          <a:bodyPr anchorCtr="0" anchor="t" bIns="34275" lIns="68550" spcFirstLastPara="1" rIns="68550" wrap="square" tIns="34275">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314" name="Google Shape;314;p79"/>
          <p:cNvSpPr txBox="1"/>
          <p:nvPr>
            <p:ph idx="2" type="body"/>
          </p:nvPr>
        </p:nvSpPr>
        <p:spPr>
          <a:xfrm>
            <a:off x="629841" y="1543052"/>
            <a:ext cx="2949178" cy="2858691"/>
          </a:xfrm>
          <a:prstGeom prst="rect">
            <a:avLst/>
          </a:prstGeom>
          <a:noFill/>
          <a:ln>
            <a:noFill/>
          </a:ln>
        </p:spPr>
        <p:txBody>
          <a:bodyPr anchorCtr="0" anchor="t" bIns="34275" lIns="68550" spcFirstLastPara="1" rIns="68550" wrap="square" tIns="34275">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100"/>
              <a:buNone/>
              <a:defRPr sz="110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800"/>
              <a:buNone/>
              <a:defRPr sz="800"/>
            </a:lvl4pPr>
            <a:lvl5pPr indent="-228600" lvl="4" marL="2286000" algn="l">
              <a:lnSpc>
                <a:spcPct val="90000"/>
              </a:lnSpc>
              <a:spcBef>
                <a:spcPts val="375"/>
              </a:spcBef>
              <a:spcAft>
                <a:spcPts val="0"/>
              </a:spcAft>
              <a:buClr>
                <a:schemeClr val="dk1"/>
              </a:buClr>
              <a:buSzPts val="800"/>
              <a:buNone/>
              <a:defRPr sz="800"/>
            </a:lvl5pPr>
            <a:lvl6pPr indent="-228600" lvl="5" marL="2743200" algn="l">
              <a:lnSpc>
                <a:spcPct val="90000"/>
              </a:lnSpc>
              <a:spcBef>
                <a:spcPts val="375"/>
              </a:spcBef>
              <a:spcAft>
                <a:spcPts val="0"/>
              </a:spcAft>
              <a:buClr>
                <a:schemeClr val="dk1"/>
              </a:buClr>
              <a:buSzPts val="800"/>
              <a:buNone/>
              <a:defRPr sz="800"/>
            </a:lvl6pPr>
            <a:lvl7pPr indent="-228600" lvl="6" marL="3200400" algn="l">
              <a:lnSpc>
                <a:spcPct val="90000"/>
              </a:lnSpc>
              <a:spcBef>
                <a:spcPts val="375"/>
              </a:spcBef>
              <a:spcAft>
                <a:spcPts val="0"/>
              </a:spcAft>
              <a:buClr>
                <a:schemeClr val="dk1"/>
              </a:buClr>
              <a:buSzPts val="800"/>
              <a:buNone/>
              <a:defRPr sz="800"/>
            </a:lvl7pPr>
            <a:lvl8pPr indent="-228600" lvl="7" marL="3657600" algn="l">
              <a:lnSpc>
                <a:spcPct val="90000"/>
              </a:lnSpc>
              <a:spcBef>
                <a:spcPts val="375"/>
              </a:spcBef>
              <a:spcAft>
                <a:spcPts val="0"/>
              </a:spcAft>
              <a:buClr>
                <a:schemeClr val="dk1"/>
              </a:buClr>
              <a:buSzPts val="800"/>
              <a:buNone/>
              <a:defRPr sz="800"/>
            </a:lvl8pPr>
            <a:lvl9pPr indent="-228600" lvl="8" marL="4114800" algn="l">
              <a:lnSpc>
                <a:spcPct val="90000"/>
              </a:lnSpc>
              <a:spcBef>
                <a:spcPts val="375"/>
              </a:spcBef>
              <a:spcAft>
                <a:spcPts val="0"/>
              </a:spcAft>
              <a:buClr>
                <a:schemeClr val="dk1"/>
              </a:buClr>
              <a:buSzPts val="800"/>
              <a:buNone/>
              <a:defRPr sz="800"/>
            </a:lvl9pPr>
          </a:lstStyle>
          <a:p/>
        </p:txBody>
      </p:sp>
      <p:sp>
        <p:nvSpPr>
          <p:cNvPr id="315" name="Google Shape;315;p79"/>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6" name="Google Shape;316;p79"/>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7" name="Google Shape;317;p79"/>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18" name="Shape 318"/>
        <p:cNvGrpSpPr/>
        <p:nvPr/>
      </p:nvGrpSpPr>
      <p:grpSpPr>
        <a:xfrm>
          <a:off x="0" y="0"/>
          <a:ext cx="0" cy="0"/>
          <a:chOff x="0" y="0"/>
          <a:chExt cx="0" cy="0"/>
        </a:xfrm>
      </p:grpSpPr>
      <p:sp>
        <p:nvSpPr>
          <p:cNvPr id="319" name="Google Shape;319;p80"/>
          <p:cNvSpPr txBox="1"/>
          <p:nvPr>
            <p:ph type="title"/>
          </p:nvPr>
        </p:nvSpPr>
        <p:spPr>
          <a:xfrm>
            <a:off x="629841" y="342900"/>
            <a:ext cx="2949178" cy="1200150"/>
          </a:xfrm>
          <a:prstGeom prst="rect">
            <a:avLst/>
          </a:prstGeom>
          <a:noFill/>
          <a:ln>
            <a:noFill/>
          </a:ln>
        </p:spPr>
        <p:txBody>
          <a:bodyPr anchorCtr="0" anchor="b" bIns="34275" lIns="68550" spcFirstLastPara="1" rIns="68550"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0" name="Google Shape;320;p80"/>
          <p:cNvSpPr/>
          <p:nvPr>
            <p:ph idx="2" type="pic"/>
          </p:nvPr>
        </p:nvSpPr>
        <p:spPr>
          <a:xfrm>
            <a:off x="3887391" y="740582"/>
            <a:ext cx="4629150" cy="3655219"/>
          </a:xfrm>
          <a:prstGeom prst="rect">
            <a:avLst/>
          </a:prstGeom>
          <a:noFill/>
          <a:ln>
            <a:noFill/>
          </a:ln>
        </p:spPr>
      </p:sp>
      <p:sp>
        <p:nvSpPr>
          <p:cNvPr id="321" name="Google Shape;321;p80"/>
          <p:cNvSpPr txBox="1"/>
          <p:nvPr>
            <p:ph idx="1" type="body"/>
          </p:nvPr>
        </p:nvSpPr>
        <p:spPr>
          <a:xfrm>
            <a:off x="629841" y="1543052"/>
            <a:ext cx="2949178" cy="2858691"/>
          </a:xfrm>
          <a:prstGeom prst="rect">
            <a:avLst/>
          </a:prstGeom>
          <a:noFill/>
          <a:ln>
            <a:noFill/>
          </a:ln>
        </p:spPr>
        <p:txBody>
          <a:bodyPr anchorCtr="0" anchor="t" bIns="34275" lIns="68550" spcFirstLastPara="1" rIns="68550" wrap="square" tIns="34275">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100"/>
              <a:buNone/>
              <a:defRPr sz="110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800"/>
              <a:buNone/>
              <a:defRPr sz="800"/>
            </a:lvl4pPr>
            <a:lvl5pPr indent="-228600" lvl="4" marL="2286000" algn="l">
              <a:lnSpc>
                <a:spcPct val="90000"/>
              </a:lnSpc>
              <a:spcBef>
                <a:spcPts val="375"/>
              </a:spcBef>
              <a:spcAft>
                <a:spcPts val="0"/>
              </a:spcAft>
              <a:buClr>
                <a:schemeClr val="dk1"/>
              </a:buClr>
              <a:buSzPts val="800"/>
              <a:buNone/>
              <a:defRPr sz="800"/>
            </a:lvl5pPr>
            <a:lvl6pPr indent="-228600" lvl="5" marL="2743200" algn="l">
              <a:lnSpc>
                <a:spcPct val="90000"/>
              </a:lnSpc>
              <a:spcBef>
                <a:spcPts val="375"/>
              </a:spcBef>
              <a:spcAft>
                <a:spcPts val="0"/>
              </a:spcAft>
              <a:buClr>
                <a:schemeClr val="dk1"/>
              </a:buClr>
              <a:buSzPts val="800"/>
              <a:buNone/>
              <a:defRPr sz="800"/>
            </a:lvl6pPr>
            <a:lvl7pPr indent="-228600" lvl="6" marL="3200400" algn="l">
              <a:lnSpc>
                <a:spcPct val="90000"/>
              </a:lnSpc>
              <a:spcBef>
                <a:spcPts val="375"/>
              </a:spcBef>
              <a:spcAft>
                <a:spcPts val="0"/>
              </a:spcAft>
              <a:buClr>
                <a:schemeClr val="dk1"/>
              </a:buClr>
              <a:buSzPts val="800"/>
              <a:buNone/>
              <a:defRPr sz="800"/>
            </a:lvl7pPr>
            <a:lvl8pPr indent="-228600" lvl="7" marL="3657600" algn="l">
              <a:lnSpc>
                <a:spcPct val="90000"/>
              </a:lnSpc>
              <a:spcBef>
                <a:spcPts val="375"/>
              </a:spcBef>
              <a:spcAft>
                <a:spcPts val="0"/>
              </a:spcAft>
              <a:buClr>
                <a:schemeClr val="dk1"/>
              </a:buClr>
              <a:buSzPts val="800"/>
              <a:buNone/>
              <a:defRPr sz="800"/>
            </a:lvl8pPr>
            <a:lvl9pPr indent="-228600" lvl="8" marL="4114800" algn="l">
              <a:lnSpc>
                <a:spcPct val="90000"/>
              </a:lnSpc>
              <a:spcBef>
                <a:spcPts val="375"/>
              </a:spcBef>
              <a:spcAft>
                <a:spcPts val="0"/>
              </a:spcAft>
              <a:buClr>
                <a:schemeClr val="dk1"/>
              </a:buClr>
              <a:buSzPts val="800"/>
              <a:buNone/>
              <a:defRPr sz="800"/>
            </a:lvl9pPr>
          </a:lstStyle>
          <a:p/>
        </p:txBody>
      </p:sp>
      <p:sp>
        <p:nvSpPr>
          <p:cNvPr id="322" name="Google Shape;322;p80"/>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3" name="Google Shape;323;p80"/>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4" name="Google Shape;324;p80"/>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25" name="Shape 325"/>
        <p:cNvGrpSpPr/>
        <p:nvPr/>
      </p:nvGrpSpPr>
      <p:grpSpPr>
        <a:xfrm>
          <a:off x="0" y="0"/>
          <a:ext cx="0" cy="0"/>
          <a:chOff x="0" y="0"/>
          <a:chExt cx="0" cy="0"/>
        </a:xfrm>
      </p:grpSpPr>
      <p:sp>
        <p:nvSpPr>
          <p:cNvPr id="326" name="Google Shape;326;p81"/>
          <p:cNvSpPr txBox="1"/>
          <p:nvPr>
            <p:ph type="title"/>
          </p:nvPr>
        </p:nvSpPr>
        <p:spPr>
          <a:xfrm>
            <a:off x="628650" y="273844"/>
            <a:ext cx="7886700" cy="994172"/>
          </a:xfrm>
          <a:prstGeom prst="rect">
            <a:avLst/>
          </a:prstGeom>
          <a:noFill/>
          <a:ln>
            <a:noFill/>
          </a:ln>
        </p:spPr>
        <p:txBody>
          <a:bodyPr anchorCtr="0" anchor="ctr" bIns="34275" lIns="68550" spcFirstLastPara="1" rIns="68550"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7" name="Google Shape;327;p81"/>
          <p:cNvSpPr txBox="1"/>
          <p:nvPr>
            <p:ph idx="1" type="body"/>
          </p:nvPr>
        </p:nvSpPr>
        <p:spPr>
          <a:xfrm rot="5400000">
            <a:off x="2940248" y="-942379"/>
            <a:ext cx="3263504" cy="7886700"/>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28" name="Google Shape;328;p81"/>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9" name="Google Shape;329;p81"/>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0" name="Google Shape;330;p81"/>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31" name="Shape 331"/>
        <p:cNvGrpSpPr/>
        <p:nvPr/>
      </p:nvGrpSpPr>
      <p:grpSpPr>
        <a:xfrm>
          <a:off x="0" y="0"/>
          <a:ext cx="0" cy="0"/>
          <a:chOff x="0" y="0"/>
          <a:chExt cx="0" cy="0"/>
        </a:xfrm>
      </p:grpSpPr>
      <p:sp>
        <p:nvSpPr>
          <p:cNvPr id="332" name="Google Shape;332;p82"/>
          <p:cNvSpPr txBox="1"/>
          <p:nvPr>
            <p:ph type="title"/>
          </p:nvPr>
        </p:nvSpPr>
        <p:spPr>
          <a:xfrm rot="5400000">
            <a:off x="5350074" y="1467459"/>
            <a:ext cx="4358879" cy="1971675"/>
          </a:xfrm>
          <a:prstGeom prst="rect">
            <a:avLst/>
          </a:prstGeom>
          <a:noFill/>
          <a:ln>
            <a:noFill/>
          </a:ln>
        </p:spPr>
        <p:txBody>
          <a:bodyPr anchorCtr="0" anchor="ctr" bIns="34275" lIns="68550" spcFirstLastPara="1" rIns="68550"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3" name="Google Shape;333;p82"/>
          <p:cNvSpPr txBox="1"/>
          <p:nvPr>
            <p:ph idx="1" type="body"/>
          </p:nvPr>
        </p:nvSpPr>
        <p:spPr>
          <a:xfrm rot="5400000">
            <a:off x="1349575" y="-447066"/>
            <a:ext cx="4358879" cy="5800725"/>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34" name="Google Shape;334;p82"/>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5" name="Google Shape;335;p82"/>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6" name="Google Shape;336;p82"/>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53"/>
          <p:cNvSpPr txBox="1"/>
          <p:nvPr>
            <p:ph type="title"/>
          </p:nvPr>
        </p:nvSpPr>
        <p:spPr>
          <a:xfrm>
            <a:off x="722313" y="3305176"/>
            <a:ext cx="7772400" cy="1021556"/>
          </a:xfrm>
          <a:prstGeom prst="rect">
            <a:avLst/>
          </a:prstGeom>
          <a:noFill/>
          <a:ln>
            <a:noFill/>
          </a:ln>
        </p:spPr>
        <p:txBody>
          <a:bodyPr anchorCtr="0" anchor="t" bIns="45675" lIns="91375" spcFirstLastPara="1" rIns="91375" wrap="square" tIns="45675">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8" name="Google Shape;38;p53"/>
          <p:cNvSpPr txBox="1"/>
          <p:nvPr>
            <p:ph idx="1" type="body"/>
          </p:nvPr>
        </p:nvSpPr>
        <p:spPr>
          <a:xfrm>
            <a:off x="722313" y="2180035"/>
            <a:ext cx="7772400" cy="1125140"/>
          </a:xfrm>
          <a:prstGeom prst="rect">
            <a:avLst/>
          </a:prstGeom>
          <a:noFill/>
          <a:ln>
            <a:noFill/>
          </a:ln>
        </p:spPr>
        <p:txBody>
          <a:bodyPr anchorCtr="0" anchor="b" bIns="45675" lIns="91375" spcFirstLastPara="1" rIns="91375" wrap="square" tIns="45675">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9" name="Google Shape;39;p53"/>
          <p:cNvSpPr txBox="1"/>
          <p:nvPr>
            <p:ph idx="10" type="dt"/>
          </p:nvPr>
        </p:nvSpPr>
        <p:spPr>
          <a:xfrm>
            <a:off x="457200" y="4767264"/>
            <a:ext cx="2133600" cy="273844"/>
          </a:xfrm>
          <a:prstGeom prst="rect">
            <a:avLst/>
          </a:prstGeom>
          <a:noFill/>
          <a:ln>
            <a:noFill/>
          </a:ln>
        </p:spPr>
        <p:txBody>
          <a:bodyPr anchorCtr="0" anchor="ctr" bIns="45675" lIns="91375" spcFirstLastPara="1" rIns="91375" wrap="square" tIns="456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53"/>
          <p:cNvSpPr txBox="1"/>
          <p:nvPr>
            <p:ph idx="11" type="ftr"/>
          </p:nvPr>
        </p:nvSpPr>
        <p:spPr>
          <a:xfrm>
            <a:off x="3124200" y="4767264"/>
            <a:ext cx="2895600" cy="273844"/>
          </a:xfrm>
          <a:prstGeom prst="rect">
            <a:avLst/>
          </a:prstGeom>
          <a:noFill/>
          <a:ln>
            <a:noFill/>
          </a:ln>
        </p:spPr>
        <p:txBody>
          <a:bodyPr anchorCtr="0" anchor="ctr" bIns="45675" lIns="91375" spcFirstLastPara="1" rIns="91375" wrap="square" tIns="456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53"/>
          <p:cNvSpPr txBox="1"/>
          <p:nvPr>
            <p:ph idx="12" type="sldNum"/>
          </p:nvPr>
        </p:nvSpPr>
        <p:spPr>
          <a:xfrm>
            <a:off x="6553200" y="4767264"/>
            <a:ext cx="2133600" cy="273844"/>
          </a:xfrm>
          <a:prstGeom prst="rect">
            <a:avLst/>
          </a:prstGeom>
          <a:noFill/>
          <a:ln>
            <a:noFill/>
          </a:ln>
        </p:spPr>
        <p:txBody>
          <a:bodyPr anchorCtr="0" anchor="ctr" bIns="45675" lIns="91375" spcFirstLastPara="1" rIns="91375" wrap="square" tIns="45675">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54"/>
          <p:cNvSpPr txBox="1"/>
          <p:nvPr>
            <p:ph type="title"/>
          </p:nvPr>
        </p:nvSpPr>
        <p:spPr>
          <a:xfrm>
            <a:off x="457200" y="205979"/>
            <a:ext cx="8229600" cy="857250"/>
          </a:xfrm>
          <a:prstGeom prst="rect">
            <a:avLst/>
          </a:prstGeom>
          <a:noFill/>
          <a:ln>
            <a:noFill/>
          </a:ln>
        </p:spPr>
        <p:txBody>
          <a:bodyPr anchorCtr="0" anchor="ctr" bIns="45675" lIns="91375" spcFirstLastPara="1" rIns="91375" wrap="square" tIns="45675">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4" name="Google Shape;44;p54"/>
          <p:cNvSpPr txBox="1"/>
          <p:nvPr>
            <p:ph idx="1" type="body"/>
          </p:nvPr>
        </p:nvSpPr>
        <p:spPr>
          <a:xfrm>
            <a:off x="457200" y="1200151"/>
            <a:ext cx="4038600" cy="3394472"/>
          </a:xfrm>
          <a:prstGeom prst="rect">
            <a:avLst/>
          </a:prstGeom>
          <a:noFill/>
          <a:ln>
            <a:noFill/>
          </a:ln>
        </p:spPr>
        <p:txBody>
          <a:bodyPr anchorCtr="0" anchor="t" bIns="45675" lIns="91375" spcFirstLastPara="1" rIns="91375" wrap="square" tIns="45675">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5" name="Google Shape;45;p54"/>
          <p:cNvSpPr txBox="1"/>
          <p:nvPr>
            <p:ph idx="2" type="body"/>
          </p:nvPr>
        </p:nvSpPr>
        <p:spPr>
          <a:xfrm>
            <a:off x="4648200" y="1200151"/>
            <a:ext cx="4038600" cy="3394472"/>
          </a:xfrm>
          <a:prstGeom prst="rect">
            <a:avLst/>
          </a:prstGeom>
          <a:noFill/>
          <a:ln>
            <a:noFill/>
          </a:ln>
        </p:spPr>
        <p:txBody>
          <a:bodyPr anchorCtr="0" anchor="t" bIns="45675" lIns="91375" spcFirstLastPara="1" rIns="91375" wrap="square" tIns="45675">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6" name="Google Shape;46;p54"/>
          <p:cNvSpPr txBox="1"/>
          <p:nvPr>
            <p:ph idx="10" type="dt"/>
          </p:nvPr>
        </p:nvSpPr>
        <p:spPr>
          <a:xfrm>
            <a:off x="457200" y="4767264"/>
            <a:ext cx="2133600" cy="273844"/>
          </a:xfrm>
          <a:prstGeom prst="rect">
            <a:avLst/>
          </a:prstGeom>
          <a:noFill/>
          <a:ln>
            <a:noFill/>
          </a:ln>
        </p:spPr>
        <p:txBody>
          <a:bodyPr anchorCtr="0" anchor="ctr" bIns="45675" lIns="91375" spcFirstLastPara="1" rIns="91375" wrap="square" tIns="456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54"/>
          <p:cNvSpPr txBox="1"/>
          <p:nvPr>
            <p:ph idx="11" type="ftr"/>
          </p:nvPr>
        </p:nvSpPr>
        <p:spPr>
          <a:xfrm>
            <a:off x="3124200" y="4767264"/>
            <a:ext cx="2895600" cy="273844"/>
          </a:xfrm>
          <a:prstGeom prst="rect">
            <a:avLst/>
          </a:prstGeom>
          <a:noFill/>
          <a:ln>
            <a:noFill/>
          </a:ln>
        </p:spPr>
        <p:txBody>
          <a:bodyPr anchorCtr="0" anchor="ctr" bIns="45675" lIns="91375" spcFirstLastPara="1" rIns="91375" wrap="square" tIns="456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54"/>
          <p:cNvSpPr txBox="1"/>
          <p:nvPr>
            <p:ph idx="12" type="sldNum"/>
          </p:nvPr>
        </p:nvSpPr>
        <p:spPr>
          <a:xfrm>
            <a:off x="6553200" y="4767264"/>
            <a:ext cx="2133600" cy="273844"/>
          </a:xfrm>
          <a:prstGeom prst="rect">
            <a:avLst/>
          </a:prstGeom>
          <a:noFill/>
          <a:ln>
            <a:noFill/>
          </a:ln>
        </p:spPr>
        <p:txBody>
          <a:bodyPr anchorCtr="0" anchor="ctr" bIns="45675" lIns="91375" spcFirstLastPara="1" rIns="91375" wrap="square" tIns="45675">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55"/>
          <p:cNvSpPr txBox="1"/>
          <p:nvPr>
            <p:ph type="title"/>
          </p:nvPr>
        </p:nvSpPr>
        <p:spPr>
          <a:xfrm>
            <a:off x="457200" y="205979"/>
            <a:ext cx="8229600" cy="857250"/>
          </a:xfrm>
          <a:prstGeom prst="rect">
            <a:avLst/>
          </a:prstGeom>
          <a:noFill/>
          <a:ln>
            <a:noFill/>
          </a:ln>
        </p:spPr>
        <p:txBody>
          <a:bodyPr anchorCtr="0" anchor="ctr" bIns="45675" lIns="91375" spcFirstLastPara="1" rIns="91375" wrap="square" tIns="45675">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1" name="Google Shape;51;p55"/>
          <p:cNvSpPr txBox="1"/>
          <p:nvPr>
            <p:ph idx="1" type="body"/>
          </p:nvPr>
        </p:nvSpPr>
        <p:spPr>
          <a:xfrm>
            <a:off x="457200" y="1151335"/>
            <a:ext cx="4040188" cy="479822"/>
          </a:xfrm>
          <a:prstGeom prst="rect">
            <a:avLst/>
          </a:prstGeom>
          <a:noFill/>
          <a:ln>
            <a:noFill/>
          </a:ln>
        </p:spPr>
        <p:txBody>
          <a:bodyPr anchorCtr="0" anchor="b" bIns="45675" lIns="91375" spcFirstLastPara="1" rIns="91375" wrap="square" tIns="45675">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52" name="Google Shape;52;p55"/>
          <p:cNvSpPr txBox="1"/>
          <p:nvPr>
            <p:ph idx="2" type="body"/>
          </p:nvPr>
        </p:nvSpPr>
        <p:spPr>
          <a:xfrm>
            <a:off x="457200" y="1631156"/>
            <a:ext cx="4040188" cy="2963466"/>
          </a:xfrm>
          <a:prstGeom prst="rect">
            <a:avLst/>
          </a:prstGeom>
          <a:noFill/>
          <a:ln>
            <a:noFill/>
          </a:ln>
        </p:spPr>
        <p:txBody>
          <a:bodyPr anchorCtr="0" anchor="t" bIns="45675" lIns="91375" spcFirstLastPara="1" rIns="91375" wrap="square" tIns="45675">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3" name="Google Shape;53;p55"/>
          <p:cNvSpPr txBox="1"/>
          <p:nvPr>
            <p:ph idx="3" type="body"/>
          </p:nvPr>
        </p:nvSpPr>
        <p:spPr>
          <a:xfrm>
            <a:off x="4645063" y="1151335"/>
            <a:ext cx="4041775" cy="479822"/>
          </a:xfrm>
          <a:prstGeom prst="rect">
            <a:avLst/>
          </a:prstGeom>
          <a:noFill/>
          <a:ln>
            <a:noFill/>
          </a:ln>
        </p:spPr>
        <p:txBody>
          <a:bodyPr anchorCtr="0" anchor="b" bIns="45675" lIns="91375" spcFirstLastPara="1" rIns="91375" wrap="square" tIns="45675">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54" name="Google Shape;54;p55"/>
          <p:cNvSpPr txBox="1"/>
          <p:nvPr>
            <p:ph idx="4" type="body"/>
          </p:nvPr>
        </p:nvSpPr>
        <p:spPr>
          <a:xfrm>
            <a:off x="4645063" y="1631156"/>
            <a:ext cx="4041775" cy="2963466"/>
          </a:xfrm>
          <a:prstGeom prst="rect">
            <a:avLst/>
          </a:prstGeom>
          <a:noFill/>
          <a:ln>
            <a:noFill/>
          </a:ln>
        </p:spPr>
        <p:txBody>
          <a:bodyPr anchorCtr="0" anchor="t" bIns="45675" lIns="91375" spcFirstLastPara="1" rIns="91375" wrap="square" tIns="45675">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5" name="Google Shape;55;p55"/>
          <p:cNvSpPr txBox="1"/>
          <p:nvPr>
            <p:ph idx="10" type="dt"/>
          </p:nvPr>
        </p:nvSpPr>
        <p:spPr>
          <a:xfrm>
            <a:off x="457200" y="4767264"/>
            <a:ext cx="2133600" cy="273844"/>
          </a:xfrm>
          <a:prstGeom prst="rect">
            <a:avLst/>
          </a:prstGeom>
          <a:noFill/>
          <a:ln>
            <a:noFill/>
          </a:ln>
        </p:spPr>
        <p:txBody>
          <a:bodyPr anchorCtr="0" anchor="ctr" bIns="45675" lIns="91375" spcFirstLastPara="1" rIns="91375" wrap="square" tIns="456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55"/>
          <p:cNvSpPr txBox="1"/>
          <p:nvPr>
            <p:ph idx="11" type="ftr"/>
          </p:nvPr>
        </p:nvSpPr>
        <p:spPr>
          <a:xfrm>
            <a:off x="3124200" y="4767264"/>
            <a:ext cx="2895600" cy="273844"/>
          </a:xfrm>
          <a:prstGeom prst="rect">
            <a:avLst/>
          </a:prstGeom>
          <a:noFill/>
          <a:ln>
            <a:noFill/>
          </a:ln>
        </p:spPr>
        <p:txBody>
          <a:bodyPr anchorCtr="0" anchor="ctr" bIns="45675" lIns="91375" spcFirstLastPara="1" rIns="91375" wrap="square" tIns="456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55"/>
          <p:cNvSpPr txBox="1"/>
          <p:nvPr>
            <p:ph idx="12" type="sldNum"/>
          </p:nvPr>
        </p:nvSpPr>
        <p:spPr>
          <a:xfrm>
            <a:off x="6553200" y="4767264"/>
            <a:ext cx="2133600" cy="273844"/>
          </a:xfrm>
          <a:prstGeom prst="rect">
            <a:avLst/>
          </a:prstGeom>
          <a:noFill/>
          <a:ln>
            <a:noFill/>
          </a:ln>
        </p:spPr>
        <p:txBody>
          <a:bodyPr anchorCtr="0" anchor="ctr" bIns="45675" lIns="91375" spcFirstLastPara="1" rIns="91375" wrap="square" tIns="45675">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56"/>
          <p:cNvSpPr txBox="1"/>
          <p:nvPr>
            <p:ph type="title"/>
          </p:nvPr>
        </p:nvSpPr>
        <p:spPr>
          <a:xfrm>
            <a:off x="457219" y="204787"/>
            <a:ext cx="3008313" cy="871538"/>
          </a:xfrm>
          <a:prstGeom prst="rect">
            <a:avLst/>
          </a:prstGeom>
          <a:noFill/>
          <a:ln>
            <a:noFill/>
          </a:ln>
        </p:spPr>
        <p:txBody>
          <a:bodyPr anchorCtr="0" anchor="b" bIns="45675" lIns="91375" spcFirstLastPara="1" rIns="91375" wrap="square" tIns="45675">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0" name="Google Shape;60;p56"/>
          <p:cNvSpPr txBox="1"/>
          <p:nvPr>
            <p:ph idx="1" type="body"/>
          </p:nvPr>
        </p:nvSpPr>
        <p:spPr>
          <a:xfrm>
            <a:off x="3575050" y="204852"/>
            <a:ext cx="5111750" cy="4389835"/>
          </a:xfrm>
          <a:prstGeom prst="rect">
            <a:avLst/>
          </a:prstGeom>
          <a:noFill/>
          <a:ln>
            <a:noFill/>
          </a:ln>
        </p:spPr>
        <p:txBody>
          <a:bodyPr anchorCtr="0" anchor="t" bIns="45675" lIns="91375" spcFirstLastPara="1" rIns="91375" wrap="square" tIns="45675">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56"/>
          <p:cNvSpPr txBox="1"/>
          <p:nvPr>
            <p:ph idx="2" type="body"/>
          </p:nvPr>
        </p:nvSpPr>
        <p:spPr>
          <a:xfrm>
            <a:off x="457219" y="1076328"/>
            <a:ext cx="3008313" cy="3518297"/>
          </a:xfrm>
          <a:prstGeom prst="rect">
            <a:avLst/>
          </a:prstGeom>
          <a:noFill/>
          <a:ln>
            <a:noFill/>
          </a:ln>
        </p:spPr>
        <p:txBody>
          <a:bodyPr anchorCtr="0" anchor="t" bIns="45675" lIns="91375" spcFirstLastPara="1" rIns="91375" wrap="square" tIns="45675">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56"/>
          <p:cNvSpPr txBox="1"/>
          <p:nvPr>
            <p:ph idx="10" type="dt"/>
          </p:nvPr>
        </p:nvSpPr>
        <p:spPr>
          <a:xfrm>
            <a:off x="457200" y="4767264"/>
            <a:ext cx="2133600" cy="273844"/>
          </a:xfrm>
          <a:prstGeom prst="rect">
            <a:avLst/>
          </a:prstGeom>
          <a:noFill/>
          <a:ln>
            <a:noFill/>
          </a:ln>
        </p:spPr>
        <p:txBody>
          <a:bodyPr anchorCtr="0" anchor="ctr" bIns="45675" lIns="91375" spcFirstLastPara="1" rIns="91375" wrap="square" tIns="456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56"/>
          <p:cNvSpPr txBox="1"/>
          <p:nvPr>
            <p:ph idx="11" type="ftr"/>
          </p:nvPr>
        </p:nvSpPr>
        <p:spPr>
          <a:xfrm>
            <a:off x="3124200" y="4767264"/>
            <a:ext cx="2895600" cy="273844"/>
          </a:xfrm>
          <a:prstGeom prst="rect">
            <a:avLst/>
          </a:prstGeom>
          <a:noFill/>
          <a:ln>
            <a:noFill/>
          </a:ln>
        </p:spPr>
        <p:txBody>
          <a:bodyPr anchorCtr="0" anchor="ctr" bIns="45675" lIns="91375" spcFirstLastPara="1" rIns="91375" wrap="square" tIns="456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56"/>
          <p:cNvSpPr txBox="1"/>
          <p:nvPr>
            <p:ph idx="12" type="sldNum"/>
          </p:nvPr>
        </p:nvSpPr>
        <p:spPr>
          <a:xfrm>
            <a:off x="6553200" y="4767264"/>
            <a:ext cx="2133600" cy="273844"/>
          </a:xfrm>
          <a:prstGeom prst="rect">
            <a:avLst/>
          </a:prstGeom>
          <a:noFill/>
          <a:ln>
            <a:noFill/>
          </a:ln>
        </p:spPr>
        <p:txBody>
          <a:bodyPr anchorCtr="0" anchor="ctr" bIns="45675" lIns="91375" spcFirstLastPara="1" rIns="91375" wrap="square" tIns="45675">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57"/>
          <p:cNvSpPr txBox="1"/>
          <p:nvPr>
            <p:ph type="title"/>
          </p:nvPr>
        </p:nvSpPr>
        <p:spPr>
          <a:xfrm>
            <a:off x="1792288" y="3600451"/>
            <a:ext cx="5486400" cy="425054"/>
          </a:xfrm>
          <a:prstGeom prst="rect">
            <a:avLst/>
          </a:prstGeom>
          <a:noFill/>
          <a:ln>
            <a:noFill/>
          </a:ln>
        </p:spPr>
        <p:txBody>
          <a:bodyPr anchorCtr="0" anchor="b" bIns="45675" lIns="91375" spcFirstLastPara="1" rIns="91375" wrap="square" tIns="45675">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7" name="Google Shape;67;p57"/>
          <p:cNvSpPr/>
          <p:nvPr>
            <p:ph idx="2" type="pic"/>
          </p:nvPr>
        </p:nvSpPr>
        <p:spPr>
          <a:xfrm>
            <a:off x="1792288" y="459581"/>
            <a:ext cx="5486400" cy="3086100"/>
          </a:xfrm>
          <a:prstGeom prst="rect">
            <a:avLst/>
          </a:prstGeom>
          <a:noFill/>
          <a:ln>
            <a:noFill/>
          </a:ln>
        </p:spPr>
      </p:sp>
      <p:sp>
        <p:nvSpPr>
          <p:cNvPr id="68" name="Google Shape;68;p57"/>
          <p:cNvSpPr txBox="1"/>
          <p:nvPr>
            <p:ph idx="1" type="body"/>
          </p:nvPr>
        </p:nvSpPr>
        <p:spPr>
          <a:xfrm>
            <a:off x="1792288" y="4025567"/>
            <a:ext cx="5486400" cy="603647"/>
          </a:xfrm>
          <a:prstGeom prst="rect">
            <a:avLst/>
          </a:prstGeom>
          <a:noFill/>
          <a:ln>
            <a:noFill/>
          </a:ln>
        </p:spPr>
        <p:txBody>
          <a:bodyPr anchorCtr="0" anchor="t" bIns="45675" lIns="91375" spcFirstLastPara="1" rIns="91375" wrap="square" tIns="45675">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57"/>
          <p:cNvSpPr txBox="1"/>
          <p:nvPr>
            <p:ph idx="10" type="dt"/>
          </p:nvPr>
        </p:nvSpPr>
        <p:spPr>
          <a:xfrm>
            <a:off x="457200" y="4767264"/>
            <a:ext cx="2133600" cy="273844"/>
          </a:xfrm>
          <a:prstGeom prst="rect">
            <a:avLst/>
          </a:prstGeom>
          <a:noFill/>
          <a:ln>
            <a:noFill/>
          </a:ln>
        </p:spPr>
        <p:txBody>
          <a:bodyPr anchorCtr="0" anchor="ctr" bIns="45675" lIns="91375" spcFirstLastPara="1" rIns="91375" wrap="square" tIns="456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57"/>
          <p:cNvSpPr txBox="1"/>
          <p:nvPr>
            <p:ph idx="11" type="ftr"/>
          </p:nvPr>
        </p:nvSpPr>
        <p:spPr>
          <a:xfrm>
            <a:off x="3124200" y="4767264"/>
            <a:ext cx="2895600" cy="273844"/>
          </a:xfrm>
          <a:prstGeom prst="rect">
            <a:avLst/>
          </a:prstGeom>
          <a:noFill/>
          <a:ln>
            <a:noFill/>
          </a:ln>
        </p:spPr>
        <p:txBody>
          <a:bodyPr anchorCtr="0" anchor="ctr" bIns="45675" lIns="91375" spcFirstLastPara="1" rIns="91375" wrap="square" tIns="456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57"/>
          <p:cNvSpPr txBox="1"/>
          <p:nvPr>
            <p:ph idx="12" type="sldNum"/>
          </p:nvPr>
        </p:nvSpPr>
        <p:spPr>
          <a:xfrm>
            <a:off x="6553200" y="4767264"/>
            <a:ext cx="2133600" cy="273844"/>
          </a:xfrm>
          <a:prstGeom prst="rect">
            <a:avLst/>
          </a:prstGeom>
          <a:noFill/>
          <a:ln>
            <a:noFill/>
          </a:ln>
        </p:spPr>
        <p:txBody>
          <a:bodyPr anchorCtr="0" anchor="ctr" bIns="45675" lIns="91375" spcFirstLastPara="1" rIns="91375" wrap="square" tIns="45675">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3.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0" Type="http://schemas.openxmlformats.org/officeDocument/2006/relationships/slideLayout" Target="../slideLayouts/slideLayout36.xml"/><Relationship Id="rId12" Type="http://schemas.openxmlformats.org/officeDocument/2006/relationships/theme" Target="../theme/theme5.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0" Type="http://schemas.openxmlformats.org/officeDocument/2006/relationships/slideLayout" Target="../slideLayouts/slideLayout47.xml"/><Relationship Id="rId12" Type="http://schemas.openxmlformats.org/officeDocument/2006/relationships/theme" Target="../theme/theme2.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9" Type="http://schemas.openxmlformats.org/officeDocument/2006/relationships/slideLayout" Target="../slideLayouts/slideLayout46.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1"/>
          <p:cNvSpPr txBox="1"/>
          <p:nvPr>
            <p:ph type="title"/>
          </p:nvPr>
        </p:nvSpPr>
        <p:spPr>
          <a:xfrm>
            <a:off x="457200" y="205979"/>
            <a:ext cx="8229600" cy="857250"/>
          </a:xfrm>
          <a:prstGeom prst="rect">
            <a:avLst/>
          </a:prstGeom>
          <a:noFill/>
          <a:ln>
            <a:noFill/>
          </a:ln>
        </p:spPr>
        <p:txBody>
          <a:bodyPr anchorCtr="0" anchor="ctr" bIns="45675" lIns="91375" spcFirstLastPara="1" rIns="91375" wrap="square" tIns="45675">
            <a:noAutofit/>
          </a:bodyPr>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1" name="Google Shape;11;p41"/>
          <p:cNvSpPr txBox="1"/>
          <p:nvPr>
            <p:ph idx="1" type="body"/>
          </p:nvPr>
        </p:nvSpPr>
        <p:spPr>
          <a:xfrm>
            <a:off x="457200" y="1200151"/>
            <a:ext cx="8229600" cy="3394472"/>
          </a:xfrm>
          <a:prstGeom prst="rect">
            <a:avLst/>
          </a:prstGeom>
          <a:noFill/>
          <a:ln>
            <a:noFill/>
          </a:ln>
        </p:spPr>
        <p:txBody>
          <a:bodyPr anchorCtr="0" anchor="t" bIns="45675" lIns="91375" spcFirstLastPara="1" rIns="91375" wrap="square" tIns="4567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41"/>
          <p:cNvSpPr txBox="1"/>
          <p:nvPr>
            <p:ph idx="10" type="dt"/>
          </p:nvPr>
        </p:nvSpPr>
        <p:spPr>
          <a:xfrm>
            <a:off x="457200" y="4767264"/>
            <a:ext cx="2133600" cy="273844"/>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41"/>
          <p:cNvSpPr txBox="1"/>
          <p:nvPr>
            <p:ph idx="11" type="ftr"/>
          </p:nvPr>
        </p:nvSpPr>
        <p:spPr>
          <a:xfrm>
            <a:off x="3124200" y="4767264"/>
            <a:ext cx="2895600" cy="273844"/>
          </a:xfrm>
          <a:prstGeom prst="rect">
            <a:avLst/>
          </a:prstGeom>
          <a:noFill/>
          <a:ln>
            <a:noFill/>
          </a:ln>
        </p:spPr>
        <p:txBody>
          <a:bodyPr anchorCtr="0" anchor="ctr" bIns="45675" lIns="91375" spcFirstLastPara="1" rIns="91375" wrap="square" tIns="45675">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41"/>
          <p:cNvSpPr txBox="1"/>
          <p:nvPr>
            <p:ph idx="12" type="sldNum"/>
          </p:nvPr>
        </p:nvSpPr>
        <p:spPr>
          <a:xfrm>
            <a:off x="6553200" y="4767264"/>
            <a:ext cx="2133600" cy="273844"/>
          </a:xfrm>
          <a:prstGeom prst="rect">
            <a:avLst/>
          </a:prstGeom>
          <a:noFill/>
          <a:ln>
            <a:noFill/>
          </a:ln>
        </p:spPr>
        <p:txBody>
          <a:bodyPr anchorCtr="0" anchor="ctr" bIns="45675" lIns="91375" spcFirstLastPara="1" rIns="91375" wrap="square" tIns="45675">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8" name="Shape 98"/>
        <p:cNvGrpSpPr/>
        <p:nvPr/>
      </p:nvGrpSpPr>
      <p:grpSpPr>
        <a:xfrm>
          <a:off x="0" y="0"/>
          <a:ext cx="0" cy="0"/>
          <a:chOff x="0" y="0"/>
          <a:chExt cx="0" cy="0"/>
        </a:xfrm>
      </p:grpSpPr>
      <p:sp>
        <p:nvSpPr>
          <p:cNvPr id="99" name="Google Shape;99;p45"/>
          <p:cNvSpPr txBox="1"/>
          <p:nvPr>
            <p:ph type="title"/>
          </p:nvPr>
        </p:nvSpPr>
        <p:spPr>
          <a:xfrm>
            <a:off x="457200" y="205979"/>
            <a:ext cx="8229600" cy="857250"/>
          </a:xfrm>
          <a:prstGeom prst="rect">
            <a:avLst/>
          </a:prstGeom>
          <a:noFill/>
          <a:ln>
            <a:noFill/>
          </a:ln>
        </p:spPr>
        <p:txBody>
          <a:bodyPr anchorCtr="0" anchor="ctr" bIns="45675" lIns="91375" spcFirstLastPara="1" rIns="91375" wrap="square" tIns="45675">
            <a:noAutofit/>
          </a:bodyPr>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00" name="Google Shape;100;p45"/>
          <p:cNvSpPr txBox="1"/>
          <p:nvPr>
            <p:ph idx="1" type="body"/>
          </p:nvPr>
        </p:nvSpPr>
        <p:spPr>
          <a:xfrm>
            <a:off x="457200" y="1200151"/>
            <a:ext cx="8229600" cy="3394472"/>
          </a:xfrm>
          <a:prstGeom prst="rect">
            <a:avLst/>
          </a:prstGeom>
          <a:noFill/>
          <a:ln>
            <a:noFill/>
          </a:ln>
        </p:spPr>
        <p:txBody>
          <a:bodyPr anchorCtr="0" anchor="t" bIns="45675" lIns="91375" spcFirstLastPara="1" rIns="91375" wrap="square" tIns="4567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1" name="Google Shape;101;p45"/>
          <p:cNvSpPr txBox="1"/>
          <p:nvPr>
            <p:ph idx="10" type="dt"/>
          </p:nvPr>
        </p:nvSpPr>
        <p:spPr>
          <a:xfrm>
            <a:off x="457200" y="4767264"/>
            <a:ext cx="2133600" cy="273844"/>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2" name="Google Shape;102;p45"/>
          <p:cNvSpPr txBox="1"/>
          <p:nvPr>
            <p:ph idx="11" type="ftr"/>
          </p:nvPr>
        </p:nvSpPr>
        <p:spPr>
          <a:xfrm>
            <a:off x="3124200" y="4767264"/>
            <a:ext cx="2895600" cy="273844"/>
          </a:xfrm>
          <a:prstGeom prst="rect">
            <a:avLst/>
          </a:prstGeom>
          <a:noFill/>
          <a:ln>
            <a:noFill/>
          </a:ln>
        </p:spPr>
        <p:txBody>
          <a:bodyPr anchorCtr="0" anchor="ctr" bIns="45675" lIns="91375" spcFirstLastPara="1" rIns="91375" wrap="square" tIns="45675">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3" name="Google Shape;103;p45"/>
          <p:cNvSpPr txBox="1"/>
          <p:nvPr>
            <p:ph idx="12" type="sldNum"/>
          </p:nvPr>
        </p:nvSpPr>
        <p:spPr>
          <a:xfrm>
            <a:off x="6553200" y="4767264"/>
            <a:ext cx="2133600" cy="273844"/>
          </a:xfrm>
          <a:prstGeom prst="rect">
            <a:avLst/>
          </a:prstGeom>
          <a:noFill/>
          <a:ln>
            <a:noFill/>
          </a:ln>
        </p:spPr>
        <p:txBody>
          <a:bodyPr anchorCtr="0" anchor="ctr" bIns="45675" lIns="91375" spcFirstLastPara="1" rIns="91375" wrap="square" tIns="4567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7" name="Shape 187"/>
        <p:cNvGrpSpPr/>
        <p:nvPr/>
      </p:nvGrpSpPr>
      <p:grpSpPr>
        <a:xfrm>
          <a:off x="0" y="0"/>
          <a:ext cx="0" cy="0"/>
          <a:chOff x="0" y="0"/>
          <a:chExt cx="0" cy="0"/>
        </a:xfrm>
      </p:grpSpPr>
      <p:sp>
        <p:nvSpPr>
          <p:cNvPr id="188" name="Google Shape;188;p48"/>
          <p:cNvSpPr txBox="1"/>
          <p:nvPr>
            <p:ph type="title"/>
          </p:nvPr>
        </p:nvSpPr>
        <p:spPr>
          <a:xfrm>
            <a:off x="628650" y="273844"/>
            <a:ext cx="7886700" cy="994172"/>
          </a:xfrm>
          <a:prstGeom prst="rect">
            <a:avLst/>
          </a:prstGeom>
          <a:noFill/>
          <a:ln>
            <a:noFill/>
          </a:ln>
        </p:spPr>
        <p:txBody>
          <a:bodyPr anchorCtr="0" anchor="ctr" bIns="34275" lIns="68550" spcFirstLastPara="1" rIns="68550"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89" name="Google Shape;189;p48"/>
          <p:cNvSpPr txBox="1"/>
          <p:nvPr>
            <p:ph idx="1" type="body"/>
          </p:nvPr>
        </p:nvSpPr>
        <p:spPr>
          <a:xfrm>
            <a:off x="628650" y="1369219"/>
            <a:ext cx="7886700" cy="3263504"/>
          </a:xfrm>
          <a:prstGeom prst="rect">
            <a:avLst/>
          </a:prstGeom>
          <a:noFill/>
          <a:ln>
            <a:noFill/>
          </a:ln>
        </p:spPr>
        <p:txBody>
          <a:bodyPr anchorCtr="0" anchor="t" bIns="34275" lIns="68550" spcFirstLastPara="1" rIns="68550" wrap="square" tIns="34275">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90" name="Google Shape;190;p48"/>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marR="0" rtl="0" algn="l">
              <a:spcBef>
                <a:spcPts val="0"/>
              </a:spcBef>
              <a:spcAft>
                <a:spcPts val="0"/>
              </a:spcAft>
              <a:buSzPts val="1400"/>
              <a:buNone/>
              <a:defRPr sz="9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1" name="Google Shape;191;p48"/>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marR="0" rtl="0" algn="ctr">
              <a:spcBef>
                <a:spcPts val="0"/>
              </a:spcBef>
              <a:spcAft>
                <a:spcPts val="0"/>
              </a:spcAft>
              <a:buSzPts val="1400"/>
              <a:buNone/>
              <a:defRPr sz="9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2" name="Google Shape;192;p48"/>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2" name="Shape 262"/>
        <p:cNvGrpSpPr/>
        <p:nvPr/>
      </p:nvGrpSpPr>
      <p:grpSpPr>
        <a:xfrm>
          <a:off x="0" y="0"/>
          <a:ext cx="0" cy="0"/>
          <a:chOff x="0" y="0"/>
          <a:chExt cx="0" cy="0"/>
        </a:xfrm>
      </p:grpSpPr>
      <p:sp>
        <p:nvSpPr>
          <p:cNvPr id="263" name="Google Shape;263;p50"/>
          <p:cNvSpPr txBox="1"/>
          <p:nvPr>
            <p:ph type="title"/>
          </p:nvPr>
        </p:nvSpPr>
        <p:spPr>
          <a:xfrm>
            <a:off x="628650" y="273844"/>
            <a:ext cx="7886700" cy="994172"/>
          </a:xfrm>
          <a:prstGeom prst="rect">
            <a:avLst/>
          </a:prstGeom>
          <a:noFill/>
          <a:ln>
            <a:noFill/>
          </a:ln>
        </p:spPr>
        <p:txBody>
          <a:bodyPr anchorCtr="0" anchor="ctr" bIns="34275" lIns="68550" spcFirstLastPara="1" rIns="68550"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64" name="Google Shape;264;p50"/>
          <p:cNvSpPr txBox="1"/>
          <p:nvPr>
            <p:ph idx="1" type="body"/>
          </p:nvPr>
        </p:nvSpPr>
        <p:spPr>
          <a:xfrm>
            <a:off x="628650" y="1369219"/>
            <a:ext cx="7886700" cy="3263504"/>
          </a:xfrm>
          <a:prstGeom prst="rect">
            <a:avLst/>
          </a:prstGeom>
          <a:noFill/>
          <a:ln>
            <a:noFill/>
          </a:ln>
        </p:spPr>
        <p:txBody>
          <a:bodyPr anchorCtr="0" anchor="t" bIns="34275" lIns="68550" spcFirstLastPara="1" rIns="68550" wrap="square" tIns="34275">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65" name="Google Shape;265;p50"/>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marR="0" rtl="0" algn="l">
              <a:spcBef>
                <a:spcPts val="0"/>
              </a:spcBef>
              <a:spcAft>
                <a:spcPts val="0"/>
              </a:spcAft>
              <a:buSzPts val="1400"/>
              <a:buNone/>
              <a:defRPr sz="9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66" name="Google Shape;266;p50"/>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marR="0" rtl="0" algn="ctr">
              <a:spcBef>
                <a:spcPts val="0"/>
              </a:spcBef>
              <a:spcAft>
                <a:spcPts val="0"/>
              </a:spcAft>
              <a:buSzPts val="1400"/>
              <a:buNone/>
              <a:defRPr sz="9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67" name="Google Shape;267;p50"/>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6.gif"/><Relationship Id="rId4" Type="http://schemas.openxmlformats.org/officeDocument/2006/relationships/image" Target="../media/image14.gif"/><Relationship Id="rId5" Type="http://schemas.openxmlformats.org/officeDocument/2006/relationships/image" Target="../media/image13.gif"/><Relationship Id="rId6"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jpg"/><Relationship Id="rId4" Type="http://schemas.openxmlformats.org/officeDocument/2006/relationships/image" Target="../media/image1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2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19.gif"/><Relationship Id="rId4" Type="http://schemas.openxmlformats.org/officeDocument/2006/relationships/image" Target="../media/image23.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39.jpg"/><Relationship Id="rId4" Type="http://schemas.openxmlformats.org/officeDocument/2006/relationships/image" Target="../media/image3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5.png"/><Relationship Id="rId4" Type="http://schemas.openxmlformats.org/officeDocument/2006/relationships/image" Target="../media/image22.gif"/><Relationship Id="rId5" Type="http://schemas.openxmlformats.org/officeDocument/2006/relationships/image" Target="../media/image33.gif"/><Relationship Id="rId6" Type="http://schemas.openxmlformats.org/officeDocument/2006/relationships/image" Target="../media/image23.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8.jpg"/><Relationship Id="rId4" Type="http://schemas.openxmlformats.org/officeDocument/2006/relationships/image" Target="../media/image3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image" Target="../media/image42.png"/><Relationship Id="rId4" Type="http://schemas.openxmlformats.org/officeDocument/2006/relationships/image" Target="../media/image36.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8.xml"/><Relationship Id="rId3" Type="http://schemas.openxmlformats.org/officeDocument/2006/relationships/image" Target="../media/image2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4.jpg"/><Relationship Id="rId4" Type="http://schemas.openxmlformats.org/officeDocument/2006/relationships/image" Target="../media/image32.jpg"/><Relationship Id="rId5" Type="http://schemas.openxmlformats.org/officeDocument/2006/relationships/image" Target="../media/image4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7.jpg"/><Relationship Id="rId4" Type="http://schemas.openxmlformats.org/officeDocument/2006/relationships/image" Target="../media/image4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8.jpg"/><Relationship Id="rId4" Type="http://schemas.openxmlformats.org/officeDocument/2006/relationships/image" Target="../media/image3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7.xml"/><Relationship Id="rId3" Type="http://schemas.openxmlformats.org/officeDocument/2006/relationships/image" Target="../media/image4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8.xml"/><Relationship Id="rId3" Type="http://schemas.openxmlformats.org/officeDocument/2006/relationships/image" Target="../media/image4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9.xml"/><Relationship Id="rId3" Type="http://schemas.openxmlformats.org/officeDocument/2006/relationships/image" Target="../media/image4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jpg"/><Relationship Id="rId4" Type="http://schemas.openxmlformats.org/officeDocument/2006/relationships/image" Target="../media/image5.jpg"/><Relationship Id="rId5" Type="http://schemas.openxmlformats.org/officeDocument/2006/relationships/image" Target="../media/image44.jpg"/><Relationship Id="rId6"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descr="SailBoat" id="341" name="Google Shape;341;p1"/>
          <p:cNvPicPr preferRelativeResize="0"/>
          <p:nvPr/>
        </p:nvPicPr>
        <p:blipFill rotWithShape="1">
          <a:blip r:embed="rId3">
            <a:alphaModFix/>
          </a:blip>
          <a:srcRect b="0" l="0" r="0" t="0"/>
          <a:stretch/>
        </p:blipFill>
        <p:spPr>
          <a:xfrm>
            <a:off x="5943600" y="3200400"/>
            <a:ext cx="3200400" cy="1943100"/>
          </a:xfrm>
          <a:prstGeom prst="rect">
            <a:avLst/>
          </a:prstGeom>
          <a:noFill/>
          <a:ln>
            <a:noFill/>
          </a:ln>
        </p:spPr>
      </p:pic>
      <p:pic>
        <p:nvPicPr>
          <p:cNvPr descr="th_50a9093a" id="342" name="Google Shape;342;p1"/>
          <p:cNvPicPr preferRelativeResize="0"/>
          <p:nvPr/>
        </p:nvPicPr>
        <p:blipFill rotWithShape="1">
          <a:blip r:embed="rId4">
            <a:alphaModFix/>
          </a:blip>
          <a:srcRect b="0" l="0" r="0" t="0"/>
          <a:stretch/>
        </p:blipFill>
        <p:spPr>
          <a:xfrm>
            <a:off x="0" y="3657600"/>
            <a:ext cx="1752600" cy="1485900"/>
          </a:xfrm>
          <a:prstGeom prst="rect">
            <a:avLst/>
          </a:prstGeom>
          <a:noFill/>
          <a:ln>
            <a:noFill/>
          </a:ln>
        </p:spPr>
      </p:pic>
      <p:pic>
        <p:nvPicPr>
          <p:cNvPr descr="Earth-16-june" id="343" name="Google Shape;343;p1"/>
          <p:cNvPicPr preferRelativeResize="0"/>
          <p:nvPr/>
        </p:nvPicPr>
        <p:blipFill rotWithShape="1">
          <a:blip r:embed="rId5">
            <a:alphaModFix/>
          </a:blip>
          <a:srcRect b="0" l="0" r="0" t="0"/>
          <a:stretch/>
        </p:blipFill>
        <p:spPr>
          <a:xfrm>
            <a:off x="7152409" y="0"/>
            <a:ext cx="1981200" cy="1257300"/>
          </a:xfrm>
          <a:prstGeom prst="rect">
            <a:avLst/>
          </a:prstGeom>
          <a:noFill/>
          <a:ln>
            <a:noFill/>
          </a:ln>
        </p:spPr>
      </p:pic>
      <p:grpSp>
        <p:nvGrpSpPr>
          <p:cNvPr id="344" name="Google Shape;344;p1"/>
          <p:cNvGrpSpPr/>
          <p:nvPr/>
        </p:nvGrpSpPr>
        <p:grpSpPr>
          <a:xfrm>
            <a:off x="659908" y="1217137"/>
            <a:ext cx="7879556" cy="1690088"/>
            <a:chOff x="879876" y="1622849"/>
            <a:chExt cx="10506075" cy="2253451"/>
          </a:xfrm>
        </p:grpSpPr>
        <p:sp>
          <p:nvSpPr>
            <p:cNvPr id="345" name="Google Shape;345;p1"/>
            <p:cNvSpPr txBox="1"/>
            <p:nvPr/>
          </p:nvSpPr>
          <p:spPr>
            <a:xfrm>
              <a:off x="5069971" y="1622849"/>
              <a:ext cx="2058193" cy="861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3600" u="none" cap="none" strike="noStrike">
                  <a:solidFill>
                    <a:srgbClr val="3333FF"/>
                  </a:solidFill>
                  <a:latin typeface="Arial"/>
                  <a:ea typeface="Arial"/>
                  <a:cs typeface="Arial"/>
                  <a:sym typeface="Arial"/>
                </a:rPr>
                <a:t>Bài 3</a:t>
              </a:r>
              <a:endParaRPr b="1" sz="3600">
                <a:solidFill>
                  <a:schemeClr val="lt1"/>
                </a:solidFill>
                <a:latin typeface="Arial"/>
                <a:ea typeface="Arial"/>
                <a:cs typeface="Arial"/>
                <a:sym typeface="Arial"/>
              </a:endParaRPr>
            </a:p>
          </p:txBody>
        </p:sp>
        <p:sp>
          <p:nvSpPr>
            <p:cNvPr id="346" name="Google Shape;346;p1"/>
            <p:cNvSpPr txBox="1"/>
            <p:nvPr/>
          </p:nvSpPr>
          <p:spPr>
            <a:xfrm>
              <a:off x="879876" y="2768304"/>
              <a:ext cx="10506075" cy="110799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rgbClr val="00B050"/>
                  </a:solidFill>
                  <a:latin typeface="Arial"/>
                  <a:ea typeface="Arial"/>
                  <a:cs typeface="Arial"/>
                  <a:sym typeface="Arial"/>
                </a:rPr>
                <a:t>PHƯƠNG THỨC CON NGƯỜI KHAI THÁC,</a:t>
              </a:r>
              <a:endParaRPr/>
            </a:p>
            <a:p>
              <a:pPr indent="0" lvl="0" marL="0" marR="0" rtl="0" algn="ctr">
                <a:spcBef>
                  <a:spcPts val="0"/>
                </a:spcBef>
                <a:spcAft>
                  <a:spcPts val="0"/>
                </a:spcAft>
                <a:buNone/>
              </a:pPr>
              <a:r>
                <a:rPr b="1" lang="en-US" sz="2400">
                  <a:solidFill>
                    <a:srgbClr val="00B050"/>
                  </a:solidFill>
                  <a:latin typeface="Arial"/>
                  <a:ea typeface="Arial"/>
                  <a:cs typeface="Arial"/>
                  <a:sym typeface="Arial"/>
                </a:rPr>
                <a:t> SỬ DỤNG VÀ BẢO VỆ THIÊN NHIÊN Ở CHÂU ÂU</a:t>
              </a:r>
              <a:endParaRPr b="1" sz="2400">
                <a:solidFill>
                  <a:srgbClr val="00B050"/>
                </a:solidFill>
                <a:latin typeface="Arial"/>
                <a:ea typeface="Arial"/>
                <a:cs typeface="Arial"/>
                <a:sym typeface="Arial"/>
              </a:endParaRPr>
            </a:p>
          </p:txBody>
        </p:sp>
      </p:grpSp>
      <p:pic>
        <p:nvPicPr>
          <p:cNvPr id="347" name="Google Shape;347;p1"/>
          <p:cNvPicPr preferRelativeResize="0"/>
          <p:nvPr/>
        </p:nvPicPr>
        <p:blipFill rotWithShape="1">
          <a:blip r:embed="rId6">
            <a:alphaModFix/>
          </a:blip>
          <a:srcRect b="0" l="0" r="0" t="0"/>
          <a:stretch/>
        </p:blipFill>
        <p:spPr>
          <a:xfrm>
            <a:off x="76200" y="0"/>
            <a:ext cx="2066723" cy="1499746"/>
          </a:xfrm>
          <a:prstGeom prst="rect">
            <a:avLst/>
          </a:prstGeom>
          <a:noFill/>
          <a:ln>
            <a:noFill/>
          </a:ln>
        </p:spPr>
      </p:pic>
      <p:sp>
        <p:nvSpPr>
          <p:cNvPr id="348" name="Google Shape;348;p1"/>
          <p:cNvSpPr txBox="1"/>
          <p:nvPr/>
        </p:nvSpPr>
        <p:spPr>
          <a:xfrm>
            <a:off x="2362200" y="4171950"/>
            <a:ext cx="34290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a:p>
        </p:txBody>
      </p:sp>
    </p:spTree>
  </p:cSld>
  <p:clrMapOvr>
    <a:masterClrMapping/>
  </p:clrMapOvr>
  <mc:AlternateContent>
    <mc:Choice Requires="p14">
      <p:transition spd="slow" p14:dur="1400">
        <p14:doors dir="vert"/>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id="418" name="Google Shape;418;p10"/>
          <p:cNvPicPr preferRelativeResize="0"/>
          <p:nvPr/>
        </p:nvPicPr>
        <p:blipFill rotWithShape="1">
          <a:blip r:embed="rId3">
            <a:alphaModFix/>
          </a:blip>
          <a:srcRect b="0" l="0" r="0" t="0"/>
          <a:stretch/>
        </p:blipFill>
        <p:spPr>
          <a:xfrm>
            <a:off x="5715013" y="514351"/>
            <a:ext cx="3338945" cy="4445000"/>
          </a:xfrm>
          <a:prstGeom prst="rect">
            <a:avLst/>
          </a:prstGeom>
          <a:noFill/>
          <a:ln>
            <a:noFill/>
          </a:ln>
        </p:spPr>
      </p:pic>
      <p:sp>
        <p:nvSpPr>
          <p:cNvPr id="419" name="Google Shape;419;p10"/>
          <p:cNvSpPr/>
          <p:nvPr/>
        </p:nvSpPr>
        <p:spPr>
          <a:xfrm>
            <a:off x="609600" y="2038350"/>
            <a:ext cx="4343400" cy="2274166"/>
          </a:xfrm>
          <a:prstGeom prst="rect">
            <a:avLst/>
          </a:prstGeom>
          <a:solidFill>
            <a:schemeClr val="lt1"/>
          </a:solidFill>
          <a:ln cap="flat" cmpd="sng" w="57150">
            <a:solidFill>
              <a:schemeClr val="accent6"/>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spcBef>
                <a:spcPts val="0"/>
              </a:spcBef>
              <a:spcAft>
                <a:spcPts val="0"/>
              </a:spcAft>
              <a:buNone/>
            </a:pPr>
            <a:r>
              <a:rPr b="1" lang="en-US" sz="3200">
                <a:solidFill>
                  <a:srgbClr val="632423"/>
                </a:solidFill>
                <a:latin typeface="Times New Roman"/>
                <a:ea typeface="Times New Roman"/>
                <a:cs typeface="Times New Roman"/>
                <a:sym typeface="Times New Roman"/>
              </a:rPr>
              <a:t>Giải pháp khắc phục tình trạng ô nhiễm nguồn nước?</a:t>
            </a:r>
            <a:endParaRPr sz="3200">
              <a:solidFill>
                <a:srgbClr val="632423"/>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9"/>
                                        </p:tgtEl>
                                        <p:attrNameLst>
                                          <p:attrName>style.visibility</p:attrName>
                                        </p:attrNameLst>
                                      </p:cBhvr>
                                      <p:to>
                                        <p:strVal val="visible"/>
                                      </p:to>
                                    </p:set>
                                    <p:animEffect filter="fade" transition="in">
                                      <p:cBhvr>
                                        <p:cTn dur="1000"/>
                                        <p:tgtEl>
                                          <p:spTgt spid="4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11"/>
          <p:cNvSpPr txBox="1"/>
          <p:nvPr/>
        </p:nvSpPr>
        <p:spPr>
          <a:xfrm>
            <a:off x="307181" y="0"/>
            <a:ext cx="69723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Times New Roman"/>
                <a:ea typeface="Times New Roman"/>
                <a:cs typeface="Times New Roman"/>
                <a:sym typeface="Times New Roman"/>
              </a:rPr>
              <a:t>Biện pháp cải thiện chất lượng nước ở châu Âu?</a:t>
            </a:r>
            <a:endParaRPr/>
          </a:p>
        </p:txBody>
      </p:sp>
      <p:sp>
        <p:nvSpPr>
          <p:cNvPr id="425" name="Google Shape;425;p11"/>
          <p:cNvSpPr/>
          <p:nvPr/>
        </p:nvSpPr>
        <p:spPr>
          <a:xfrm>
            <a:off x="378618" y="562549"/>
            <a:ext cx="7836694" cy="30008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100">
                <a:solidFill>
                  <a:srgbClr val="3333FF"/>
                </a:solidFill>
                <a:latin typeface="Calibri"/>
                <a:ea typeface="Calibri"/>
                <a:cs typeface="Calibri"/>
                <a:sym typeface="Calibri"/>
              </a:rPr>
              <a:t>	Để giải quyết những vấn đề về nguồn nước ở Châu Âu cần xây dựng những biện pháp như:</a:t>
            </a:r>
            <a:endParaRPr/>
          </a:p>
          <a:p>
            <a:pPr indent="0" lvl="0" marL="0" marR="0" rtl="0" algn="l">
              <a:spcBef>
                <a:spcPts val="0"/>
              </a:spcBef>
              <a:spcAft>
                <a:spcPts val="0"/>
              </a:spcAft>
              <a:buNone/>
            </a:pPr>
            <a:r>
              <a:rPr lang="en-US" sz="2100">
                <a:solidFill>
                  <a:srgbClr val="3333FF"/>
                </a:solidFill>
                <a:latin typeface="Calibri"/>
                <a:ea typeface="Calibri"/>
                <a:cs typeface="Calibri"/>
                <a:sym typeface="Calibri"/>
              </a:rPr>
              <a:t>– Giảm lượng nước sử dụng cho các ngành kinh tế, giảm nồng độ các chất gây ô nhiễm, đảm bảo cung cấp đủ nước với chất lượng tốt cho sinh hoạt, sản xuất.</a:t>
            </a:r>
            <a:endParaRPr/>
          </a:p>
          <a:p>
            <a:pPr indent="0" lvl="0" marL="0" marR="0" rtl="0" algn="l">
              <a:spcBef>
                <a:spcPts val="0"/>
              </a:spcBef>
              <a:spcAft>
                <a:spcPts val="0"/>
              </a:spcAft>
              <a:buNone/>
            </a:pPr>
            <a:r>
              <a:rPr lang="en-US" sz="2100">
                <a:solidFill>
                  <a:srgbClr val="3333FF"/>
                </a:solidFill>
                <a:latin typeface="Calibri"/>
                <a:ea typeface="Calibri"/>
                <a:cs typeface="Calibri"/>
                <a:sym typeface="Calibri"/>
              </a:rPr>
              <a:t>– Để kiểm soát chất lượng, cải tiến kĩ thuật, đổi mới công nghệ xử lí nước thải cần ban hành các quy định về nước, nước thải đô thị, nước uống.</a:t>
            </a:r>
            <a:endParaRPr/>
          </a:p>
          <a:p>
            <a:pPr indent="0" lvl="0" marL="0" marR="0" rtl="0" algn="l">
              <a:spcBef>
                <a:spcPts val="0"/>
              </a:spcBef>
              <a:spcAft>
                <a:spcPts val="0"/>
              </a:spcAft>
              <a:buNone/>
            </a:pPr>
            <a:r>
              <a:rPr lang="en-US" sz="2100">
                <a:solidFill>
                  <a:srgbClr val="3333FF"/>
                </a:solidFill>
                <a:latin typeface="Calibri"/>
                <a:ea typeface="Calibri"/>
                <a:cs typeface="Calibri"/>
                <a:sym typeface="Calibri"/>
              </a:rPr>
              <a:t>– Ban hành những quy định về nước, nước thải, chất lượng nước uống;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4"/>
                                        </p:tgtEl>
                                        <p:attrNameLst>
                                          <p:attrName>style.visibility</p:attrName>
                                        </p:attrNameLst>
                                      </p:cBhvr>
                                      <p:to>
                                        <p:strVal val="visible"/>
                                      </p:to>
                                    </p:set>
                                    <p:animEffect filter="fade" transition="in">
                                      <p:cBhvr>
                                        <p:cTn dur="500"/>
                                        <p:tgtEl>
                                          <p:spTgt spid="4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25"/>
                                        </p:tgtEl>
                                        <p:attrNameLst>
                                          <p:attrName>style.visibility</p:attrName>
                                        </p:attrNameLst>
                                      </p:cBhvr>
                                      <p:to>
                                        <p:strVal val="visible"/>
                                      </p:to>
                                    </p:set>
                                    <p:anim calcmode="lin" valueType="num">
                                      <p:cBhvr additive="base">
                                        <p:cTn dur="500"/>
                                        <p:tgtEl>
                                          <p:spTgt spid="42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12"/>
          <p:cNvSpPr txBox="1"/>
          <p:nvPr/>
        </p:nvSpPr>
        <p:spPr>
          <a:xfrm>
            <a:off x="321469" y="357188"/>
            <a:ext cx="211455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D60093"/>
                </a:solidFill>
                <a:latin typeface="Times New Roman"/>
                <a:ea typeface="Times New Roman"/>
                <a:cs typeface="Times New Roman"/>
                <a:sym typeface="Times New Roman"/>
              </a:rPr>
              <a:t>a. Hiện trạng:</a:t>
            </a:r>
            <a:r>
              <a:rPr lang="en-US" sz="1800">
                <a:solidFill>
                  <a:schemeClr val="accent1"/>
                </a:solidFill>
                <a:latin typeface="Times New Roman"/>
                <a:ea typeface="Times New Roman"/>
                <a:cs typeface="Times New Roman"/>
                <a:sym typeface="Times New Roman"/>
              </a:rPr>
              <a:t> </a:t>
            </a:r>
            <a:endParaRPr/>
          </a:p>
        </p:txBody>
      </p:sp>
      <p:sp>
        <p:nvSpPr>
          <p:cNvPr id="431" name="Google Shape;431;p12"/>
          <p:cNvSpPr txBox="1"/>
          <p:nvPr/>
        </p:nvSpPr>
        <p:spPr>
          <a:xfrm>
            <a:off x="271463" y="657225"/>
            <a:ext cx="74009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00FF"/>
                </a:solidFill>
                <a:latin typeface="Times New Roman"/>
                <a:ea typeface="Times New Roman"/>
                <a:cs typeface="Times New Roman"/>
                <a:sym typeface="Times New Roman"/>
              </a:rPr>
              <a:t>     Các nguồn nước bị ô nhiễm gồm nước sông, nước biển, nước ngầm</a:t>
            </a:r>
            <a:endParaRPr sz="1800">
              <a:solidFill>
                <a:srgbClr val="0000FF"/>
              </a:solidFill>
              <a:latin typeface="Times New Roman"/>
              <a:ea typeface="Times New Roman"/>
              <a:cs typeface="Times New Roman"/>
              <a:sym typeface="Times New Roman"/>
            </a:endParaRPr>
          </a:p>
        </p:txBody>
      </p:sp>
      <p:pic>
        <p:nvPicPr>
          <p:cNvPr descr="book9" id="432" name="Google Shape;432;p12"/>
          <p:cNvPicPr preferRelativeResize="0"/>
          <p:nvPr/>
        </p:nvPicPr>
        <p:blipFill rotWithShape="1">
          <a:blip r:embed="rId3">
            <a:alphaModFix/>
          </a:blip>
          <a:srcRect b="0" l="0" r="0" t="0"/>
          <a:stretch/>
        </p:blipFill>
        <p:spPr>
          <a:xfrm>
            <a:off x="3282884" y="1"/>
            <a:ext cx="955346" cy="656801"/>
          </a:xfrm>
          <a:prstGeom prst="rect">
            <a:avLst/>
          </a:prstGeom>
          <a:noFill/>
          <a:ln>
            <a:noFill/>
          </a:ln>
        </p:spPr>
      </p:pic>
      <p:sp>
        <p:nvSpPr>
          <p:cNvPr id="433" name="Google Shape;433;p12"/>
          <p:cNvSpPr txBox="1"/>
          <p:nvPr/>
        </p:nvSpPr>
        <p:spPr>
          <a:xfrm>
            <a:off x="1" y="0"/>
            <a:ext cx="5907881"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100">
                <a:solidFill>
                  <a:srgbClr val="FF0000"/>
                </a:solidFill>
                <a:latin typeface="Calibri"/>
                <a:ea typeface="Calibri"/>
                <a:cs typeface="Calibri"/>
                <a:sym typeface="Calibri"/>
              </a:rPr>
              <a:t>1. Bảo vệ môi trường nước.</a:t>
            </a:r>
            <a:endParaRPr/>
          </a:p>
        </p:txBody>
      </p:sp>
      <p:sp>
        <p:nvSpPr>
          <p:cNvPr id="434" name="Google Shape;434;p12"/>
          <p:cNvSpPr txBox="1"/>
          <p:nvPr/>
        </p:nvSpPr>
        <p:spPr>
          <a:xfrm>
            <a:off x="292894" y="942975"/>
            <a:ext cx="541009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D60093"/>
                </a:solidFill>
                <a:latin typeface="Times New Roman"/>
                <a:ea typeface="Times New Roman"/>
                <a:cs typeface="Times New Roman"/>
                <a:sym typeface="Times New Roman"/>
              </a:rPr>
              <a:t>b. Nguyên nhân:</a:t>
            </a:r>
            <a:endParaRPr/>
          </a:p>
        </p:txBody>
      </p:sp>
      <p:sp>
        <p:nvSpPr>
          <p:cNvPr id="435" name="Google Shape;435;p12"/>
          <p:cNvSpPr txBox="1"/>
          <p:nvPr/>
        </p:nvSpPr>
        <p:spPr>
          <a:xfrm>
            <a:off x="357189" y="1193006"/>
            <a:ext cx="701850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   </a:t>
            </a:r>
            <a:r>
              <a:rPr lang="en-US" sz="1800">
                <a:solidFill>
                  <a:srgbClr val="0000FF"/>
                </a:solidFill>
                <a:latin typeface="Times New Roman"/>
                <a:ea typeface="Times New Roman"/>
                <a:cs typeface="Times New Roman"/>
                <a:sym typeface="Times New Roman"/>
              </a:rPr>
              <a:t>Ô nhiễm nước biển: do váng dầu, các chất độc hại đưa ra biển</a:t>
            </a:r>
            <a:endParaRPr sz="1800">
              <a:solidFill>
                <a:srgbClr val="0000FF"/>
              </a:solidFill>
              <a:latin typeface="Times New Roman"/>
              <a:ea typeface="Times New Roman"/>
              <a:cs typeface="Times New Roman"/>
              <a:sym typeface="Times New Roman"/>
            </a:endParaRPr>
          </a:p>
        </p:txBody>
      </p:sp>
      <p:sp>
        <p:nvSpPr>
          <p:cNvPr id="436" name="Google Shape;436;p12"/>
          <p:cNvSpPr txBox="1"/>
          <p:nvPr/>
        </p:nvSpPr>
        <p:spPr>
          <a:xfrm>
            <a:off x="500063" y="1564481"/>
            <a:ext cx="853678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00FF"/>
                </a:solidFill>
                <a:latin typeface="Times New Roman"/>
                <a:ea typeface="Times New Roman"/>
                <a:cs typeface="Times New Roman"/>
                <a:sym typeface="Times New Roman"/>
              </a:rPr>
              <a:t>Ô nhiễm nước sông, hồ, nước ngầm: do chất thải công nghiệp,  nông nghiệp và sinh hoạt</a:t>
            </a:r>
            <a:endParaRPr sz="1800">
              <a:solidFill>
                <a:srgbClr val="0000FF"/>
              </a:solidFill>
              <a:latin typeface="Times New Roman"/>
              <a:ea typeface="Times New Roman"/>
              <a:cs typeface="Times New Roman"/>
              <a:sym typeface="Times New Roman"/>
            </a:endParaRPr>
          </a:p>
        </p:txBody>
      </p:sp>
      <p:sp>
        <p:nvSpPr>
          <p:cNvPr id="437" name="Google Shape;437;p12"/>
          <p:cNvSpPr txBox="1"/>
          <p:nvPr/>
        </p:nvSpPr>
        <p:spPr>
          <a:xfrm>
            <a:off x="321469" y="1893094"/>
            <a:ext cx="630159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D60093"/>
                </a:solidFill>
                <a:latin typeface="Times New Roman"/>
                <a:ea typeface="Times New Roman"/>
                <a:cs typeface="Times New Roman"/>
                <a:sym typeface="Times New Roman"/>
              </a:rPr>
              <a:t>c.Hậu quả:</a:t>
            </a:r>
            <a:endParaRPr/>
          </a:p>
        </p:txBody>
      </p:sp>
      <p:sp>
        <p:nvSpPr>
          <p:cNvPr id="438" name="Google Shape;438;p12"/>
          <p:cNvSpPr txBox="1"/>
          <p:nvPr/>
        </p:nvSpPr>
        <p:spPr>
          <a:xfrm>
            <a:off x="414337" y="2207419"/>
            <a:ext cx="828675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00FF"/>
                </a:solidFill>
                <a:latin typeface="Times New Roman"/>
                <a:ea typeface="Times New Roman"/>
                <a:cs typeface="Times New Roman"/>
                <a:sym typeface="Times New Roman"/>
              </a:rPr>
              <a:t>   Làm chết ngạt các sinh vật sống trong nước, thiếu nước sạch cho đời sống và sản xuất</a:t>
            </a:r>
            <a:endParaRPr sz="1800">
              <a:solidFill>
                <a:srgbClr val="0000FF"/>
              </a:solidFill>
              <a:latin typeface="Times New Roman"/>
              <a:ea typeface="Times New Roman"/>
              <a:cs typeface="Times New Roman"/>
              <a:sym typeface="Times New Roman"/>
            </a:endParaRPr>
          </a:p>
        </p:txBody>
      </p:sp>
      <p:sp>
        <p:nvSpPr>
          <p:cNvPr id="439" name="Google Shape;439;p12"/>
          <p:cNvSpPr txBox="1"/>
          <p:nvPr/>
        </p:nvSpPr>
        <p:spPr>
          <a:xfrm>
            <a:off x="307181" y="2564606"/>
            <a:ext cx="493395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D60093"/>
                </a:solidFill>
                <a:latin typeface="Times New Roman"/>
                <a:ea typeface="Times New Roman"/>
                <a:cs typeface="Times New Roman"/>
                <a:sym typeface="Times New Roman"/>
              </a:rPr>
              <a:t>d.Biện pháp:</a:t>
            </a:r>
            <a:endParaRPr/>
          </a:p>
        </p:txBody>
      </p:sp>
      <p:sp>
        <p:nvSpPr>
          <p:cNvPr id="440" name="Google Shape;440;p12"/>
          <p:cNvSpPr/>
          <p:nvPr/>
        </p:nvSpPr>
        <p:spPr>
          <a:xfrm>
            <a:off x="485775" y="2934274"/>
            <a:ext cx="7836694"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3333FF"/>
                </a:solidFill>
                <a:latin typeface="Calibri"/>
                <a:ea typeface="Calibri"/>
                <a:cs typeface="Calibri"/>
                <a:sym typeface="Calibri"/>
              </a:rPr>
              <a:t>    Để giải quyết những vấn đề về nguồn nước ở Châu Âu cần xây dựng những biện pháp như:</a:t>
            </a:r>
            <a:endParaRPr/>
          </a:p>
          <a:p>
            <a:pPr indent="0" lvl="0" marL="0" marR="0" rtl="0" algn="l">
              <a:spcBef>
                <a:spcPts val="0"/>
              </a:spcBef>
              <a:spcAft>
                <a:spcPts val="0"/>
              </a:spcAft>
              <a:buNone/>
            </a:pPr>
            <a:r>
              <a:rPr lang="en-US" sz="1800">
                <a:solidFill>
                  <a:srgbClr val="3333FF"/>
                </a:solidFill>
                <a:latin typeface="Calibri"/>
                <a:ea typeface="Calibri"/>
                <a:cs typeface="Calibri"/>
                <a:sym typeface="Calibri"/>
              </a:rPr>
              <a:t>– Giảm lượng nước sử dụng cho các ngành kinh tế, giảm nồng độ các chất gây ô nhiễm, đảm bảo cung cấp đủ nước với chất lượng tốt cho sinh hoạt, sản xuất.</a:t>
            </a:r>
            <a:endParaRPr/>
          </a:p>
          <a:p>
            <a:pPr indent="0" lvl="0" marL="0" marR="0" rtl="0" algn="l">
              <a:spcBef>
                <a:spcPts val="0"/>
              </a:spcBef>
              <a:spcAft>
                <a:spcPts val="0"/>
              </a:spcAft>
              <a:buNone/>
            </a:pPr>
            <a:r>
              <a:rPr lang="en-US" sz="1800">
                <a:solidFill>
                  <a:srgbClr val="3333FF"/>
                </a:solidFill>
                <a:latin typeface="Calibri"/>
                <a:ea typeface="Calibri"/>
                <a:cs typeface="Calibri"/>
                <a:sym typeface="Calibri"/>
              </a:rPr>
              <a:t>– Để kiểm soát chất lượng, cải tiến kĩ thuật, đổi mới công nghệ xử lí nước thải cần ban hành các quy định về nước, nước thải đô thị, nước uống.</a:t>
            </a:r>
            <a:endParaRPr/>
          </a:p>
          <a:p>
            <a:pPr indent="0" lvl="0" marL="0" marR="0" rtl="0" algn="l">
              <a:spcBef>
                <a:spcPts val="0"/>
              </a:spcBef>
              <a:spcAft>
                <a:spcPts val="0"/>
              </a:spcAft>
              <a:buNone/>
            </a:pPr>
            <a:r>
              <a:rPr lang="en-US" sz="1800">
                <a:solidFill>
                  <a:srgbClr val="3333FF"/>
                </a:solidFill>
                <a:latin typeface="Calibri"/>
                <a:ea typeface="Calibri"/>
                <a:cs typeface="Calibri"/>
                <a:sym typeface="Calibri"/>
              </a:rPr>
              <a:t>– Ban hành những quy định về nước, nước thải, chất lượng nước uống;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2"/>
                                        </p:tgtEl>
                                        <p:attrNameLst>
                                          <p:attrName>style.visibility</p:attrName>
                                        </p:attrNameLst>
                                      </p:cBhvr>
                                      <p:to>
                                        <p:strVal val="visible"/>
                                      </p:to>
                                    </p:set>
                                    <p:animEffect filter="fade" transition="in">
                                      <p:cBhvr>
                                        <p:cTn dur="500"/>
                                        <p:tgtEl>
                                          <p:spTgt spid="4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0"/>
                                        </p:tgtEl>
                                        <p:attrNameLst>
                                          <p:attrName>style.visibility</p:attrName>
                                        </p:attrNameLst>
                                      </p:cBhvr>
                                      <p:to>
                                        <p:strVal val="visible"/>
                                      </p:to>
                                    </p:set>
                                    <p:animEffect filter="fade" transition="in">
                                      <p:cBhvr>
                                        <p:cTn dur="500"/>
                                        <p:tgtEl>
                                          <p:spTgt spid="430"/>
                                        </p:tgtEl>
                                      </p:cBhvr>
                                    </p:animEffect>
                                  </p:childTnLst>
                                </p:cTn>
                              </p:par>
                              <p:par>
                                <p:cTn fill="hold" nodeType="withEffect" presetClass="entr" presetID="10" presetSubtype="0">
                                  <p:stCondLst>
                                    <p:cond delay="0"/>
                                  </p:stCondLst>
                                  <p:childTnLst>
                                    <p:set>
                                      <p:cBhvr>
                                        <p:cTn dur="1" fill="hold">
                                          <p:stCondLst>
                                            <p:cond delay="0"/>
                                          </p:stCondLst>
                                        </p:cTn>
                                        <p:tgtEl>
                                          <p:spTgt spid="431"/>
                                        </p:tgtEl>
                                        <p:attrNameLst>
                                          <p:attrName>style.visibility</p:attrName>
                                        </p:attrNameLst>
                                      </p:cBhvr>
                                      <p:to>
                                        <p:strVal val="visible"/>
                                      </p:to>
                                    </p:set>
                                    <p:animEffect filter="fade" transition="in">
                                      <p:cBhvr>
                                        <p:cTn dur="500"/>
                                        <p:tgtEl>
                                          <p:spTgt spid="431"/>
                                        </p:tgtEl>
                                      </p:cBhvr>
                                    </p:animEffect>
                                  </p:childTnLst>
                                </p:cTn>
                              </p:par>
                              <p:par>
                                <p:cTn fill="hold" nodeType="with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500"/>
                                        <p:tgtEl>
                                          <p:spTgt spid="434"/>
                                        </p:tgtEl>
                                      </p:cBhvr>
                                    </p:animEffect>
                                  </p:childTnLst>
                                </p:cTn>
                              </p:par>
                              <p:par>
                                <p:cTn fill="hold" nodeType="with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500"/>
                                        <p:tgtEl>
                                          <p:spTgt spid="435"/>
                                        </p:tgtEl>
                                      </p:cBhvr>
                                    </p:animEffect>
                                  </p:childTnLst>
                                </p:cTn>
                              </p:par>
                              <p:par>
                                <p:cTn fill="hold" nodeType="withEffect" presetClass="entr" presetID="10" presetSubtype="0">
                                  <p:stCondLst>
                                    <p:cond delay="0"/>
                                  </p:stCondLst>
                                  <p:childTnLst>
                                    <p:set>
                                      <p:cBhvr>
                                        <p:cTn dur="1" fill="hold">
                                          <p:stCondLst>
                                            <p:cond delay="0"/>
                                          </p:stCondLst>
                                        </p:cTn>
                                        <p:tgtEl>
                                          <p:spTgt spid="436"/>
                                        </p:tgtEl>
                                        <p:attrNameLst>
                                          <p:attrName>style.visibility</p:attrName>
                                        </p:attrNameLst>
                                      </p:cBhvr>
                                      <p:to>
                                        <p:strVal val="visible"/>
                                      </p:to>
                                    </p:set>
                                    <p:animEffect filter="fade" transition="in">
                                      <p:cBhvr>
                                        <p:cTn dur="500"/>
                                        <p:tgtEl>
                                          <p:spTgt spid="436"/>
                                        </p:tgtEl>
                                      </p:cBhvr>
                                    </p:animEffect>
                                  </p:childTnLst>
                                </p:cTn>
                              </p:par>
                              <p:par>
                                <p:cTn fill="hold" nodeType="withEffect" presetClass="entr" presetID="10" presetSubtype="0">
                                  <p:stCondLst>
                                    <p:cond delay="0"/>
                                  </p:stCondLst>
                                  <p:childTnLst>
                                    <p:set>
                                      <p:cBhvr>
                                        <p:cTn dur="1" fill="hold">
                                          <p:stCondLst>
                                            <p:cond delay="0"/>
                                          </p:stCondLst>
                                        </p:cTn>
                                        <p:tgtEl>
                                          <p:spTgt spid="437"/>
                                        </p:tgtEl>
                                        <p:attrNameLst>
                                          <p:attrName>style.visibility</p:attrName>
                                        </p:attrNameLst>
                                      </p:cBhvr>
                                      <p:to>
                                        <p:strVal val="visible"/>
                                      </p:to>
                                    </p:set>
                                    <p:animEffect filter="fade" transition="in">
                                      <p:cBhvr>
                                        <p:cTn dur="500"/>
                                        <p:tgtEl>
                                          <p:spTgt spid="437"/>
                                        </p:tgtEl>
                                      </p:cBhvr>
                                    </p:animEffect>
                                  </p:childTnLst>
                                </p:cTn>
                              </p:par>
                              <p:par>
                                <p:cTn fill="hold" nodeType="with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500"/>
                                        <p:tgtEl>
                                          <p:spTgt spid="438"/>
                                        </p:tgtEl>
                                      </p:cBhvr>
                                    </p:animEffect>
                                  </p:childTnLst>
                                </p:cTn>
                              </p:par>
                              <p:par>
                                <p:cTn fill="hold" nodeType="withEffect" presetClass="entr" presetID="10" presetSubtype="0">
                                  <p:stCondLst>
                                    <p:cond delay="0"/>
                                  </p:stCondLst>
                                  <p:childTnLst>
                                    <p:set>
                                      <p:cBhvr>
                                        <p:cTn dur="1" fill="hold">
                                          <p:stCondLst>
                                            <p:cond delay="0"/>
                                          </p:stCondLst>
                                        </p:cTn>
                                        <p:tgtEl>
                                          <p:spTgt spid="439"/>
                                        </p:tgtEl>
                                        <p:attrNameLst>
                                          <p:attrName>style.visibility</p:attrName>
                                        </p:attrNameLst>
                                      </p:cBhvr>
                                      <p:to>
                                        <p:strVal val="visible"/>
                                      </p:to>
                                    </p:set>
                                    <p:animEffect filter="fade" transition="in">
                                      <p:cBhvr>
                                        <p:cTn dur="500"/>
                                        <p:tgtEl>
                                          <p:spTgt spid="439"/>
                                        </p:tgtEl>
                                      </p:cBhvr>
                                    </p:animEffect>
                                  </p:childTnLst>
                                </p:cTn>
                              </p:par>
                              <p:par>
                                <p:cTn fill="hold" nodeType="withEffect" presetClass="entr" presetID="10" presetSubtype="0">
                                  <p:stCondLst>
                                    <p:cond delay="0"/>
                                  </p:stCondLst>
                                  <p:childTnLst>
                                    <p:set>
                                      <p:cBhvr>
                                        <p:cTn dur="1" fill="hold">
                                          <p:stCondLst>
                                            <p:cond delay="0"/>
                                          </p:stCondLst>
                                        </p:cTn>
                                        <p:tgtEl>
                                          <p:spTgt spid="440"/>
                                        </p:tgtEl>
                                        <p:attrNameLst>
                                          <p:attrName>style.visibility</p:attrName>
                                        </p:attrNameLst>
                                      </p:cBhvr>
                                      <p:to>
                                        <p:strVal val="visible"/>
                                      </p:to>
                                    </p:set>
                                    <p:animEffect filter="fade" transition="in">
                                      <p:cBhvr>
                                        <p:cTn dur="500"/>
                                        <p:tgtEl>
                                          <p:spTgt spid="4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13"/>
          <p:cNvSpPr/>
          <p:nvPr/>
        </p:nvSpPr>
        <p:spPr>
          <a:xfrm>
            <a:off x="457200" y="13619"/>
            <a:ext cx="6938149" cy="523160"/>
          </a:xfrm>
          <a:prstGeom prst="rect">
            <a:avLst/>
          </a:prstGeom>
          <a:noFill/>
          <a:ln>
            <a:noFill/>
          </a:ln>
        </p:spPr>
        <p:txBody>
          <a:bodyPr anchorCtr="0" anchor="t" bIns="45675" lIns="91375" spcFirstLastPara="1" rIns="91375" wrap="square" tIns="45675">
            <a:spAutoFit/>
          </a:bodyPr>
          <a:lstStyle/>
          <a:p>
            <a:pPr indent="0" lvl="0" marL="0" marR="0" rtl="0" algn="l">
              <a:spcBef>
                <a:spcPts val="0"/>
              </a:spcBef>
              <a:spcAft>
                <a:spcPts val="0"/>
              </a:spcAft>
              <a:buNone/>
            </a:pPr>
            <a:r>
              <a:rPr b="1" lang="en-US" sz="2800">
                <a:solidFill>
                  <a:srgbClr val="FF0000"/>
                </a:solidFill>
                <a:latin typeface="Times New Roman"/>
                <a:ea typeface="Times New Roman"/>
                <a:cs typeface="Times New Roman"/>
                <a:sym typeface="Times New Roman"/>
              </a:rPr>
              <a:t>2.BẢO VỆ MÔI TRƯỜNG KHÔNG KHÍ</a:t>
            </a:r>
            <a:endParaRPr b="1" sz="2800">
              <a:solidFill>
                <a:srgbClr val="FF0000"/>
              </a:solidFill>
              <a:latin typeface="Times New Roman"/>
              <a:ea typeface="Times New Roman"/>
              <a:cs typeface="Times New Roman"/>
              <a:sym typeface="Times New Roman"/>
            </a:endParaRPr>
          </a:p>
        </p:txBody>
      </p:sp>
      <p:pic>
        <p:nvPicPr>
          <p:cNvPr id="446" name="Google Shape;446;p13"/>
          <p:cNvPicPr preferRelativeResize="0"/>
          <p:nvPr/>
        </p:nvPicPr>
        <p:blipFill rotWithShape="1">
          <a:blip r:embed="rId3">
            <a:alphaModFix/>
          </a:blip>
          <a:srcRect b="0" l="0" r="0" t="0"/>
          <a:stretch/>
        </p:blipFill>
        <p:spPr>
          <a:xfrm>
            <a:off x="4572001" y="1033735"/>
            <a:ext cx="4572000" cy="4125351"/>
          </a:xfrm>
          <a:prstGeom prst="rect">
            <a:avLst/>
          </a:prstGeom>
          <a:noFill/>
          <a:ln>
            <a:noFill/>
          </a:ln>
        </p:spPr>
      </p:pic>
      <p:sp>
        <p:nvSpPr>
          <p:cNvPr id="447" name="Google Shape;447;p13"/>
          <p:cNvSpPr/>
          <p:nvPr/>
        </p:nvSpPr>
        <p:spPr>
          <a:xfrm>
            <a:off x="459828" y="579231"/>
            <a:ext cx="5261749" cy="523218"/>
          </a:xfrm>
          <a:prstGeom prst="rect">
            <a:avLst/>
          </a:prstGeom>
          <a:noFill/>
          <a:ln>
            <a:noFill/>
          </a:ln>
        </p:spPr>
        <p:txBody>
          <a:bodyPr anchorCtr="0" anchor="t" bIns="45675" lIns="91375" spcFirstLastPara="1" rIns="91375" wrap="square" tIns="45675">
            <a:spAutoFit/>
          </a:bodyPr>
          <a:lstStyle/>
          <a:p>
            <a:pPr indent="0" lvl="0" marL="0" marR="0" rtl="0" algn="l">
              <a:spcBef>
                <a:spcPts val="0"/>
              </a:spcBef>
              <a:spcAft>
                <a:spcPts val="0"/>
              </a:spcAft>
              <a:buNone/>
            </a:pPr>
            <a:r>
              <a:rPr b="1" lang="en-US" sz="2800">
                <a:solidFill>
                  <a:srgbClr val="00B050"/>
                </a:solidFill>
                <a:latin typeface="Times New Roman"/>
                <a:ea typeface="Times New Roman"/>
                <a:cs typeface="Times New Roman"/>
                <a:sym typeface="Times New Roman"/>
              </a:rPr>
              <a:t>a. Thực trạng</a:t>
            </a:r>
            <a:endParaRPr b="1" sz="2800">
              <a:solidFill>
                <a:srgbClr val="00B050"/>
              </a:solidFill>
              <a:latin typeface="Times New Roman"/>
              <a:ea typeface="Times New Roman"/>
              <a:cs typeface="Times New Roman"/>
              <a:sym typeface="Times New Roman"/>
            </a:endParaRPr>
          </a:p>
        </p:txBody>
      </p:sp>
      <p:sp>
        <p:nvSpPr>
          <p:cNvPr id="448" name="Google Shape;448;p13"/>
          <p:cNvSpPr/>
          <p:nvPr/>
        </p:nvSpPr>
        <p:spPr>
          <a:xfrm>
            <a:off x="228623" y="1057036"/>
            <a:ext cx="4343401" cy="3343514"/>
          </a:xfrm>
          <a:prstGeom prst="cloud">
            <a:avLst/>
          </a:prstGeom>
          <a:solidFill>
            <a:schemeClr val="lt1"/>
          </a:solidFill>
          <a:ln cap="flat" cmpd="sng" w="38100">
            <a:solidFill>
              <a:schemeClr val="accent2"/>
            </a:solidFill>
            <a:prstDash val="solid"/>
            <a:round/>
            <a:headEnd len="sm" w="sm" type="none"/>
            <a:tailEnd len="sm" w="sm" type="none"/>
          </a:ln>
        </p:spPr>
        <p:txBody>
          <a:bodyPr anchorCtr="0" anchor="ctr" bIns="34275" lIns="68525" spcFirstLastPara="1" rIns="68525" wrap="square" tIns="34275">
            <a:noAutofit/>
          </a:bodyPr>
          <a:lstStyle/>
          <a:p>
            <a:pPr indent="0" lvl="0" marL="0" marR="0" rtl="0" algn="ctr">
              <a:spcBef>
                <a:spcPts val="0"/>
              </a:spcBef>
              <a:spcAft>
                <a:spcPts val="0"/>
              </a:spcAft>
              <a:buNone/>
            </a:pPr>
            <a:r>
              <a:rPr lang="en-US" sz="2800">
                <a:solidFill>
                  <a:srgbClr val="000000"/>
                </a:solidFill>
                <a:latin typeface="Times New Roman"/>
                <a:ea typeface="Times New Roman"/>
                <a:cs typeface="Times New Roman"/>
                <a:sym typeface="Times New Roman"/>
              </a:rPr>
              <a:t>Thực trạng môi trường không khí ở châu Âu như thế nào?</a:t>
            </a:r>
            <a:endParaRPr/>
          </a:p>
        </p:txBody>
      </p:sp>
    </p:spTree>
  </p:cSld>
  <p:clrMapOvr>
    <a:masterClrMapping/>
  </p:clrMapOvr>
  <mc:AlternateContent>
    <mc:Choice Requires="p14">
      <p:transition spd="slow" p14:dur="1300">
        <p14:pan dir="u"/>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7"/>
                                        </p:tgtEl>
                                        <p:attrNameLst>
                                          <p:attrName>style.visibility</p:attrName>
                                        </p:attrNameLst>
                                      </p:cBhvr>
                                      <p:to>
                                        <p:strVal val="visible"/>
                                      </p:to>
                                    </p:set>
                                    <p:animEffect filter="fade" transition="in">
                                      <p:cBhvr>
                                        <p:cTn dur="500"/>
                                        <p:tgtEl>
                                          <p:spTgt spid="4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46"/>
                                        </p:tgtEl>
                                        <p:attrNameLst>
                                          <p:attrName>style.visibility</p:attrName>
                                        </p:attrNameLst>
                                      </p:cBhvr>
                                      <p:to>
                                        <p:strVal val="visible"/>
                                      </p:to>
                                    </p:set>
                                    <p:anim calcmode="lin" valueType="num">
                                      <p:cBhvr additive="base">
                                        <p:cTn dur="500"/>
                                        <p:tgtEl>
                                          <p:spTgt spid="446"/>
                                        </p:tgtEl>
                                        <p:attrNameLst>
                                          <p:attrName>ppt_w</p:attrName>
                                        </p:attrNameLst>
                                      </p:cBhvr>
                                      <p:tavLst>
                                        <p:tav fmla="" tm="0">
                                          <p:val>
                                            <p:strVal val="0"/>
                                          </p:val>
                                        </p:tav>
                                        <p:tav fmla="" tm="100000">
                                          <p:val>
                                            <p:strVal val="#ppt_w"/>
                                          </p:val>
                                        </p:tav>
                                      </p:tavLst>
                                    </p:anim>
                                    <p:anim calcmode="lin" valueType="num">
                                      <p:cBhvr additive="base">
                                        <p:cTn dur="500"/>
                                        <p:tgtEl>
                                          <p:spTgt spid="44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8"/>
                                        </p:tgtEl>
                                        <p:attrNameLst>
                                          <p:attrName>style.visibility</p:attrName>
                                        </p:attrNameLst>
                                      </p:cBhvr>
                                      <p:to>
                                        <p:strVal val="visible"/>
                                      </p:to>
                                    </p:set>
                                    <p:animEffect filter="fade" transition="in">
                                      <p:cBhvr>
                                        <p:cTn dur="1000"/>
                                        <p:tgtEl>
                                          <p:spTgt spid="4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14"/>
          <p:cNvSpPr/>
          <p:nvPr/>
        </p:nvSpPr>
        <p:spPr>
          <a:xfrm>
            <a:off x="457200" y="13619"/>
            <a:ext cx="6938149" cy="523160"/>
          </a:xfrm>
          <a:prstGeom prst="rect">
            <a:avLst/>
          </a:prstGeom>
          <a:noFill/>
          <a:ln>
            <a:noFill/>
          </a:ln>
        </p:spPr>
        <p:txBody>
          <a:bodyPr anchorCtr="0" anchor="t" bIns="45675" lIns="91375" spcFirstLastPara="1" rIns="91375" wrap="square" tIns="45675">
            <a:spAutoFit/>
          </a:bodyPr>
          <a:lstStyle/>
          <a:p>
            <a:pPr indent="0" lvl="0" marL="0" marR="0" rtl="0" algn="l">
              <a:spcBef>
                <a:spcPts val="0"/>
              </a:spcBef>
              <a:spcAft>
                <a:spcPts val="0"/>
              </a:spcAft>
              <a:buNone/>
            </a:pPr>
            <a:r>
              <a:rPr b="1" lang="en-US" sz="2800">
                <a:solidFill>
                  <a:srgbClr val="FF0000"/>
                </a:solidFill>
                <a:latin typeface="Times New Roman"/>
                <a:ea typeface="Times New Roman"/>
                <a:cs typeface="Times New Roman"/>
                <a:sym typeface="Times New Roman"/>
              </a:rPr>
              <a:t>2.BẢO VỆ MÔI TRƯỜNG KHÔNG KHÍ</a:t>
            </a:r>
            <a:endParaRPr b="1" sz="2800">
              <a:solidFill>
                <a:srgbClr val="FF0000"/>
              </a:solidFill>
              <a:latin typeface="Times New Roman"/>
              <a:ea typeface="Times New Roman"/>
              <a:cs typeface="Times New Roman"/>
              <a:sym typeface="Times New Roman"/>
            </a:endParaRPr>
          </a:p>
        </p:txBody>
      </p:sp>
      <p:sp>
        <p:nvSpPr>
          <p:cNvPr id="454" name="Google Shape;454;p14"/>
          <p:cNvSpPr/>
          <p:nvPr/>
        </p:nvSpPr>
        <p:spPr>
          <a:xfrm>
            <a:off x="459828" y="579231"/>
            <a:ext cx="5261749" cy="523218"/>
          </a:xfrm>
          <a:prstGeom prst="rect">
            <a:avLst/>
          </a:prstGeom>
          <a:noFill/>
          <a:ln>
            <a:noFill/>
          </a:ln>
        </p:spPr>
        <p:txBody>
          <a:bodyPr anchorCtr="0" anchor="t" bIns="45675" lIns="91375" spcFirstLastPara="1" rIns="91375" wrap="square" tIns="45675">
            <a:spAutoFit/>
          </a:bodyPr>
          <a:lstStyle/>
          <a:p>
            <a:pPr indent="0" lvl="0" marL="0" marR="0" rtl="0" algn="l">
              <a:spcBef>
                <a:spcPts val="0"/>
              </a:spcBef>
              <a:spcAft>
                <a:spcPts val="0"/>
              </a:spcAft>
              <a:buNone/>
            </a:pPr>
            <a:r>
              <a:rPr b="1" lang="en-US" sz="2800">
                <a:solidFill>
                  <a:srgbClr val="00B050"/>
                </a:solidFill>
                <a:latin typeface="Times New Roman"/>
                <a:ea typeface="Times New Roman"/>
                <a:cs typeface="Times New Roman"/>
                <a:sym typeface="Times New Roman"/>
              </a:rPr>
              <a:t>a. Thực trạng</a:t>
            </a:r>
            <a:endParaRPr b="1" sz="2800">
              <a:solidFill>
                <a:srgbClr val="00B050"/>
              </a:solidFill>
              <a:latin typeface="Times New Roman"/>
              <a:ea typeface="Times New Roman"/>
              <a:cs typeface="Times New Roman"/>
              <a:sym typeface="Times New Roman"/>
            </a:endParaRPr>
          </a:p>
        </p:txBody>
      </p:sp>
      <p:sp>
        <p:nvSpPr>
          <p:cNvPr id="455" name="Google Shape;455;p14"/>
          <p:cNvSpPr txBox="1"/>
          <p:nvPr/>
        </p:nvSpPr>
        <p:spPr>
          <a:xfrm>
            <a:off x="838200" y="1144901"/>
            <a:ext cx="7620000" cy="195386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2800">
                <a:solidFill>
                  <a:schemeClr val="dk1"/>
                </a:solidFill>
                <a:latin typeface="Times New Roman"/>
                <a:ea typeface="Times New Roman"/>
                <a:cs typeface="Times New Roman"/>
                <a:sym typeface="Times New Roman"/>
              </a:rPr>
              <a:t>Các hoạt động giao thông vận tải, sản xuất thải ra một lượng khí đáng kể chất gây ô nhiễm không khí ở châu Âu: NO</a:t>
            </a:r>
            <a:r>
              <a:rPr baseline="-25000" lang="en-US" sz="2800">
                <a:solidFill>
                  <a:schemeClr val="dk1"/>
                </a:solidFill>
                <a:latin typeface="Times New Roman"/>
                <a:ea typeface="Times New Roman"/>
                <a:cs typeface="Times New Roman"/>
                <a:sym typeface="Times New Roman"/>
              </a:rPr>
              <a:t>2</a:t>
            </a:r>
            <a:r>
              <a:rPr lang="en-US" sz="2800">
                <a:solidFill>
                  <a:schemeClr val="dk1"/>
                </a:solidFill>
                <a:latin typeface="Times New Roman"/>
                <a:ea typeface="Times New Roman"/>
                <a:cs typeface="Times New Roman"/>
                <a:sym typeface="Times New Roman"/>
              </a:rPr>
              <a:t>, NH</a:t>
            </a:r>
            <a:r>
              <a:rPr baseline="-25000" lang="en-US" sz="2800">
                <a:solidFill>
                  <a:schemeClr val="dk1"/>
                </a:solidFill>
                <a:latin typeface="Times New Roman"/>
                <a:ea typeface="Times New Roman"/>
                <a:cs typeface="Times New Roman"/>
                <a:sym typeface="Times New Roman"/>
              </a:rPr>
              <a:t>3</a:t>
            </a:r>
            <a:r>
              <a:rPr lang="en-US" sz="2800">
                <a:solidFill>
                  <a:schemeClr val="dk1"/>
                </a:solidFill>
                <a:latin typeface="Times New Roman"/>
                <a:ea typeface="Times New Roman"/>
                <a:cs typeface="Times New Roman"/>
                <a:sym typeface="Times New Roman"/>
              </a:rPr>
              <a:t>, SO</a:t>
            </a:r>
            <a:r>
              <a:rPr baseline="-25000" lang="en-US" sz="2800">
                <a:solidFill>
                  <a:schemeClr val="dk1"/>
                </a:solidFill>
                <a:latin typeface="Times New Roman"/>
                <a:ea typeface="Times New Roman"/>
                <a:cs typeface="Times New Roman"/>
                <a:sym typeface="Times New Roman"/>
              </a:rPr>
              <a:t>2</a:t>
            </a:r>
            <a:r>
              <a:rPr lang="en-US" sz="2800">
                <a:solidFill>
                  <a:schemeClr val="dk1"/>
                </a:solidFill>
                <a:latin typeface="Times New Roman"/>
                <a:ea typeface="Times New Roman"/>
                <a:cs typeface="Times New Roman"/>
                <a:sym typeface="Times New Roman"/>
              </a:rPr>
              <a:t>, PM</a:t>
            </a:r>
            <a:r>
              <a:rPr baseline="-25000" lang="en-US" sz="2800">
                <a:solidFill>
                  <a:schemeClr val="dk1"/>
                </a:solidFill>
                <a:latin typeface="Times New Roman"/>
                <a:ea typeface="Times New Roman"/>
                <a:cs typeface="Times New Roman"/>
                <a:sym typeface="Times New Roman"/>
              </a:rPr>
              <a:t>2.5</a:t>
            </a:r>
            <a:r>
              <a:rPr lang="en-US" sz="2800">
                <a:solidFill>
                  <a:schemeClr val="dk1"/>
                </a:solidFill>
                <a:latin typeface="Times New Roman"/>
                <a:ea typeface="Times New Roman"/>
                <a:cs typeface="Times New Roman"/>
                <a:sym typeface="Times New Roman"/>
              </a:rPr>
              <a:t>,…</a:t>
            </a:r>
            <a:endParaRPr/>
          </a:p>
        </p:txBody>
      </p:sp>
    </p:spTree>
  </p:cSld>
  <p:clrMapOvr>
    <a:masterClrMapping/>
  </p:clrMapOvr>
  <mc:AlternateContent>
    <mc:Choice Requires="p14">
      <p:transition spd="slow" p14:dur="1300">
        <p14:pan dir="u"/>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4"/>
                                        </p:tgtEl>
                                        <p:attrNameLst>
                                          <p:attrName>style.visibility</p:attrName>
                                        </p:attrNameLst>
                                      </p:cBhvr>
                                      <p:to>
                                        <p:strVal val="visible"/>
                                      </p:to>
                                    </p:set>
                                    <p:animEffect filter="fade" transition="in">
                                      <p:cBhvr>
                                        <p:cTn dur="500"/>
                                        <p:tgtEl>
                                          <p:spTgt spid="4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55"/>
                                        </p:tgtEl>
                                        <p:attrNameLst>
                                          <p:attrName>style.visibility</p:attrName>
                                        </p:attrNameLst>
                                      </p:cBhvr>
                                      <p:to>
                                        <p:strVal val="visible"/>
                                      </p:to>
                                    </p:set>
                                    <p:anim calcmode="lin" valueType="num">
                                      <p:cBhvr additive="base">
                                        <p:cTn dur="500"/>
                                        <p:tgtEl>
                                          <p:spTgt spid="45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15"/>
          <p:cNvSpPr/>
          <p:nvPr/>
        </p:nvSpPr>
        <p:spPr>
          <a:xfrm>
            <a:off x="457200" y="13619"/>
            <a:ext cx="6938149" cy="523160"/>
          </a:xfrm>
          <a:prstGeom prst="rect">
            <a:avLst/>
          </a:prstGeom>
          <a:noFill/>
          <a:ln>
            <a:noFill/>
          </a:ln>
        </p:spPr>
        <p:txBody>
          <a:bodyPr anchorCtr="0" anchor="t" bIns="45675" lIns="91375" spcFirstLastPara="1" rIns="91375" wrap="square" tIns="45675">
            <a:spAutoFit/>
          </a:bodyPr>
          <a:lstStyle/>
          <a:p>
            <a:pPr indent="0" lvl="0" marL="0" marR="0" rtl="0" algn="l">
              <a:spcBef>
                <a:spcPts val="0"/>
              </a:spcBef>
              <a:spcAft>
                <a:spcPts val="0"/>
              </a:spcAft>
              <a:buNone/>
            </a:pPr>
            <a:r>
              <a:rPr b="1" lang="en-US" sz="2800">
                <a:solidFill>
                  <a:srgbClr val="FF0000"/>
                </a:solidFill>
                <a:latin typeface="Times New Roman"/>
                <a:ea typeface="Times New Roman"/>
                <a:cs typeface="Times New Roman"/>
                <a:sym typeface="Times New Roman"/>
              </a:rPr>
              <a:t>2.BẢO VỆ MÔI TRƯỜNG KHÔNG KHÍ</a:t>
            </a:r>
            <a:endParaRPr b="1" sz="2800">
              <a:solidFill>
                <a:srgbClr val="FF0000"/>
              </a:solidFill>
              <a:latin typeface="Times New Roman"/>
              <a:ea typeface="Times New Roman"/>
              <a:cs typeface="Times New Roman"/>
              <a:sym typeface="Times New Roman"/>
            </a:endParaRPr>
          </a:p>
        </p:txBody>
      </p:sp>
      <p:sp>
        <p:nvSpPr>
          <p:cNvPr id="461" name="Google Shape;461;p15"/>
          <p:cNvSpPr/>
          <p:nvPr/>
        </p:nvSpPr>
        <p:spPr>
          <a:xfrm>
            <a:off x="459828" y="579231"/>
            <a:ext cx="5261749" cy="523218"/>
          </a:xfrm>
          <a:prstGeom prst="rect">
            <a:avLst/>
          </a:prstGeom>
          <a:noFill/>
          <a:ln>
            <a:noFill/>
          </a:ln>
        </p:spPr>
        <p:txBody>
          <a:bodyPr anchorCtr="0" anchor="t" bIns="45675" lIns="91375" spcFirstLastPara="1" rIns="91375" wrap="square" tIns="45675">
            <a:spAutoFit/>
          </a:bodyPr>
          <a:lstStyle/>
          <a:p>
            <a:pPr indent="0" lvl="0" marL="0" marR="0" rtl="0" algn="l">
              <a:spcBef>
                <a:spcPts val="0"/>
              </a:spcBef>
              <a:spcAft>
                <a:spcPts val="0"/>
              </a:spcAft>
              <a:buNone/>
            </a:pPr>
            <a:r>
              <a:rPr b="1" lang="en-US" sz="2800">
                <a:solidFill>
                  <a:srgbClr val="00B050"/>
                </a:solidFill>
                <a:latin typeface="Times New Roman"/>
                <a:ea typeface="Times New Roman"/>
                <a:cs typeface="Times New Roman"/>
                <a:sym typeface="Times New Roman"/>
              </a:rPr>
              <a:t>a. Thực trạng</a:t>
            </a:r>
            <a:endParaRPr b="1" sz="2800">
              <a:solidFill>
                <a:srgbClr val="00B050"/>
              </a:solidFill>
              <a:latin typeface="Times New Roman"/>
              <a:ea typeface="Times New Roman"/>
              <a:cs typeface="Times New Roman"/>
              <a:sym typeface="Times New Roman"/>
            </a:endParaRPr>
          </a:p>
        </p:txBody>
      </p:sp>
      <p:sp>
        <p:nvSpPr>
          <p:cNvPr id="462" name="Google Shape;462;p15"/>
          <p:cNvSpPr txBox="1"/>
          <p:nvPr/>
        </p:nvSpPr>
        <p:spPr>
          <a:xfrm>
            <a:off x="838200" y="1144901"/>
            <a:ext cx="7620000" cy="131587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2800">
                <a:solidFill>
                  <a:schemeClr val="dk1"/>
                </a:solidFill>
                <a:latin typeface="Times New Roman"/>
                <a:ea typeface="Times New Roman"/>
                <a:cs typeface="Times New Roman"/>
                <a:sym typeface="Times New Roman"/>
              </a:rPr>
              <a:t>Ô nhiễm không khí ở châu Âu đang ở mức đáng báo động.</a:t>
            </a:r>
            <a:endParaRPr sz="4000">
              <a:solidFill>
                <a:schemeClr val="dk1"/>
              </a:solidFill>
              <a:latin typeface="Times New Roman"/>
              <a:ea typeface="Times New Roman"/>
              <a:cs typeface="Times New Roman"/>
              <a:sym typeface="Times New Roman"/>
            </a:endParaRPr>
          </a:p>
        </p:txBody>
      </p:sp>
      <p:pic>
        <p:nvPicPr>
          <p:cNvPr descr="book9" id="463" name="Google Shape;463;p15"/>
          <p:cNvPicPr preferRelativeResize="0"/>
          <p:nvPr/>
        </p:nvPicPr>
        <p:blipFill rotWithShape="1">
          <a:blip r:embed="rId3">
            <a:alphaModFix/>
          </a:blip>
          <a:srcRect b="0" l="0" r="0" t="0"/>
          <a:stretch/>
        </p:blipFill>
        <p:spPr>
          <a:xfrm>
            <a:off x="2970928" y="509723"/>
            <a:ext cx="955346" cy="656801"/>
          </a:xfrm>
          <a:prstGeom prst="rect">
            <a:avLst/>
          </a:prstGeom>
          <a:noFill/>
          <a:ln>
            <a:noFill/>
          </a:ln>
        </p:spPr>
      </p:pic>
    </p:spTree>
  </p:cSld>
  <p:clrMapOvr>
    <a:masterClrMapping/>
  </p:clrMapOvr>
  <mc:AlternateContent>
    <mc:Choice Requires="p14">
      <p:transition spd="slow" p14:dur="1300">
        <p14:pan dir="u"/>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1"/>
                                        </p:tgtEl>
                                        <p:attrNameLst>
                                          <p:attrName>style.visibility</p:attrName>
                                        </p:attrNameLst>
                                      </p:cBhvr>
                                      <p:to>
                                        <p:strVal val="visible"/>
                                      </p:to>
                                    </p:set>
                                    <p:animEffect filter="fade" transition="in">
                                      <p:cBhvr>
                                        <p:cTn dur="500"/>
                                        <p:tgtEl>
                                          <p:spTgt spid="4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62"/>
                                        </p:tgtEl>
                                        <p:attrNameLst>
                                          <p:attrName>style.visibility</p:attrName>
                                        </p:attrNameLst>
                                      </p:cBhvr>
                                      <p:to>
                                        <p:strVal val="visible"/>
                                      </p:to>
                                    </p:set>
                                    <p:anim calcmode="lin" valueType="num">
                                      <p:cBhvr additive="base">
                                        <p:cTn dur="500"/>
                                        <p:tgtEl>
                                          <p:spTgt spid="46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3"/>
                                        </p:tgtEl>
                                        <p:attrNameLst>
                                          <p:attrName>style.visibility</p:attrName>
                                        </p:attrNameLst>
                                      </p:cBhvr>
                                      <p:to>
                                        <p:strVal val="visible"/>
                                      </p:to>
                                    </p:set>
                                    <p:animEffect filter="fade" transition="in">
                                      <p:cBhvr>
                                        <p:cTn dur="500"/>
                                        <p:tgtEl>
                                          <p:spTgt spid="4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16"/>
          <p:cNvSpPr/>
          <p:nvPr/>
        </p:nvSpPr>
        <p:spPr>
          <a:xfrm>
            <a:off x="457200" y="13619"/>
            <a:ext cx="6938149" cy="523160"/>
          </a:xfrm>
          <a:prstGeom prst="rect">
            <a:avLst/>
          </a:prstGeom>
          <a:noFill/>
          <a:ln>
            <a:noFill/>
          </a:ln>
        </p:spPr>
        <p:txBody>
          <a:bodyPr anchorCtr="0" anchor="t" bIns="45675" lIns="91375" spcFirstLastPara="1" rIns="91375" wrap="square" tIns="45675">
            <a:spAutoFit/>
          </a:bodyPr>
          <a:lstStyle/>
          <a:p>
            <a:pPr indent="0" lvl="0" marL="0" marR="0" rtl="0" algn="l">
              <a:spcBef>
                <a:spcPts val="0"/>
              </a:spcBef>
              <a:spcAft>
                <a:spcPts val="0"/>
              </a:spcAft>
              <a:buNone/>
            </a:pPr>
            <a:r>
              <a:rPr b="1" lang="en-US" sz="2800">
                <a:solidFill>
                  <a:srgbClr val="FF0000"/>
                </a:solidFill>
                <a:latin typeface="Times New Roman"/>
                <a:ea typeface="Times New Roman"/>
                <a:cs typeface="Times New Roman"/>
                <a:sym typeface="Times New Roman"/>
              </a:rPr>
              <a:t>2.BẢO VỆ MÔI TRƯỜNG KHÔNG KHÍ</a:t>
            </a:r>
            <a:endParaRPr b="1" sz="2800">
              <a:solidFill>
                <a:srgbClr val="FF0000"/>
              </a:solidFill>
              <a:latin typeface="Times New Roman"/>
              <a:ea typeface="Times New Roman"/>
              <a:cs typeface="Times New Roman"/>
              <a:sym typeface="Times New Roman"/>
            </a:endParaRPr>
          </a:p>
        </p:txBody>
      </p:sp>
      <p:pic>
        <p:nvPicPr>
          <p:cNvPr id="469" name="Google Shape;469;p16"/>
          <p:cNvPicPr preferRelativeResize="0"/>
          <p:nvPr/>
        </p:nvPicPr>
        <p:blipFill rotWithShape="1">
          <a:blip r:embed="rId3">
            <a:alphaModFix/>
          </a:blip>
          <a:srcRect b="0" l="0" r="0" t="0"/>
          <a:stretch/>
        </p:blipFill>
        <p:spPr>
          <a:xfrm>
            <a:off x="4572001" y="1033735"/>
            <a:ext cx="4572000" cy="4125351"/>
          </a:xfrm>
          <a:prstGeom prst="rect">
            <a:avLst/>
          </a:prstGeom>
          <a:noFill/>
          <a:ln>
            <a:noFill/>
          </a:ln>
        </p:spPr>
      </p:pic>
      <p:sp>
        <p:nvSpPr>
          <p:cNvPr id="470" name="Google Shape;470;p16"/>
          <p:cNvSpPr/>
          <p:nvPr/>
        </p:nvSpPr>
        <p:spPr>
          <a:xfrm>
            <a:off x="459828" y="579231"/>
            <a:ext cx="5261749" cy="523218"/>
          </a:xfrm>
          <a:prstGeom prst="rect">
            <a:avLst/>
          </a:prstGeom>
          <a:noFill/>
          <a:ln>
            <a:noFill/>
          </a:ln>
        </p:spPr>
        <p:txBody>
          <a:bodyPr anchorCtr="0" anchor="t" bIns="45675" lIns="91375" spcFirstLastPara="1" rIns="91375" wrap="square" tIns="45675">
            <a:spAutoFit/>
          </a:bodyPr>
          <a:lstStyle/>
          <a:p>
            <a:pPr indent="0" lvl="0" marL="0" marR="0" rtl="0" algn="l">
              <a:spcBef>
                <a:spcPts val="0"/>
              </a:spcBef>
              <a:spcAft>
                <a:spcPts val="0"/>
              </a:spcAft>
              <a:buNone/>
            </a:pPr>
            <a:r>
              <a:rPr b="1" lang="en-US" sz="2800">
                <a:solidFill>
                  <a:srgbClr val="00B050"/>
                </a:solidFill>
                <a:latin typeface="Times New Roman"/>
                <a:ea typeface="Times New Roman"/>
                <a:cs typeface="Times New Roman"/>
                <a:sym typeface="Times New Roman"/>
              </a:rPr>
              <a:t>b. Nguyên nhân</a:t>
            </a:r>
            <a:endParaRPr b="1" sz="2800">
              <a:solidFill>
                <a:srgbClr val="00B050"/>
              </a:solidFill>
              <a:latin typeface="Times New Roman"/>
              <a:ea typeface="Times New Roman"/>
              <a:cs typeface="Times New Roman"/>
              <a:sym typeface="Times New Roman"/>
            </a:endParaRPr>
          </a:p>
        </p:txBody>
      </p:sp>
      <p:sp>
        <p:nvSpPr>
          <p:cNvPr id="471" name="Google Shape;471;p16"/>
          <p:cNvSpPr/>
          <p:nvPr/>
        </p:nvSpPr>
        <p:spPr>
          <a:xfrm>
            <a:off x="228623" y="1057036"/>
            <a:ext cx="4724377" cy="3343514"/>
          </a:xfrm>
          <a:prstGeom prst="cloud">
            <a:avLst/>
          </a:prstGeom>
          <a:solidFill>
            <a:schemeClr val="lt1"/>
          </a:solidFill>
          <a:ln cap="flat" cmpd="sng" w="38100">
            <a:solidFill>
              <a:schemeClr val="accent2"/>
            </a:solidFill>
            <a:prstDash val="solid"/>
            <a:round/>
            <a:headEnd len="sm" w="sm" type="none"/>
            <a:tailEnd len="sm" w="sm" type="none"/>
          </a:ln>
        </p:spPr>
        <p:txBody>
          <a:bodyPr anchorCtr="0" anchor="ctr" bIns="34275" lIns="68525" spcFirstLastPara="1" rIns="68525" wrap="square" tIns="34275">
            <a:noAutofit/>
          </a:bodyPr>
          <a:lstStyle/>
          <a:p>
            <a:pPr indent="0" lvl="0" marL="0" marR="0" rtl="0" algn="ctr">
              <a:spcBef>
                <a:spcPts val="0"/>
              </a:spcBef>
              <a:spcAft>
                <a:spcPts val="0"/>
              </a:spcAft>
              <a:buNone/>
            </a:pPr>
            <a:r>
              <a:rPr lang="en-US" sz="2800">
                <a:solidFill>
                  <a:srgbClr val="000000"/>
                </a:solidFill>
                <a:latin typeface="Times New Roman"/>
                <a:ea typeface="Times New Roman"/>
                <a:cs typeface="Times New Roman"/>
                <a:sym typeface="Times New Roman"/>
              </a:rPr>
              <a:t>Nguyên nhân dẫn đến ô nhiễm môi trường không khí ở Châu Âu ?</a:t>
            </a:r>
            <a:endParaRPr sz="2800">
              <a:solidFill>
                <a:srgbClr val="000000"/>
              </a:solidFill>
              <a:latin typeface="Times New Roman"/>
              <a:ea typeface="Times New Roman"/>
              <a:cs typeface="Times New Roman"/>
              <a:sym typeface="Times New Roman"/>
            </a:endParaRPr>
          </a:p>
        </p:txBody>
      </p:sp>
    </p:spTree>
  </p:cSld>
  <p:clrMapOvr>
    <a:masterClrMapping/>
  </p:clrMapOvr>
  <mc:AlternateContent>
    <mc:Choice Requires="p14">
      <p:transition spd="slow" p14:dur="1300">
        <p14:pan dir="u"/>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0"/>
                                        </p:tgtEl>
                                        <p:attrNameLst>
                                          <p:attrName>style.visibility</p:attrName>
                                        </p:attrNameLst>
                                      </p:cBhvr>
                                      <p:to>
                                        <p:strVal val="visible"/>
                                      </p:to>
                                    </p:set>
                                    <p:animEffect filter="fade" transition="in">
                                      <p:cBhvr>
                                        <p:cTn dur="500"/>
                                        <p:tgtEl>
                                          <p:spTgt spid="4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69"/>
                                        </p:tgtEl>
                                        <p:attrNameLst>
                                          <p:attrName>style.visibility</p:attrName>
                                        </p:attrNameLst>
                                      </p:cBhvr>
                                      <p:to>
                                        <p:strVal val="visible"/>
                                      </p:to>
                                    </p:set>
                                    <p:anim calcmode="lin" valueType="num">
                                      <p:cBhvr additive="base">
                                        <p:cTn dur="500"/>
                                        <p:tgtEl>
                                          <p:spTgt spid="469"/>
                                        </p:tgtEl>
                                        <p:attrNameLst>
                                          <p:attrName>ppt_w</p:attrName>
                                        </p:attrNameLst>
                                      </p:cBhvr>
                                      <p:tavLst>
                                        <p:tav fmla="" tm="0">
                                          <p:val>
                                            <p:strVal val="0"/>
                                          </p:val>
                                        </p:tav>
                                        <p:tav fmla="" tm="100000">
                                          <p:val>
                                            <p:strVal val="#ppt_w"/>
                                          </p:val>
                                        </p:tav>
                                      </p:tavLst>
                                    </p:anim>
                                    <p:anim calcmode="lin" valueType="num">
                                      <p:cBhvr additive="base">
                                        <p:cTn dur="500"/>
                                        <p:tgtEl>
                                          <p:spTgt spid="46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1"/>
                                        </p:tgtEl>
                                        <p:attrNameLst>
                                          <p:attrName>style.visibility</p:attrName>
                                        </p:attrNameLst>
                                      </p:cBhvr>
                                      <p:to>
                                        <p:strVal val="visible"/>
                                      </p:to>
                                    </p:set>
                                    <p:animEffect filter="fade" transition="in">
                                      <p:cBhvr>
                                        <p:cTn dur="1000"/>
                                        <p:tgtEl>
                                          <p:spTgt spid="4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pic>
        <p:nvPicPr>
          <p:cNvPr id="476" name="Google Shape;476;p17"/>
          <p:cNvPicPr preferRelativeResize="0"/>
          <p:nvPr/>
        </p:nvPicPr>
        <p:blipFill rotWithShape="1">
          <a:blip r:embed="rId3">
            <a:alphaModFix/>
          </a:blip>
          <a:srcRect b="0" l="0" r="0" t="0"/>
          <a:stretch/>
        </p:blipFill>
        <p:spPr>
          <a:xfrm>
            <a:off x="4800600" y="133350"/>
            <a:ext cx="4229100" cy="4724400"/>
          </a:xfrm>
          <a:prstGeom prst="rect">
            <a:avLst/>
          </a:prstGeom>
          <a:noFill/>
          <a:ln>
            <a:noFill/>
          </a:ln>
        </p:spPr>
      </p:pic>
      <p:pic>
        <p:nvPicPr>
          <p:cNvPr descr="7.jpg" id="477" name="Google Shape;477;p17"/>
          <p:cNvPicPr preferRelativeResize="0"/>
          <p:nvPr/>
        </p:nvPicPr>
        <p:blipFill rotWithShape="1">
          <a:blip r:embed="rId4">
            <a:alphaModFix/>
          </a:blip>
          <a:srcRect b="0" l="0" r="0" t="0"/>
          <a:stretch/>
        </p:blipFill>
        <p:spPr>
          <a:xfrm>
            <a:off x="76200" y="133350"/>
            <a:ext cx="4572000" cy="4724400"/>
          </a:xfrm>
          <a:prstGeom prst="rect">
            <a:avLst/>
          </a:prstGeom>
          <a:noFill/>
          <a:ln>
            <a:noFill/>
          </a:ln>
        </p:spPr>
      </p:pic>
    </p:spTree>
  </p:cSld>
  <p:clrMapOvr>
    <a:masterClrMapping/>
  </p:clrMapOvr>
  <mc:AlternateContent>
    <mc:Choice Requires="p14">
      <p:transition spd="slow" p14:dur="3900">
        <p14:glitter dir="l" pattern="hexagon"/>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77"/>
                                        </p:tgtEl>
                                        <p:attrNameLst>
                                          <p:attrName>style.visibility</p:attrName>
                                        </p:attrNameLst>
                                      </p:cBhvr>
                                      <p:to>
                                        <p:strVal val="visible"/>
                                      </p:to>
                                    </p:set>
                                    <p:anim calcmode="lin" valueType="num">
                                      <p:cBhvr additive="base">
                                        <p:cTn dur="500"/>
                                        <p:tgtEl>
                                          <p:spTgt spid="477"/>
                                        </p:tgtEl>
                                        <p:attrNameLst>
                                          <p:attrName>ppt_w</p:attrName>
                                        </p:attrNameLst>
                                      </p:cBhvr>
                                      <p:tavLst>
                                        <p:tav fmla="" tm="0">
                                          <p:val>
                                            <p:strVal val="0"/>
                                          </p:val>
                                        </p:tav>
                                        <p:tav fmla="" tm="100000">
                                          <p:val>
                                            <p:strVal val="#ppt_w"/>
                                          </p:val>
                                        </p:tav>
                                      </p:tavLst>
                                    </p:anim>
                                    <p:anim calcmode="lin" valueType="num">
                                      <p:cBhvr additive="base">
                                        <p:cTn dur="500"/>
                                        <p:tgtEl>
                                          <p:spTgt spid="47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76"/>
                                        </p:tgtEl>
                                        <p:attrNameLst>
                                          <p:attrName>style.visibility</p:attrName>
                                        </p:attrNameLst>
                                      </p:cBhvr>
                                      <p:to>
                                        <p:strVal val="visible"/>
                                      </p:to>
                                    </p:set>
                                    <p:anim calcmode="lin" valueType="num">
                                      <p:cBhvr additive="base">
                                        <p:cTn dur="500"/>
                                        <p:tgtEl>
                                          <p:spTgt spid="476"/>
                                        </p:tgtEl>
                                        <p:attrNameLst>
                                          <p:attrName>ppt_w</p:attrName>
                                        </p:attrNameLst>
                                      </p:cBhvr>
                                      <p:tavLst>
                                        <p:tav fmla="" tm="0">
                                          <p:val>
                                            <p:strVal val="0"/>
                                          </p:val>
                                        </p:tav>
                                        <p:tav fmla="" tm="100000">
                                          <p:val>
                                            <p:strVal val="#ppt_w"/>
                                          </p:val>
                                        </p:tav>
                                      </p:tavLst>
                                    </p:anim>
                                    <p:anim calcmode="lin" valueType="num">
                                      <p:cBhvr additive="base">
                                        <p:cTn dur="500"/>
                                        <p:tgtEl>
                                          <p:spTgt spid="47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pic>
        <p:nvPicPr>
          <p:cNvPr id="482" name="Google Shape;482;p18"/>
          <p:cNvPicPr preferRelativeResize="0"/>
          <p:nvPr/>
        </p:nvPicPr>
        <p:blipFill rotWithShape="1">
          <a:blip r:embed="rId3">
            <a:alphaModFix/>
          </a:blip>
          <a:srcRect b="0" l="0" r="0" t="0"/>
          <a:stretch/>
        </p:blipFill>
        <p:spPr>
          <a:xfrm>
            <a:off x="152400" y="438150"/>
            <a:ext cx="4343400" cy="2895601"/>
          </a:xfrm>
          <a:prstGeom prst="rect">
            <a:avLst/>
          </a:prstGeom>
          <a:noFill/>
          <a:ln>
            <a:noFill/>
          </a:ln>
        </p:spPr>
      </p:pic>
      <p:sp>
        <p:nvSpPr>
          <p:cNvPr id="483" name="Google Shape;483;p18"/>
          <p:cNvSpPr txBox="1"/>
          <p:nvPr/>
        </p:nvSpPr>
        <p:spPr>
          <a:xfrm>
            <a:off x="304800" y="3535089"/>
            <a:ext cx="40386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chemeClr val="dk1"/>
                </a:solidFill>
                <a:latin typeface="Calibri"/>
                <a:ea typeface="Calibri"/>
                <a:cs typeface="Calibri"/>
                <a:sym typeface="Calibri"/>
              </a:rPr>
              <a:t>Ô nhiễm không khí ở châu Âu và trên toàn thế giới đã gây ra số ca tử vong sớm gấp đôi trong những năm gần đây</a:t>
            </a:r>
            <a:endParaRPr sz="1800">
              <a:solidFill>
                <a:schemeClr val="dk1"/>
              </a:solidFill>
              <a:latin typeface="Calibri"/>
              <a:ea typeface="Calibri"/>
              <a:cs typeface="Calibri"/>
              <a:sym typeface="Calibri"/>
            </a:endParaRPr>
          </a:p>
        </p:txBody>
      </p:sp>
      <p:pic>
        <p:nvPicPr>
          <p:cNvPr id="484" name="Google Shape;484;p18"/>
          <p:cNvPicPr preferRelativeResize="0"/>
          <p:nvPr/>
        </p:nvPicPr>
        <p:blipFill rotWithShape="1">
          <a:blip r:embed="rId4">
            <a:alphaModFix/>
          </a:blip>
          <a:srcRect b="0" l="0" r="0" t="0"/>
          <a:stretch/>
        </p:blipFill>
        <p:spPr>
          <a:xfrm>
            <a:off x="4417629" y="451616"/>
            <a:ext cx="4552950" cy="2868668"/>
          </a:xfrm>
          <a:prstGeom prst="rect">
            <a:avLst/>
          </a:prstGeom>
          <a:noFill/>
          <a:ln>
            <a:noFill/>
          </a:ln>
        </p:spPr>
      </p:pic>
      <p:sp>
        <p:nvSpPr>
          <p:cNvPr id="485" name="Google Shape;485;p18"/>
          <p:cNvSpPr/>
          <p:nvPr/>
        </p:nvSpPr>
        <p:spPr>
          <a:xfrm>
            <a:off x="4361793" y="3535089"/>
            <a:ext cx="45720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rgbClr val="000000"/>
                </a:solidFill>
                <a:latin typeface="Arial"/>
                <a:ea typeface="Arial"/>
                <a:cs typeface="Arial"/>
                <a:sym typeface="Arial"/>
              </a:rPr>
              <a:t>Grohnde là một trong ba nhà máy điện hạt nhân của Đức ngừng hoạt động từ ngày 31/12/2021.</a:t>
            </a:r>
            <a:endParaRPr sz="18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pic>
        <p:nvPicPr>
          <p:cNvPr id="490" name="Google Shape;490;p19"/>
          <p:cNvPicPr preferRelativeResize="0"/>
          <p:nvPr/>
        </p:nvPicPr>
        <p:blipFill rotWithShape="1">
          <a:blip r:embed="rId3">
            <a:alphaModFix/>
          </a:blip>
          <a:srcRect b="0" l="0" r="0" t="0"/>
          <a:stretch/>
        </p:blipFill>
        <p:spPr>
          <a:xfrm>
            <a:off x="1676400" y="971550"/>
            <a:ext cx="5410200" cy="3972707"/>
          </a:xfrm>
          <a:prstGeom prst="rect">
            <a:avLst/>
          </a:prstGeom>
          <a:noFill/>
          <a:ln>
            <a:noFill/>
          </a:ln>
        </p:spPr>
      </p:pic>
      <p:sp>
        <p:nvSpPr>
          <p:cNvPr id="491" name="Google Shape;491;p19"/>
          <p:cNvSpPr/>
          <p:nvPr/>
        </p:nvSpPr>
        <p:spPr>
          <a:xfrm>
            <a:off x="457200" y="133350"/>
            <a:ext cx="784860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FF0000"/>
                </a:solidFill>
                <a:latin typeface="arial"/>
                <a:ea typeface="arial"/>
                <a:cs typeface="arial"/>
                <a:sym typeface="arial"/>
              </a:rPr>
              <a:t>Quan sát hình 3.2 và dựa vào thông tin trong bài, em hãy:</a:t>
            </a:r>
            <a:endParaRPr/>
          </a:p>
          <a:p>
            <a:pPr indent="-114300" lvl="0" marL="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Nhận xét sự thay đổi tỉ lệ một số chất gây ô nhiễm không khí ở châu Âu năm 2019 so với năm 2005. Giải thích vì sao có sự thay đổi đó?</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id="353" name="Google Shape;353;p2"/>
          <p:cNvPicPr preferRelativeResize="0"/>
          <p:nvPr/>
        </p:nvPicPr>
        <p:blipFill rotWithShape="1">
          <a:blip r:embed="rId3">
            <a:alphaModFix/>
          </a:blip>
          <a:srcRect b="0" l="0" r="0" t="0"/>
          <a:stretch/>
        </p:blipFill>
        <p:spPr>
          <a:xfrm>
            <a:off x="4267966" y="765976"/>
            <a:ext cx="2720886" cy="1942869"/>
          </a:xfrm>
          <a:prstGeom prst="ellipse">
            <a:avLst/>
          </a:prstGeom>
          <a:noFill/>
          <a:ln>
            <a:noFill/>
          </a:ln>
        </p:spPr>
      </p:pic>
      <p:sp>
        <p:nvSpPr>
          <p:cNvPr id="354" name="Google Shape;354;p2"/>
          <p:cNvSpPr/>
          <p:nvPr/>
        </p:nvSpPr>
        <p:spPr>
          <a:xfrm>
            <a:off x="282287" y="133708"/>
            <a:ext cx="3657600" cy="1021772"/>
          </a:xfrm>
          <a:prstGeom prst="rect">
            <a:avLst/>
          </a:prstGeom>
          <a:solidFill>
            <a:schemeClr val="lt1"/>
          </a:solidFill>
          <a:ln cap="flat" cmpd="sng" w="571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00B050"/>
                </a:solidFill>
                <a:latin typeface="Times New Roman"/>
                <a:ea typeface="Times New Roman"/>
                <a:cs typeface="Times New Roman"/>
                <a:sym typeface="Times New Roman"/>
              </a:rPr>
              <a:t>1. BẢO VỆ MÔI TRƯỜNG NƯỚC</a:t>
            </a:r>
            <a:endParaRPr b="1" sz="2400">
              <a:solidFill>
                <a:srgbClr val="00B050"/>
              </a:solidFill>
              <a:latin typeface="Times New Roman"/>
              <a:ea typeface="Times New Roman"/>
              <a:cs typeface="Times New Roman"/>
              <a:sym typeface="Times New Roman"/>
            </a:endParaRPr>
          </a:p>
        </p:txBody>
      </p:sp>
      <p:sp>
        <p:nvSpPr>
          <p:cNvPr id="355" name="Google Shape;355;p2"/>
          <p:cNvSpPr/>
          <p:nvPr/>
        </p:nvSpPr>
        <p:spPr>
          <a:xfrm>
            <a:off x="4800600" y="133351"/>
            <a:ext cx="4038599" cy="1021772"/>
          </a:xfrm>
          <a:prstGeom prst="rect">
            <a:avLst/>
          </a:prstGeom>
          <a:solidFill>
            <a:schemeClr val="lt1"/>
          </a:solidFill>
          <a:ln cap="flat" cmpd="sng" w="5715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00B050"/>
                </a:solidFill>
                <a:latin typeface="Times New Roman"/>
                <a:ea typeface="Times New Roman"/>
                <a:cs typeface="Times New Roman"/>
                <a:sym typeface="Times New Roman"/>
              </a:rPr>
              <a:t>2. BẢO VỆ MÔI TRƯỜNG KHÔNG KHÍ</a:t>
            </a:r>
            <a:endParaRPr b="1" sz="2800">
              <a:solidFill>
                <a:srgbClr val="00B050"/>
              </a:solidFill>
              <a:latin typeface="Times New Roman"/>
              <a:ea typeface="Times New Roman"/>
              <a:cs typeface="Times New Roman"/>
              <a:sym typeface="Times New Roman"/>
            </a:endParaRPr>
          </a:p>
        </p:txBody>
      </p:sp>
      <p:sp>
        <p:nvSpPr>
          <p:cNvPr id="356" name="Google Shape;356;p2"/>
          <p:cNvSpPr/>
          <p:nvPr/>
        </p:nvSpPr>
        <p:spPr>
          <a:xfrm>
            <a:off x="1368136" y="1188026"/>
            <a:ext cx="1066800" cy="838200"/>
          </a:xfrm>
          <a:prstGeom prst="downArrow">
            <a:avLst>
              <a:gd fmla="val 50000" name="adj1"/>
              <a:gd fmla="val 50000" name="adj2"/>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7" name="Google Shape;357;p2"/>
          <p:cNvSpPr/>
          <p:nvPr/>
        </p:nvSpPr>
        <p:spPr>
          <a:xfrm>
            <a:off x="6646718" y="1188026"/>
            <a:ext cx="1066800" cy="838200"/>
          </a:xfrm>
          <a:prstGeom prst="downArrow">
            <a:avLst>
              <a:gd fmla="val 50000" name="adj1"/>
              <a:gd fmla="val 50000" name="adj2"/>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8" name="Google Shape;358;p2"/>
          <p:cNvSpPr/>
          <p:nvPr/>
        </p:nvSpPr>
        <p:spPr>
          <a:xfrm>
            <a:off x="644236" y="2026226"/>
            <a:ext cx="2514600" cy="1905000"/>
          </a:xfrm>
          <a:prstGeom prst="ellipse">
            <a:avLst/>
          </a:prstGeom>
          <a:solidFill>
            <a:schemeClr val="accent2"/>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chemeClr val="lt1"/>
                </a:solidFill>
                <a:latin typeface="Times New Roman"/>
                <a:ea typeface="Times New Roman"/>
                <a:cs typeface="Times New Roman"/>
                <a:sym typeface="Times New Roman"/>
              </a:rPr>
              <a:t>NGUYÊN NHÂN </a:t>
            </a:r>
            <a:endParaRPr/>
          </a:p>
        </p:txBody>
      </p:sp>
      <p:sp>
        <p:nvSpPr>
          <p:cNvPr id="359" name="Google Shape;359;p2"/>
          <p:cNvSpPr/>
          <p:nvPr/>
        </p:nvSpPr>
        <p:spPr>
          <a:xfrm>
            <a:off x="5953991" y="2026226"/>
            <a:ext cx="2452254" cy="1905000"/>
          </a:xfrm>
          <a:prstGeom prst="ellipse">
            <a:avLst/>
          </a:prstGeom>
          <a:solidFill>
            <a:schemeClr val="accent4"/>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600">
                <a:solidFill>
                  <a:schemeClr val="lt1"/>
                </a:solidFill>
                <a:latin typeface="Times New Roman"/>
                <a:ea typeface="Times New Roman"/>
                <a:cs typeface="Times New Roman"/>
                <a:sym typeface="Times New Roman"/>
              </a:rPr>
              <a:t>HẬU QUẢ </a:t>
            </a:r>
            <a:endParaRPr/>
          </a:p>
        </p:txBody>
      </p:sp>
      <p:sp>
        <p:nvSpPr>
          <p:cNvPr id="360" name="Google Shape;360;p2"/>
          <p:cNvSpPr/>
          <p:nvPr/>
        </p:nvSpPr>
        <p:spPr>
          <a:xfrm>
            <a:off x="2667000" y="3409950"/>
            <a:ext cx="3810000" cy="1733550"/>
          </a:xfrm>
          <a:prstGeom prst="flowChartDecision">
            <a:avLst/>
          </a:prstGeom>
          <a:solidFill>
            <a:schemeClr val="accent6"/>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600">
                <a:solidFill>
                  <a:srgbClr val="FFFFFF"/>
                </a:solidFill>
                <a:latin typeface="Times New Roman"/>
                <a:ea typeface="Times New Roman"/>
                <a:cs typeface="Times New Roman"/>
                <a:sym typeface="Times New Roman"/>
              </a:rPr>
              <a:t>GIẢI PHÁP </a:t>
            </a:r>
            <a:endParaRPr/>
          </a:p>
        </p:txBody>
      </p:sp>
      <p:cxnSp>
        <p:nvCxnSpPr>
          <p:cNvPr id="361" name="Google Shape;361;p2"/>
          <p:cNvCxnSpPr/>
          <p:nvPr/>
        </p:nvCxnSpPr>
        <p:spPr>
          <a:xfrm flipH="1">
            <a:off x="5562600" y="3333750"/>
            <a:ext cx="457200" cy="533400"/>
          </a:xfrm>
          <a:prstGeom prst="straightConnector1">
            <a:avLst/>
          </a:prstGeom>
          <a:noFill/>
          <a:ln cap="flat" cmpd="sng" w="38100">
            <a:solidFill>
              <a:schemeClr val="dk1"/>
            </a:solidFill>
            <a:prstDash val="solid"/>
            <a:round/>
            <a:headEnd len="sm" w="sm" type="none"/>
            <a:tailEnd len="med" w="med" type="stealth"/>
          </a:ln>
        </p:spPr>
      </p:cxnSp>
      <p:cxnSp>
        <p:nvCxnSpPr>
          <p:cNvPr id="362" name="Google Shape;362;p2"/>
          <p:cNvCxnSpPr/>
          <p:nvPr/>
        </p:nvCxnSpPr>
        <p:spPr>
          <a:xfrm>
            <a:off x="2951018" y="3498273"/>
            <a:ext cx="533400" cy="381000"/>
          </a:xfrm>
          <a:prstGeom prst="straightConnector1">
            <a:avLst/>
          </a:prstGeom>
          <a:noFill/>
          <a:ln cap="flat" cmpd="sng" w="38100">
            <a:solidFill>
              <a:schemeClr val="dk1"/>
            </a:solidFill>
            <a:prstDash val="solid"/>
            <a:round/>
            <a:headEnd len="sm" w="sm" type="none"/>
            <a:tailEnd len="med" w="med" type="stealth"/>
          </a:ln>
        </p:spPr>
      </p:cxnSp>
      <p:pic>
        <p:nvPicPr>
          <p:cNvPr id="363" name="Google Shape;363;p2"/>
          <p:cNvPicPr preferRelativeResize="0"/>
          <p:nvPr/>
        </p:nvPicPr>
        <p:blipFill rotWithShape="1">
          <a:blip r:embed="rId4">
            <a:alphaModFix/>
          </a:blip>
          <a:srcRect b="0" l="19778" r="-666" t="4667"/>
          <a:stretch/>
        </p:blipFill>
        <p:spPr>
          <a:xfrm>
            <a:off x="1619257" y="813952"/>
            <a:ext cx="2095485" cy="164645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54"/>
                                        </p:tgtEl>
                                        <p:attrNameLst>
                                          <p:attrName>style.visibility</p:attrName>
                                        </p:attrNameLst>
                                      </p:cBhvr>
                                      <p:to>
                                        <p:strVal val="visible"/>
                                      </p:to>
                                    </p:set>
                                    <p:anim calcmode="lin" valueType="num">
                                      <p:cBhvr additive="base">
                                        <p:cTn dur="500"/>
                                        <p:tgtEl>
                                          <p:spTgt spid="354"/>
                                        </p:tgtEl>
                                        <p:attrNameLst>
                                          <p:attrName>ppt_w</p:attrName>
                                        </p:attrNameLst>
                                      </p:cBhvr>
                                      <p:tavLst>
                                        <p:tav fmla="" tm="0">
                                          <p:val>
                                            <p:strVal val="0"/>
                                          </p:val>
                                        </p:tav>
                                        <p:tav fmla="" tm="100000">
                                          <p:val>
                                            <p:strVal val="#ppt_w"/>
                                          </p:val>
                                        </p:tav>
                                      </p:tavLst>
                                    </p:anim>
                                    <p:anim calcmode="lin" valueType="num">
                                      <p:cBhvr additive="base">
                                        <p:cTn dur="500"/>
                                        <p:tgtEl>
                                          <p:spTgt spid="354"/>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55"/>
                                        </p:tgtEl>
                                        <p:attrNameLst>
                                          <p:attrName>style.visibility</p:attrName>
                                        </p:attrNameLst>
                                      </p:cBhvr>
                                      <p:to>
                                        <p:strVal val="visible"/>
                                      </p:to>
                                    </p:set>
                                    <p:anim calcmode="lin" valueType="num">
                                      <p:cBhvr additive="base">
                                        <p:cTn dur="500"/>
                                        <p:tgtEl>
                                          <p:spTgt spid="355"/>
                                        </p:tgtEl>
                                        <p:attrNameLst>
                                          <p:attrName>ppt_w</p:attrName>
                                        </p:attrNameLst>
                                      </p:cBhvr>
                                      <p:tavLst>
                                        <p:tav fmla="" tm="0">
                                          <p:val>
                                            <p:strVal val="0"/>
                                          </p:val>
                                        </p:tav>
                                        <p:tav fmla="" tm="100000">
                                          <p:val>
                                            <p:strVal val="#ppt_w"/>
                                          </p:val>
                                        </p:tav>
                                      </p:tavLst>
                                    </p:anim>
                                    <p:anim calcmode="lin" valueType="num">
                                      <p:cBhvr additive="base">
                                        <p:cTn dur="500"/>
                                        <p:tgtEl>
                                          <p:spTgt spid="35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6"/>
                                        </p:tgtEl>
                                        <p:attrNameLst>
                                          <p:attrName>style.visibility</p:attrName>
                                        </p:attrNameLst>
                                      </p:cBhvr>
                                      <p:to>
                                        <p:strVal val="visible"/>
                                      </p:to>
                                    </p:set>
                                    <p:animEffect filter="fade" transition="in">
                                      <p:cBhvr>
                                        <p:cTn dur="500"/>
                                        <p:tgtEl>
                                          <p:spTgt spid="356"/>
                                        </p:tgtEl>
                                      </p:cBhvr>
                                    </p:animEffect>
                                  </p:childTnLst>
                                </p:cTn>
                              </p:par>
                              <p:par>
                                <p:cTn fill="hold" nodeType="with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500"/>
                                        <p:tgtEl>
                                          <p:spTgt spid="3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58"/>
                                        </p:tgtEl>
                                        <p:attrNameLst>
                                          <p:attrName>style.visibility</p:attrName>
                                        </p:attrNameLst>
                                      </p:cBhvr>
                                      <p:to>
                                        <p:strVal val="visible"/>
                                      </p:to>
                                    </p:set>
                                    <p:anim calcmode="lin" valueType="num">
                                      <p:cBhvr additive="base">
                                        <p:cTn dur="500"/>
                                        <p:tgtEl>
                                          <p:spTgt spid="358"/>
                                        </p:tgtEl>
                                        <p:attrNameLst>
                                          <p:attrName>ppt_w</p:attrName>
                                        </p:attrNameLst>
                                      </p:cBhvr>
                                      <p:tavLst>
                                        <p:tav fmla="" tm="0">
                                          <p:val>
                                            <p:strVal val="0"/>
                                          </p:val>
                                        </p:tav>
                                        <p:tav fmla="" tm="100000">
                                          <p:val>
                                            <p:strVal val="#ppt_w"/>
                                          </p:val>
                                        </p:tav>
                                      </p:tavLst>
                                    </p:anim>
                                    <p:anim calcmode="lin" valueType="num">
                                      <p:cBhvr additive="base">
                                        <p:cTn dur="500"/>
                                        <p:tgtEl>
                                          <p:spTgt spid="35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1000"/>
                                        <p:tgtEl>
                                          <p:spTgt spid="3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1000"/>
                                        <p:tgtEl>
                                          <p:spTgt spid="362"/>
                                        </p:tgtEl>
                                      </p:cBhvr>
                                    </p:animEffect>
                                  </p:childTnLst>
                                </p:cTn>
                              </p:par>
                              <p:par>
                                <p:cTn fill="hold" nodeType="with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1000"/>
                                        <p:tgtEl>
                                          <p:spTgt spid="3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0"/>
                                        </p:tgtEl>
                                        <p:attrNameLst>
                                          <p:attrName>style.visibility</p:attrName>
                                        </p:attrNameLst>
                                      </p:cBhvr>
                                      <p:to>
                                        <p:strVal val="visible"/>
                                      </p:to>
                                    </p:set>
                                    <p:animEffect filter="fade" transition="in">
                                      <p:cBhvr>
                                        <p:cTn dur="500"/>
                                        <p:tgtEl>
                                          <p:spTgt spid="3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20"/>
          <p:cNvSpPr txBox="1"/>
          <p:nvPr>
            <p:ph type="title"/>
          </p:nvPr>
        </p:nvSpPr>
        <p:spPr>
          <a:xfrm>
            <a:off x="0" y="0"/>
            <a:ext cx="8229600" cy="857250"/>
          </a:xfrm>
          <a:prstGeom prst="rect">
            <a:avLst/>
          </a:prstGeom>
          <a:noFill/>
          <a:ln>
            <a:noFill/>
          </a:ln>
        </p:spPr>
        <p:txBody>
          <a:bodyPr anchorCtr="0" anchor="ctr" bIns="45675" lIns="91375" spcFirstLastPara="1" rIns="91375" wrap="square" tIns="45675">
            <a:noAutofit/>
          </a:bodyPr>
          <a:lstStyle/>
          <a:p>
            <a:pPr indent="0" lvl="0" marL="0" rtl="0" algn="l">
              <a:spcBef>
                <a:spcPts val="0"/>
              </a:spcBef>
              <a:spcAft>
                <a:spcPts val="0"/>
              </a:spcAft>
              <a:buNone/>
            </a:pPr>
            <a:r>
              <a:rPr b="1" lang="en-US" sz="3600">
                <a:solidFill>
                  <a:srgbClr val="FF0000"/>
                </a:solidFill>
                <a:latin typeface="Times New Roman"/>
                <a:ea typeface="Times New Roman"/>
                <a:cs typeface="Times New Roman"/>
                <a:sym typeface="Times New Roman"/>
              </a:rPr>
              <a:t>b. Nguyên nhân </a:t>
            </a:r>
            <a:endParaRPr/>
          </a:p>
        </p:txBody>
      </p:sp>
      <p:sp>
        <p:nvSpPr>
          <p:cNvPr id="497" name="Google Shape;497;p20"/>
          <p:cNvSpPr/>
          <p:nvPr/>
        </p:nvSpPr>
        <p:spPr>
          <a:xfrm>
            <a:off x="228600" y="971551"/>
            <a:ext cx="8915400"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000000"/>
                </a:solidFill>
                <a:latin typeface="Times New Roman"/>
                <a:ea typeface="Times New Roman"/>
                <a:cs typeface="Times New Roman"/>
                <a:sym typeface="Times New Roman"/>
              </a:rPr>
              <a:t>+ Do khí thải, khói bụi của hoạt động công nghiệp, phương tiện giao thông, chất đốt sinh hoạt.</a:t>
            </a:r>
            <a:endParaRPr sz="2800">
              <a:solidFill>
                <a:srgbClr val="000000"/>
              </a:solidFill>
              <a:latin typeface="Times New Roman"/>
              <a:ea typeface="Times New Roman"/>
              <a:cs typeface="Times New Roman"/>
              <a:sym typeface="Times New Roman"/>
            </a:endParaRPr>
          </a:p>
        </p:txBody>
      </p:sp>
      <p:sp>
        <p:nvSpPr>
          <p:cNvPr id="498" name="Google Shape;498;p20"/>
          <p:cNvSpPr/>
          <p:nvPr/>
        </p:nvSpPr>
        <p:spPr>
          <a:xfrm>
            <a:off x="218216" y="2048768"/>
            <a:ext cx="8524009"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000000"/>
                </a:solidFill>
                <a:latin typeface="Times New Roman"/>
                <a:ea typeface="Times New Roman"/>
                <a:cs typeface="Times New Roman"/>
                <a:sym typeface="Times New Roman"/>
              </a:rPr>
              <a:t>+ Sự  bất cẩn khi sử dụng năng lượng nguyên tử.</a:t>
            </a:r>
            <a:endParaRPr sz="2800">
              <a:solidFill>
                <a:srgbClr val="000000"/>
              </a:solidFill>
              <a:latin typeface="Times New Roman"/>
              <a:ea typeface="Times New Roman"/>
              <a:cs typeface="Times New Roman"/>
              <a:sym typeface="Times New Roman"/>
            </a:endParaRPr>
          </a:p>
        </p:txBody>
      </p:sp>
      <p:pic>
        <p:nvPicPr>
          <p:cNvPr descr="book9" id="499" name="Google Shape;499;p20"/>
          <p:cNvPicPr preferRelativeResize="0"/>
          <p:nvPr/>
        </p:nvPicPr>
        <p:blipFill rotWithShape="1">
          <a:blip r:embed="rId3">
            <a:alphaModFix/>
          </a:blip>
          <a:srcRect b="0" l="0" r="0" t="0"/>
          <a:stretch/>
        </p:blipFill>
        <p:spPr>
          <a:xfrm>
            <a:off x="3500629" y="164436"/>
            <a:ext cx="955346" cy="6568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97"/>
                                        </p:tgtEl>
                                        <p:attrNameLst>
                                          <p:attrName>style.visibility</p:attrName>
                                        </p:attrNameLst>
                                      </p:cBhvr>
                                      <p:to>
                                        <p:strVal val="visible"/>
                                      </p:to>
                                    </p:set>
                                    <p:anim calcmode="lin" valueType="num">
                                      <p:cBhvr additive="base">
                                        <p:cTn dur="500"/>
                                        <p:tgtEl>
                                          <p:spTgt spid="497"/>
                                        </p:tgtEl>
                                        <p:attrNameLst>
                                          <p:attrName>ppt_w</p:attrName>
                                        </p:attrNameLst>
                                      </p:cBhvr>
                                      <p:tavLst>
                                        <p:tav fmla="" tm="0">
                                          <p:val>
                                            <p:strVal val="0"/>
                                          </p:val>
                                        </p:tav>
                                        <p:tav fmla="" tm="100000">
                                          <p:val>
                                            <p:strVal val="#ppt_w"/>
                                          </p:val>
                                        </p:tav>
                                      </p:tavLst>
                                    </p:anim>
                                    <p:anim calcmode="lin" valueType="num">
                                      <p:cBhvr additive="base">
                                        <p:cTn dur="500"/>
                                        <p:tgtEl>
                                          <p:spTgt spid="49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8"/>
                                        </p:tgtEl>
                                        <p:attrNameLst>
                                          <p:attrName>style.visibility</p:attrName>
                                        </p:attrNameLst>
                                      </p:cBhvr>
                                      <p:to>
                                        <p:strVal val="visible"/>
                                      </p:to>
                                    </p:set>
                                    <p:animEffect filter="fade" transition="in">
                                      <p:cBhvr>
                                        <p:cTn dur="1000"/>
                                        <p:tgtEl>
                                          <p:spTgt spid="4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9"/>
                                        </p:tgtEl>
                                        <p:attrNameLst>
                                          <p:attrName>style.visibility</p:attrName>
                                        </p:attrNameLst>
                                      </p:cBhvr>
                                      <p:to>
                                        <p:strVal val="visible"/>
                                      </p:to>
                                    </p:set>
                                    <p:animEffect filter="fade" transition="in">
                                      <p:cBhvr>
                                        <p:cTn dur="500"/>
                                        <p:tgtEl>
                                          <p:spTgt spid="4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pic>
        <p:nvPicPr>
          <p:cNvPr id="504" name="Google Shape;504;p21"/>
          <p:cNvPicPr preferRelativeResize="0"/>
          <p:nvPr/>
        </p:nvPicPr>
        <p:blipFill rotWithShape="1">
          <a:blip r:embed="rId3">
            <a:alphaModFix/>
          </a:blip>
          <a:srcRect b="0" l="0" r="0" t="0"/>
          <a:stretch/>
        </p:blipFill>
        <p:spPr>
          <a:xfrm>
            <a:off x="3810000" y="742957"/>
            <a:ext cx="5334000" cy="4367645"/>
          </a:xfrm>
          <a:prstGeom prst="rect">
            <a:avLst/>
          </a:prstGeom>
          <a:noFill/>
          <a:ln>
            <a:noFill/>
          </a:ln>
        </p:spPr>
      </p:pic>
      <p:sp>
        <p:nvSpPr>
          <p:cNvPr id="505" name="Google Shape;505;p21"/>
          <p:cNvSpPr/>
          <p:nvPr/>
        </p:nvSpPr>
        <p:spPr>
          <a:xfrm>
            <a:off x="76200" y="742957"/>
            <a:ext cx="4038600" cy="3943350"/>
          </a:xfrm>
          <a:prstGeom prst="wedgeEllipseCallout">
            <a:avLst>
              <a:gd fmla="val 46527" name="adj1"/>
              <a:gd fmla="val 18345" name="adj2"/>
            </a:avLst>
          </a:prstGeom>
          <a:solidFill>
            <a:schemeClr val="lt1"/>
          </a:solidFill>
          <a:ln cap="flat" cmpd="sng" w="76200">
            <a:solidFill>
              <a:schemeClr val="accent6"/>
            </a:solidFill>
            <a:prstDash val="lgDash"/>
            <a:round/>
            <a:headEnd len="sm" w="sm" type="none"/>
            <a:tailEnd len="sm" w="sm" type="none"/>
          </a:ln>
        </p:spPr>
        <p:txBody>
          <a:bodyPr anchorCtr="0" anchor="ctr" bIns="45675" lIns="91375" spcFirstLastPara="1" rIns="91375" wrap="square" tIns="45675">
            <a:noAutofit/>
          </a:bodyPr>
          <a:lstStyle/>
          <a:p>
            <a:pPr indent="0" lvl="0" marL="0" marR="0" rtl="0" algn="ctr">
              <a:lnSpc>
                <a:spcPct val="115000"/>
              </a:lnSpc>
              <a:spcBef>
                <a:spcPts val="0"/>
              </a:spcBef>
              <a:spcAft>
                <a:spcPts val="0"/>
              </a:spcAft>
              <a:buNone/>
            </a:pPr>
            <a:r>
              <a:rPr b="1" lang="en-US" sz="3200">
                <a:solidFill>
                  <a:srgbClr val="974806"/>
                </a:solidFill>
                <a:latin typeface="Times New Roman"/>
                <a:ea typeface="Times New Roman"/>
                <a:cs typeface="Times New Roman"/>
                <a:sym typeface="Times New Roman"/>
              </a:rPr>
              <a:t>Ô nhiễm không khí gây ra những hậu quả gì?</a:t>
            </a:r>
            <a:endParaRPr b="1" sz="2800">
              <a:solidFill>
                <a:srgbClr val="974806"/>
              </a:solidFill>
              <a:latin typeface="Times New Roman"/>
              <a:ea typeface="Times New Roman"/>
              <a:cs typeface="Times New Roman"/>
              <a:sym typeface="Times New Roman"/>
            </a:endParaRPr>
          </a:p>
        </p:txBody>
      </p:sp>
      <p:sp>
        <p:nvSpPr>
          <p:cNvPr id="506" name="Google Shape;506;p21"/>
          <p:cNvSpPr txBox="1"/>
          <p:nvPr/>
        </p:nvSpPr>
        <p:spPr>
          <a:xfrm>
            <a:off x="0" y="0"/>
            <a:ext cx="8229600" cy="8572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600">
                <a:solidFill>
                  <a:srgbClr val="FF0000"/>
                </a:solidFill>
                <a:latin typeface="Times New Roman"/>
                <a:ea typeface="Times New Roman"/>
                <a:cs typeface="Times New Roman"/>
                <a:sym typeface="Times New Roman"/>
              </a:rPr>
              <a:t>c. Hậu quả</a:t>
            </a:r>
            <a:endParaRPr b="1" sz="3600">
              <a:solidFill>
                <a:srgbClr val="FF0000"/>
              </a:solidFill>
              <a:latin typeface="Times New Roman"/>
              <a:ea typeface="Times New Roman"/>
              <a:cs typeface="Times New Roman"/>
              <a:sym typeface="Times New Roman"/>
            </a:endParaRPr>
          </a:p>
        </p:txBody>
      </p:sp>
    </p:spTree>
  </p:cSld>
  <p:clrMapOvr>
    <a:masterClrMapping/>
  </p:clrMapOvr>
  <mc:AlternateContent>
    <mc:Choice Requires="p14">
      <p:transition spd="slow" p14:dur="16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5"/>
                                        </p:tgtEl>
                                        <p:attrNameLst>
                                          <p:attrName>style.visibility</p:attrName>
                                        </p:attrNameLst>
                                      </p:cBhvr>
                                      <p:to>
                                        <p:strVal val="visible"/>
                                      </p:to>
                                    </p:set>
                                    <p:animEffect filter="fade" transition="in">
                                      <p:cBhvr>
                                        <p:cTn dur="1000"/>
                                        <p:tgtEl>
                                          <p:spTgt spid="5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pic>
        <p:nvPicPr>
          <p:cNvPr descr="sun3[1]" id="511" name="Google Shape;511;p22"/>
          <p:cNvPicPr preferRelativeResize="0"/>
          <p:nvPr/>
        </p:nvPicPr>
        <p:blipFill rotWithShape="1">
          <a:blip r:embed="rId3">
            <a:alphaModFix/>
          </a:blip>
          <a:srcRect b="0" l="0" r="0" t="0"/>
          <a:stretch/>
        </p:blipFill>
        <p:spPr>
          <a:xfrm>
            <a:off x="0" y="5"/>
            <a:ext cx="1295400" cy="778669"/>
          </a:xfrm>
          <a:prstGeom prst="rect">
            <a:avLst/>
          </a:prstGeom>
          <a:noFill/>
          <a:ln>
            <a:noFill/>
          </a:ln>
        </p:spPr>
      </p:pic>
      <p:grpSp>
        <p:nvGrpSpPr>
          <p:cNvPr id="512" name="Google Shape;512;p22"/>
          <p:cNvGrpSpPr/>
          <p:nvPr/>
        </p:nvGrpSpPr>
        <p:grpSpPr>
          <a:xfrm>
            <a:off x="152400" y="2347914"/>
            <a:ext cx="2743200" cy="2293938"/>
            <a:chOff x="0" y="2256"/>
            <a:chExt cx="1728" cy="1445"/>
          </a:xfrm>
        </p:grpSpPr>
        <p:sp>
          <p:nvSpPr>
            <p:cNvPr id="513" name="Google Shape;513;p22"/>
            <p:cNvSpPr/>
            <p:nvPr/>
          </p:nvSpPr>
          <p:spPr>
            <a:xfrm rot="10800000">
              <a:off x="0" y="2256"/>
              <a:ext cx="192" cy="816"/>
            </a:xfrm>
            <a:custGeom>
              <a:rect b="b" l="l" r="r" t="t"/>
              <a:pathLst>
                <a:path extrusionOk="0" h="21600" w="21600">
                  <a:moveTo>
                    <a:pt x="0" y="0"/>
                  </a:moveTo>
                  <a:lnTo>
                    <a:pt x="7350" y="21600"/>
                  </a:lnTo>
                  <a:lnTo>
                    <a:pt x="14250" y="21600"/>
                  </a:lnTo>
                  <a:lnTo>
                    <a:pt x="21600" y="0"/>
                  </a:lnTo>
                  <a:lnTo>
                    <a:pt x="0" y="0"/>
                  </a:lnTo>
                  <a:close/>
                </a:path>
              </a:pathLst>
            </a:custGeom>
            <a:solidFill>
              <a:srgbClr val="C59E4F"/>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800">
                <a:solidFill>
                  <a:schemeClr val="dk1"/>
                </a:solidFill>
                <a:latin typeface="Times New Roman"/>
                <a:ea typeface="Times New Roman"/>
                <a:cs typeface="Times New Roman"/>
                <a:sym typeface="Times New Roman"/>
              </a:endParaRPr>
            </a:p>
          </p:txBody>
        </p:sp>
        <p:sp>
          <p:nvSpPr>
            <p:cNvPr id="514" name="Google Shape;514;p22"/>
            <p:cNvSpPr/>
            <p:nvPr/>
          </p:nvSpPr>
          <p:spPr>
            <a:xfrm rot="10800000">
              <a:off x="384" y="2256"/>
              <a:ext cx="192" cy="816"/>
            </a:xfrm>
            <a:custGeom>
              <a:rect b="b" l="l" r="r" t="t"/>
              <a:pathLst>
                <a:path extrusionOk="0" h="21600" w="21600">
                  <a:moveTo>
                    <a:pt x="0" y="0"/>
                  </a:moveTo>
                  <a:lnTo>
                    <a:pt x="7350" y="21600"/>
                  </a:lnTo>
                  <a:lnTo>
                    <a:pt x="14250" y="21600"/>
                  </a:lnTo>
                  <a:lnTo>
                    <a:pt x="21600" y="0"/>
                  </a:lnTo>
                  <a:lnTo>
                    <a:pt x="0" y="0"/>
                  </a:lnTo>
                  <a:close/>
                </a:path>
              </a:pathLst>
            </a:custGeom>
            <a:solidFill>
              <a:srgbClr val="C59E4F"/>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800">
                <a:solidFill>
                  <a:schemeClr val="dk1"/>
                </a:solidFill>
                <a:latin typeface="Times New Roman"/>
                <a:ea typeface="Times New Roman"/>
                <a:cs typeface="Times New Roman"/>
                <a:sym typeface="Times New Roman"/>
              </a:endParaRPr>
            </a:p>
          </p:txBody>
        </p:sp>
        <p:sp>
          <p:nvSpPr>
            <p:cNvPr id="515" name="Google Shape;515;p22"/>
            <p:cNvSpPr/>
            <p:nvPr/>
          </p:nvSpPr>
          <p:spPr>
            <a:xfrm rot="10800000">
              <a:off x="1536" y="2256"/>
              <a:ext cx="192" cy="816"/>
            </a:xfrm>
            <a:custGeom>
              <a:rect b="b" l="l" r="r" t="t"/>
              <a:pathLst>
                <a:path extrusionOk="0" h="21600" w="21600">
                  <a:moveTo>
                    <a:pt x="0" y="0"/>
                  </a:moveTo>
                  <a:lnTo>
                    <a:pt x="7350" y="21600"/>
                  </a:lnTo>
                  <a:lnTo>
                    <a:pt x="14250" y="21600"/>
                  </a:lnTo>
                  <a:lnTo>
                    <a:pt x="21600" y="0"/>
                  </a:lnTo>
                  <a:lnTo>
                    <a:pt x="0" y="0"/>
                  </a:lnTo>
                  <a:close/>
                </a:path>
              </a:pathLst>
            </a:custGeom>
            <a:solidFill>
              <a:srgbClr val="C59E4F"/>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800">
                <a:solidFill>
                  <a:schemeClr val="dk1"/>
                </a:solidFill>
                <a:latin typeface="Times New Roman"/>
                <a:ea typeface="Times New Roman"/>
                <a:cs typeface="Times New Roman"/>
                <a:sym typeface="Times New Roman"/>
              </a:endParaRPr>
            </a:p>
          </p:txBody>
        </p:sp>
        <p:sp>
          <p:nvSpPr>
            <p:cNvPr id="516" name="Google Shape;516;p22"/>
            <p:cNvSpPr/>
            <p:nvPr/>
          </p:nvSpPr>
          <p:spPr>
            <a:xfrm rot="10800000">
              <a:off x="1248" y="2256"/>
              <a:ext cx="192" cy="816"/>
            </a:xfrm>
            <a:custGeom>
              <a:rect b="b" l="l" r="r" t="t"/>
              <a:pathLst>
                <a:path extrusionOk="0" h="21600" w="21600">
                  <a:moveTo>
                    <a:pt x="0" y="0"/>
                  </a:moveTo>
                  <a:lnTo>
                    <a:pt x="7350" y="21600"/>
                  </a:lnTo>
                  <a:lnTo>
                    <a:pt x="14250" y="21600"/>
                  </a:lnTo>
                  <a:lnTo>
                    <a:pt x="21600" y="0"/>
                  </a:lnTo>
                  <a:lnTo>
                    <a:pt x="0" y="0"/>
                  </a:lnTo>
                  <a:close/>
                </a:path>
              </a:pathLst>
            </a:custGeom>
            <a:solidFill>
              <a:srgbClr val="C59E4F"/>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800">
                <a:solidFill>
                  <a:schemeClr val="dk1"/>
                </a:solidFill>
                <a:latin typeface="Times New Roman"/>
                <a:ea typeface="Times New Roman"/>
                <a:cs typeface="Times New Roman"/>
                <a:sym typeface="Times New Roman"/>
              </a:endParaRPr>
            </a:p>
          </p:txBody>
        </p:sp>
        <p:sp>
          <p:nvSpPr>
            <p:cNvPr id="517" name="Google Shape;517;p22"/>
            <p:cNvSpPr/>
            <p:nvPr/>
          </p:nvSpPr>
          <p:spPr>
            <a:xfrm rot="10800000">
              <a:off x="672" y="2304"/>
              <a:ext cx="192" cy="816"/>
            </a:xfrm>
            <a:custGeom>
              <a:rect b="b" l="l" r="r" t="t"/>
              <a:pathLst>
                <a:path extrusionOk="0" h="21600" w="21600">
                  <a:moveTo>
                    <a:pt x="0" y="0"/>
                  </a:moveTo>
                  <a:lnTo>
                    <a:pt x="7350" y="21600"/>
                  </a:lnTo>
                  <a:lnTo>
                    <a:pt x="14250" y="21600"/>
                  </a:lnTo>
                  <a:lnTo>
                    <a:pt x="21600" y="0"/>
                  </a:lnTo>
                  <a:lnTo>
                    <a:pt x="0" y="0"/>
                  </a:lnTo>
                  <a:close/>
                </a:path>
              </a:pathLst>
            </a:custGeom>
            <a:solidFill>
              <a:srgbClr val="C59E4F"/>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800">
                <a:solidFill>
                  <a:schemeClr val="dk1"/>
                </a:solidFill>
                <a:latin typeface="Times New Roman"/>
                <a:ea typeface="Times New Roman"/>
                <a:cs typeface="Times New Roman"/>
                <a:sym typeface="Times New Roman"/>
              </a:endParaRPr>
            </a:p>
          </p:txBody>
        </p:sp>
        <p:sp>
          <p:nvSpPr>
            <p:cNvPr id="518" name="Google Shape;518;p22"/>
            <p:cNvSpPr/>
            <p:nvPr/>
          </p:nvSpPr>
          <p:spPr>
            <a:xfrm rot="10800000">
              <a:off x="960" y="2256"/>
              <a:ext cx="192" cy="816"/>
            </a:xfrm>
            <a:custGeom>
              <a:rect b="b" l="l" r="r" t="t"/>
              <a:pathLst>
                <a:path extrusionOk="0" h="21600" w="21600">
                  <a:moveTo>
                    <a:pt x="0" y="0"/>
                  </a:moveTo>
                  <a:lnTo>
                    <a:pt x="7350" y="21600"/>
                  </a:lnTo>
                  <a:lnTo>
                    <a:pt x="14250" y="21600"/>
                  </a:lnTo>
                  <a:lnTo>
                    <a:pt x="21600" y="0"/>
                  </a:lnTo>
                  <a:lnTo>
                    <a:pt x="0" y="0"/>
                  </a:lnTo>
                  <a:close/>
                </a:path>
              </a:pathLst>
            </a:custGeom>
            <a:solidFill>
              <a:srgbClr val="C59E4F"/>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800">
                <a:solidFill>
                  <a:schemeClr val="dk1"/>
                </a:solidFill>
                <a:latin typeface="Times New Roman"/>
                <a:ea typeface="Times New Roman"/>
                <a:cs typeface="Times New Roman"/>
                <a:sym typeface="Times New Roman"/>
              </a:endParaRPr>
            </a:p>
          </p:txBody>
        </p:sp>
        <p:grpSp>
          <p:nvGrpSpPr>
            <p:cNvPr id="519" name="Google Shape;519;p22"/>
            <p:cNvGrpSpPr/>
            <p:nvPr/>
          </p:nvGrpSpPr>
          <p:grpSpPr>
            <a:xfrm>
              <a:off x="0" y="2835"/>
              <a:ext cx="1728" cy="866"/>
              <a:chOff x="0" y="2304"/>
              <a:chExt cx="1728" cy="1392"/>
            </a:xfrm>
          </p:grpSpPr>
          <p:sp>
            <p:nvSpPr>
              <p:cNvPr id="520" name="Google Shape;520;p22"/>
              <p:cNvSpPr/>
              <p:nvPr/>
            </p:nvSpPr>
            <p:spPr>
              <a:xfrm>
                <a:off x="576" y="3120"/>
                <a:ext cx="576" cy="576"/>
              </a:xfrm>
              <a:prstGeom prst="roundRect">
                <a:avLst>
                  <a:gd fmla="val 16667" name="adj"/>
                </a:avLst>
              </a:prstGeom>
              <a:solidFill>
                <a:srgbClr val="C59E4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3600">
                  <a:solidFill>
                    <a:schemeClr val="dk1"/>
                  </a:solidFill>
                  <a:latin typeface="Times New Roman"/>
                  <a:ea typeface="Times New Roman"/>
                  <a:cs typeface="Times New Roman"/>
                  <a:sym typeface="Times New Roman"/>
                </a:endParaRPr>
              </a:p>
            </p:txBody>
          </p:sp>
          <p:sp>
            <p:nvSpPr>
              <p:cNvPr id="521" name="Google Shape;521;p22"/>
              <p:cNvSpPr/>
              <p:nvPr/>
            </p:nvSpPr>
            <p:spPr>
              <a:xfrm>
                <a:off x="1152" y="3120"/>
                <a:ext cx="576" cy="576"/>
              </a:xfrm>
              <a:prstGeom prst="roundRect">
                <a:avLst>
                  <a:gd fmla="val 16667" name="adj"/>
                </a:avLst>
              </a:prstGeom>
              <a:solidFill>
                <a:srgbClr val="C59E4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3600">
                  <a:solidFill>
                    <a:schemeClr val="dk1"/>
                  </a:solidFill>
                  <a:latin typeface="Times New Roman"/>
                  <a:ea typeface="Times New Roman"/>
                  <a:cs typeface="Times New Roman"/>
                  <a:sym typeface="Times New Roman"/>
                </a:endParaRPr>
              </a:p>
            </p:txBody>
          </p:sp>
          <p:sp>
            <p:nvSpPr>
              <p:cNvPr id="522" name="Google Shape;522;p22"/>
              <p:cNvSpPr/>
              <p:nvPr/>
            </p:nvSpPr>
            <p:spPr>
              <a:xfrm>
                <a:off x="576" y="2688"/>
                <a:ext cx="576" cy="576"/>
              </a:xfrm>
              <a:prstGeom prst="roundRect">
                <a:avLst>
                  <a:gd fmla="val 16667" name="adj"/>
                </a:avLst>
              </a:prstGeom>
              <a:solidFill>
                <a:srgbClr val="C59E4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3600">
                  <a:solidFill>
                    <a:schemeClr val="dk1"/>
                  </a:solidFill>
                  <a:latin typeface="Times New Roman"/>
                  <a:ea typeface="Times New Roman"/>
                  <a:cs typeface="Times New Roman"/>
                  <a:sym typeface="Times New Roman"/>
                </a:endParaRPr>
              </a:p>
            </p:txBody>
          </p:sp>
          <p:sp>
            <p:nvSpPr>
              <p:cNvPr id="523" name="Google Shape;523;p22"/>
              <p:cNvSpPr/>
              <p:nvPr/>
            </p:nvSpPr>
            <p:spPr>
              <a:xfrm>
                <a:off x="0" y="3120"/>
                <a:ext cx="576" cy="576"/>
              </a:xfrm>
              <a:prstGeom prst="roundRect">
                <a:avLst>
                  <a:gd fmla="val 16667" name="adj"/>
                </a:avLst>
              </a:prstGeom>
              <a:solidFill>
                <a:srgbClr val="C59E4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3600">
                  <a:solidFill>
                    <a:schemeClr val="dk1"/>
                  </a:solidFill>
                  <a:latin typeface="Times New Roman"/>
                  <a:ea typeface="Times New Roman"/>
                  <a:cs typeface="Times New Roman"/>
                  <a:sym typeface="Times New Roman"/>
                </a:endParaRPr>
              </a:p>
            </p:txBody>
          </p:sp>
          <p:sp>
            <p:nvSpPr>
              <p:cNvPr id="524" name="Google Shape;524;p22"/>
              <p:cNvSpPr/>
              <p:nvPr/>
            </p:nvSpPr>
            <p:spPr>
              <a:xfrm>
                <a:off x="0" y="2688"/>
                <a:ext cx="576" cy="576"/>
              </a:xfrm>
              <a:prstGeom prst="roundRect">
                <a:avLst>
                  <a:gd fmla="val 16667" name="adj"/>
                </a:avLst>
              </a:prstGeom>
              <a:solidFill>
                <a:srgbClr val="C59E4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3600">
                  <a:solidFill>
                    <a:schemeClr val="dk1"/>
                  </a:solidFill>
                  <a:latin typeface="Times New Roman"/>
                  <a:ea typeface="Times New Roman"/>
                  <a:cs typeface="Times New Roman"/>
                  <a:sym typeface="Times New Roman"/>
                </a:endParaRPr>
              </a:p>
            </p:txBody>
          </p:sp>
          <p:sp>
            <p:nvSpPr>
              <p:cNvPr id="525" name="Google Shape;525;p22"/>
              <p:cNvSpPr/>
              <p:nvPr/>
            </p:nvSpPr>
            <p:spPr>
              <a:xfrm>
                <a:off x="1152" y="2688"/>
                <a:ext cx="576" cy="576"/>
              </a:xfrm>
              <a:prstGeom prst="roundRect">
                <a:avLst>
                  <a:gd fmla="val 16667" name="adj"/>
                </a:avLst>
              </a:prstGeom>
              <a:solidFill>
                <a:srgbClr val="C59E4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3600">
                  <a:solidFill>
                    <a:schemeClr val="dk1"/>
                  </a:solidFill>
                  <a:latin typeface="Times New Roman"/>
                  <a:ea typeface="Times New Roman"/>
                  <a:cs typeface="Times New Roman"/>
                  <a:sym typeface="Times New Roman"/>
                </a:endParaRPr>
              </a:p>
            </p:txBody>
          </p:sp>
          <p:sp>
            <p:nvSpPr>
              <p:cNvPr id="526" name="Google Shape;526;p22"/>
              <p:cNvSpPr/>
              <p:nvPr/>
            </p:nvSpPr>
            <p:spPr>
              <a:xfrm>
                <a:off x="0" y="2304"/>
                <a:ext cx="576" cy="432"/>
              </a:xfrm>
              <a:prstGeom prst="triangle">
                <a:avLst>
                  <a:gd fmla="val 50000" name="adj"/>
                </a:avLst>
              </a:prstGeom>
              <a:solidFill>
                <a:srgbClr val="C59E4F"/>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3600">
                  <a:solidFill>
                    <a:schemeClr val="dk1"/>
                  </a:solidFill>
                  <a:latin typeface="Times New Roman"/>
                  <a:ea typeface="Times New Roman"/>
                  <a:cs typeface="Times New Roman"/>
                  <a:sym typeface="Times New Roman"/>
                </a:endParaRPr>
              </a:p>
            </p:txBody>
          </p:sp>
          <p:sp>
            <p:nvSpPr>
              <p:cNvPr id="527" name="Google Shape;527;p22"/>
              <p:cNvSpPr/>
              <p:nvPr/>
            </p:nvSpPr>
            <p:spPr>
              <a:xfrm>
                <a:off x="576" y="2304"/>
                <a:ext cx="576" cy="432"/>
              </a:xfrm>
              <a:prstGeom prst="triangle">
                <a:avLst>
                  <a:gd fmla="val 50000" name="adj"/>
                </a:avLst>
              </a:prstGeom>
              <a:solidFill>
                <a:srgbClr val="C59E4F"/>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3600">
                  <a:solidFill>
                    <a:schemeClr val="dk1"/>
                  </a:solidFill>
                  <a:latin typeface="Times New Roman"/>
                  <a:ea typeface="Times New Roman"/>
                  <a:cs typeface="Times New Roman"/>
                  <a:sym typeface="Times New Roman"/>
                </a:endParaRPr>
              </a:p>
            </p:txBody>
          </p:sp>
          <p:sp>
            <p:nvSpPr>
              <p:cNvPr id="528" name="Google Shape;528;p22"/>
              <p:cNvSpPr/>
              <p:nvPr/>
            </p:nvSpPr>
            <p:spPr>
              <a:xfrm>
                <a:off x="1152" y="2304"/>
                <a:ext cx="576" cy="432"/>
              </a:xfrm>
              <a:prstGeom prst="triangle">
                <a:avLst>
                  <a:gd fmla="val 50000" name="adj"/>
                </a:avLst>
              </a:prstGeom>
              <a:solidFill>
                <a:srgbClr val="C59E4F"/>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3600">
                  <a:solidFill>
                    <a:schemeClr val="dk1"/>
                  </a:solidFill>
                  <a:latin typeface="Times New Roman"/>
                  <a:ea typeface="Times New Roman"/>
                  <a:cs typeface="Times New Roman"/>
                  <a:sym typeface="Times New Roman"/>
                </a:endParaRPr>
              </a:p>
            </p:txBody>
          </p:sp>
          <p:sp>
            <p:nvSpPr>
              <p:cNvPr id="529" name="Google Shape;529;p22"/>
              <p:cNvSpPr/>
              <p:nvPr/>
            </p:nvSpPr>
            <p:spPr>
              <a:xfrm>
                <a:off x="576" y="3072"/>
                <a:ext cx="576" cy="336"/>
              </a:xfrm>
              <a:prstGeom prst="roundRect">
                <a:avLst>
                  <a:gd fmla="val 16667" name="adj"/>
                </a:avLst>
              </a:prstGeom>
              <a:solidFill>
                <a:srgbClr val="C59E4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3600">
                  <a:solidFill>
                    <a:schemeClr val="dk1"/>
                  </a:solidFill>
                  <a:latin typeface="Times New Roman"/>
                  <a:ea typeface="Times New Roman"/>
                  <a:cs typeface="Times New Roman"/>
                  <a:sym typeface="Times New Roman"/>
                </a:endParaRPr>
              </a:p>
            </p:txBody>
          </p:sp>
          <p:sp>
            <p:nvSpPr>
              <p:cNvPr id="530" name="Google Shape;530;p22"/>
              <p:cNvSpPr/>
              <p:nvPr/>
            </p:nvSpPr>
            <p:spPr>
              <a:xfrm>
                <a:off x="0" y="3072"/>
                <a:ext cx="576" cy="336"/>
              </a:xfrm>
              <a:prstGeom prst="roundRect">
                <a:avLst>
                  <a:gd fmla="val 16667" name="adj"/>
                </a:avLst>
              </a:prstGeom>
              <a:solidFill>
                <a:srgbClr val="C59E4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3600">
                  <a:solidFill>
                    <a:schemeClr val="dk1"/>
                  </a:solidFill>
                  <a:latin typeface="Times New Roman"/>
                  <a:ea typeface="Times New Roman"/>
                  <a:cs typeface="Times New Roman"/>
                  <a:sym typeface="Times New Roman"/>
                </a:endParaRPr>
              </a:p>
            </p:txBody>
          </p:sp>
          <p:sp>
            <p:nvSpPr>
              <p:cNvPr id="531" name="Google Shape;531;p22"/>
              <p:cNvSpPr/>
              <p:nvPr/>
            </p:nvSpPr>
            <p:spPr>
              <a:xfrm>
                <a:off x="1152" y="3072"/>
                <a:ext cx="576" cy="336"/>
              </a:xfrm>
              <a:prstGeom prst="roundRect">
                <a:avLst>
                  <a:gd fmla="val 16667" name="adj"/>
                </a:avLst>
              </a:prstGeom>
              <a:solidFill>
                <a:srgbClr val="C59E4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3600">
                  <a:solidFill>
                    <a:schemeClr val="dk1"/>
                  </a:solidFill>
                  <a:latin typeface="Times New Roman"/>
                  <a:ea typeface="Times New Roman"/>
                  <a:cs typeface="Times New Roman"/>
                  <a:sym typeface="Times New Roman"/>
                </a:endParaRPr>
              </a:p>
            </p:txBody>
          </p:sp>
        </p:grpSp>
      </p:grpSp>
      <p:sp>
        <p:nvSpPr>
          <p:cNvPr id="532" name="Google Shape;532;p22"/>
          <p:cNvSpPr/>
          <p:nvPr/>
        </p:nvSpPr>
        <p:spPr>
          <a:xfrm rot="-2231393">
            <a:off x="0" y="628650"/>
            <a:ext cx="2438400" cy="1446610"/>
          </a:xfrm>
          <a:custGeom>
            <a:rect b="b" l="l" r="r" t="t"/>
            <a:pathLst>
              <a:path extrusionOk="0" h="1215" w="884">
                <a:moveTo>
                  <a:pt x="309" y="138"/>
                </a:moveTo>
                <a:cubicBezTo>
                  <a:pt x="321" y="219"/>
                  <a:pt x="322" y="256"/>
                  <a:pt x="365" y="320"/>
                </a:cubicBezTo>
                <a:cubicBezTo>
                  <a:pt x="328" y="434"/>
                  <a:pt x="383" y="303"/>
                  <a:pt x="309" y="377"/>
                </a:cubicBezTo>
                <a:cubicBezTo>
                  <a:pt x="294" y="392"/>
                  <a:pt x="290" y="414"/>
                  <a:pt x="281" y="433"/>
                </a:cubicBezTo>
                <a:cubicBezTo>
                  <a:pt x="299" y="523"/>
                  <a:pt x="296" y="517"/>
                  <a:pt x="379" y="545"/>
                </a:cubicBezTo>
                <a:cubicBezTo>
                  <a:pt x="349" y="591"/>
                  <a:pt x="327" y="614"/>
                  <a:pt x="281" y="644"/>
                </a:cubicBezTo>
                <a:cubicBezTo>
                  <a:pt x="259" y="709"/>
                  <a:pt x="259" y="689"/>
                  <a:pt x="281" y="784"/>
                </a:cubicBezTo>
                <a:cubicBezTo>
                  <a:pt x="288" y="813"/>
                  <a:pt x="309" y="868"/>
                  <a:pt x="309" y="868"/>
                </a:cubicBezTo>
                <a:cubicBezTo>
                  <a:pt x="275" y="971"/>
                  <a:pt x="180" y="956"/>
                  <a:pt x="84" y="967"/>
                </a:cubicBezTo>
                <a:cubicBezTo>
                  <a:pt x="79" y="1018"/>
                  <a:pt x="85" y="1072"/>
                  <a:pt x="70" y="1121"/>
                </a:cubicBezTo>
                <a:cubicBezTo>
                  <a:pt x="65" y="1137"/>
                  <a:pt x="40" y="1137"/>
                  <a:pt x="28" y="1149"/>
                </a:cubicBezTo>
                <a:cubicBezTo>
                  <a:pt x="16" y="1161"/>
                  <a:pt x="9" y="1178"/>
                  <a:pt x="0" y="1192"/>
                </a:cubicBezTo>
                <a:cubicBezTo>
                  <a:pt x="42" y="1197"/>
                  <a:pt x="85" y="1215"/>
                  <a:pt x="126" y="1206"/>
                </a:cubicBezTo>
                <a:cubicBezTo>
                  <a:pt x="141" y="1203"/>
                  <a:pt x="130" y="1174"/>
                  <a:pt x="141" y="1163"/>
                </a:cubicBezTo>
                <a:cubicBezTo>
                  <a:pt x="168" y="1136"/>
                  <a:pt x="215" y="1143"/>
                  <a:pt x="253" y="1135"/>
                </a:cubicBezTo>
                <a:cubicBezTo>
                  <a:pt x="258" y="1121"/>
                  <a:pt x="254" y="1100"/>
                  <a:pt x="267" y="1093"/>
                </a:cubicBezTo>
                <a:cubicBezTo>
                  <a:pt x="292" y="1079"/>
                  <a:pt x="334" y="1101"/>
                  <a:pt x="351" y="1079"/>
                </a:cubicBezTo>
                <a:cubicBezTo>
                  <a:pt x="374" y="1049"/>
                  <a:pt x="350" y="1001"/>
                  <a:pt x="365" y="967"/>
                </a:cubicBezTo>
                <a:cubicBezTo>
                  <a:pt x="371" y="954"/>
                  <a:pt x="393" y="956"/>
                  <a:pt x="407" y="953"/>
                </a:cubicBezTo>
                <a:cubicBezTo>
                  <a:pt x="435" y="947"/>
                  <a:pt x="464" y="944"/>
                  <a:pt x="492" y="939"/>
                </a:cubicBezTo>
                <a:cubicBezTo>
                  <a:pt x="503" y="825"/>
                  <a:pt x="510" y="795"/>
                  <a:pt x="478" y="700"/>
                </a:cubicBezTo>
                <a:cubicBezTo>
                  <a:pt x="494" y="622"/>
                  <a:pt x="483" y="603"/>
                  <a:pt x="548" y="559"/>
                </a:cubicBezTo>
                <a:cubicBezTo>
                  <a:pt x="580" y="462"/>
                  <a:pt x="535" y="372"/>
                  <a:pt x="646" y="335"/>
                </a:cubicBezTo>
                <a:cubicBezTo>
                  <a:pt x="655" y="297"/>
                  <a:pt x="637" y="234"/>
                  <a:pt x="674" y="222"/>
                </a:cubicBezTo>
                <a:cubicBezTo>
                  <a:pt x="777" y="188"/>
                  <a:pt x="730" y="201"/>
                  <a:pt x="815" y="180"/>
                </a:cubicBezTo>
                <a:cubicBezTo>
                  <a:pt x="848" y="131"/>
                  <a:pt x="884" y="67"/>
                  <a:pt x="815" y="25"/>
                </a:cubicBezTo>
                <a:cubicBezTo>
                  <a:pt x="802" y="17"/>
                  <a:pt x="787" y="16"/>
                  <a:pt x="773" y="11"/>
                </a:cubicBezTo>
                <a:cubicBezTo>
                  <a:pt x="707" y="16"/>
                  <a:pt x="637" y="0"/>
                  <a:pt x="576" y="25"/>
                </a:cubicBezTo>
                <a:cubicBezTo>
                  <a:pt x="554" y="34"/>
                  <a:pt x="584" y="86"/>
                  <a:pt x="562" y="96"/>
                </a:cubicBezTo>
                <a:cubicBezTo>
                  <a:pt x="528" y="112"/>
                  <a:pt x="487" y="87"/>
                  <a:pt x="450" y="82"/>
                </a:cubicBezTo>
                <a:cubicBezTo>
                  <a:pt x="437" y="78"/>
                  <a:pt x="336" y="28"/>
                  <a:pt x="309" y="68"/>
                </a:cubicBezTo>
                <a:cubicBezTo>
                  <a:pt x="296" y="87"/>
                  <a:pt x="309" y="115"/>
                  <a:pt x="309" y="138"/>
                </a:cubicBezTo>
                <a:close/>
              </a:path>
            </a:pathLst>
          </a:custGeom>
          <a:gradFill>
            <a:gsLst>
              <a:gs pos="0">
                <a:srgbClr val="C0C0C0"/>
              </a:gs>
              <a:gs pos="100000">
                <a:schemeClr val="lt2"/>
              </a:gs>
            </a:gsLst>
            <a:lin ang="18900000" scaled="0"/>
          </a:gradFill>
          <a:ln>
            <a:noFill/>
          </a:ln>
        </p:spPr>
        <p:txBody>
          <a:bodyPr anchorCtr="0" anchor="t" bIns="45675" lIns="91375" spcFirstLastPara="1" rIns="91375" wrap="square" tIns="45675">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sp>
        <p:nvSpPr>
          <p:cNvPr id="533" name="Google Shape;533;p22"/>
          <p:cNvSpPr/>
          <p:nvPr/>
        </p:nvSpPr>
        <p:spPr>
          <a:xfrm rot="-2294184">
            <a:off x="759035" y="628649"/>
            <a:ext cx="2057400" cy="1543050"/>
          </a:xfrm>
          <a:custGeom>
            <a:rect b="b" l="l" r="r" t="t"/>
            <a:pathLst>
              <a:path extrusionOk="0" h="1215" w="884">
                <a:moveTo>
                  <a:pt x="309" y="138"/>
                </a:moveTo>
                <a:cubicBezTo>
                  <a:pt x="321" y="219"/>
                  <a:pt x="322" y="256"/>
                  <a:pt x="365" y="320"/>
                </a:cubicBezTo>
                <a:cubicBezTo>
                  <a:pt x="328" y="434"/>
                  <a:pt x="383" y="303"/>
                  <a:pt x="309" y="377"/>
                </a:cubicBezTo>
                <a:cubicBezTo>
                  <a:pt x="294" y="392"/>
                  <a:pt x="290" y="414"/>
                  <a:pt x="281" y="433"/>
                </a:cubicBezTo>
                <a:cubicBezTo>
                  <a:pt x="299" y="523"/>
                  <a:pt x="296" y="517"/>
                  <a:pt x="379" y="545"/>
                </a:cubicBezTo>
                <a:cubicBezTo>
                  <a:pt x="349" y="591"/>
                  <a:pt x="327" y="614"/>
                  <a:pt x="281" y="644"/>
                </a:cubicBezTo>
                <a:cubicBezTo>
                  <a:pt x="259" y="709"/>
                  <a:pt x="259" y="689"/>
                  <a:pt x="281" y="784"/>
                </a:cubicBezTo>
                <a:cubicBezTo>
                  <a:pt x="288" y="813"/>
                  <a:pt x="309" y="868"/>
                  <a:pt x="309" y="868"/>
                </a:cubicBezTo>
                <a:cubicBezTo>
                  <a:pt x="275" y="971"/>
                  <a:pt x="180" y="956"/>
                  <a:pt x="84" y="967"/>
                </a:cubicBezTo>
                <a:cubicBezTo>
                  <a:pt x="79" y="1018"/>
                  <a:pt x="85" y="1072"/>
                  <a:pt x="70" y="1121"/>
                </a:cubicBezTo>
                <a:cubicBezTo>
                  <a:pt x="65" y="1137"/>
                  <a:pt x="40" y="1137"/>
                  <a:pt x="28" y="1149"/>
                </a:cubicBezTo>
                <a:cubicBezTo>
                  <a:pt x="16" y="1161"/>
                  <a:pt x="9" y="1178"/>
                  <a:pt x="0" y="1192"/>
                </a:cubicBezTo>
                <a:cubicBezTo>
                  <a:pt x="42" y="1197"/>
                  <a:pt x="85" y="1215"/>
                  <a:pt x="126" y="1206"/>
                </a:cubicBezTo>
                <a:cubicBezTo>
                  <a:pt x="141" y="1203"/>
                  <a:pt x="130" y="1174"/>
                  <a:pt x="141" y="1163"/>
                </a:cubicBezTo>
                <a:cubicBezTo>
                  <a:pt x="168" y="1136"/>
                  <a:pt x="215" y="1143"/>
                  <a:pt x="253" y="1135"/>
                </a:cubicBezTo>
                <a:cubicBezTo>
                  <a:pt x="258" y="1121"/>
                  <a:pt x="254" y="1100"/>
                  <a:pt x="267" y="1093"/>
                </a:cubicBezTo>
                <a:cubicBezTo>
                  <a:pt x="292" y="1079"/>
                  <a:pt x="334" y="1101"/>
                  <a:pt x="351" y="1079"/>
                </a:cubicBezTo>
                <a:cubicBezTo>
                  <a:pt x="374" y="1049"/>
                  <a:pt x="350" y="1001"/>
                  <a:pt x="365" y="967"/>
                </a:cubicBezTo>
                <a:cubicBezTo>
                  <a:pt x="371" y="954"/>
                  <a:pt x="393" y="956"/>
                  <a:pt x="407" y="953"/>
                </a:cubicBezTo>
                <a:cubicBezTo>
                  <a:pt x="435" y="947"/>
                  <a:pt x="464" y="944"/>
                  <a:pt x="492" y="939"/>
                </a:cubicBezTo>
                <a:cubicBezTo>
                  <a:pt x="503" y="825"/>
                  <a:pt x="510" y="795"/>
                  <a:pt x="478" y="700"/>
                </a:cubicBezTo>
                <a:cubicBezTo>
                  <a:pt x="494" y="622"/>
                  <a:pt x="483" y="603"/>
                  <a:pt x="548" y="559"/>
                </a:cubicBezTo>
                <a:cubicBezTo>
                  <a:pt x="580" y="462"/>
                  <a:pt x="535" y="372"/>
                  <a:pt x="646" y="335"/>
                </a:cubicBezTo>
                <a:cubicBezTo>
                  <a:pt x="655" y="297"/>
                  <a:pt x="637" y="234"/>
                  <a:pt x="674" y="222"/>
                </a:cubicBezTo>
                <a:cubicBezTo>
                  <a:pt x="777" y="188"/>
                  <a:pt x="730" y="201"/>
                  <a:pt x="815" y="180"/>
                </a:cubicBezTo>
                <a:cubicBezTo>
                  <a:pt x="848" y="131"/>
                  <a:pt x="884" y="67"/>
                  <a:pt x="815" y="25"/>
                </a:cubicBezTo>
                <a:cubicBezTo>
                  <a:pt x="802" y="17"/>
                  <a:pt x="787" y="16"/>
                  <a:pt x="773" y="11"/>
                </a:cubicBezTo>
                <a:cubicBezTo>
                  <a:pt x="707" y="16"/>
                  <a:pt x="637" y="0"/>
                  <a:pt x="576" y="25"/>
                </a:cubicBezTo>
                <a:cubicBezTo>
                  <a:pt x="554" y="34"/>
                  <a:pt x="584" y="86"/>
                  <a:pt x="562" y="96"/>
                </a:cubicBezTo>
                <a:cubicBezTo>
                  <a:pt x="528" y="112"/>
                  <a:pt x="487" y="87"/>
                  <a:pt x="450" y="82"/>
                </a:cubicBezTo>
                <a:cubicBezTo>
                  <a:pt x="437" y="78"/>
                  <a:pt x="336" y="28"/>
                  <a:pt x="309" y="68"/>
                </a:cubicBezTo>
                <a:cubicBezTo>
                  <a:pt x="296" y="87"/>
                  <a:pt x="309" y="115"/>
                  <a:pt x="309" y="138"/>
                </a:cubicBezTo>
                <a:close/>
              </a:path>
            </a:pathLst>
          </a:custGeom>
          <a:gradFill>
            <a:gsLst>
              <a:gs pos="0">
                <a:schemeClr val="lt2"/>
              </a:gs>
              <a:gs pos="50000">
                <a:schemeClr val="lt1"/>
              </a:gs>
              <a:gs pos="100000">
                <a:schemeClr val="lt2"/>
              </a:gs>
            </a:gsLst>
            <a:lin ang="0" scaled="0"/>
          </a:gradFill>
          <a:ln>
            <a:noFill/>
          </a:ln>
        </p:spPr>
        <p:txBody>
          <a:bodyPr anchorCtr="0" anchor="t" bIns="45675" lIns="91375" spcFirstLastPara="1" rIns="91375" wrap="square" tIns="45675">
            <a:noAutofit/>
          </a:bodyPr>
          <a:lstStyle/>
          <a:p>
            <a:pPr indent="0" lvl="0" marL="0" marR="0" rtl="0" algn="l">
              <a:spcBef>
                <a:spcPts val="0"/>
              </a:spcBef>
              <a:spcAft>
                <a:spcPts val="0"/>
              </a:spcAft>
              <a:buNone/>
            </a:pPr>
            <a:r>
              <a:t/>
            </a:r>
            <a:endParaRPr sz="3600">
              <a:solidFill>
                <a:srgbClr val="000000"/>
              </a:solidFill>
              <a:latin typeface="Times New Roman"/>
              <a:ea typeface="Times New Roman"/>
              <a:cs typeface="Times New Roman"/>
              <a:sym typeface="Times New Roman"/>
            </a:endParaRPr>
          </a:p>
        </p:txBody>
      </p:sp>
      <p:sp>
        <p:nvSpPr>
          <p:cNvPr id="534" name="Google Shape;534;p22"/>
          <p:cNvSpPr/>
          <p:nvPr/>
        </p:nvSpPr>
        <p:spPr>
          <a:xfrm rot="-2294184">
            <a:off x="1666510" y="580431"/>
            <a:ext cx="2057400" cy="1543050"/>
          </a:xfrm>
          <a:custGeom>
            <a:rect b="b" l="l" r="r" t="t"/>
            <a:pathLst>
              <a:path extrusionOk="0" h="1215" w="884">
                <a:moveTo>
                  <a:pt x="309" y="138"/>
                </a:moveTo>
                <a:cubicBezTo>
                  <a:pt x="321" y="219"/>
                  <a:pt x="322" y="256"/>
                  <a:pt x="365" y="320"/>
                </a:cubicBezTo>
                <a:cubicBezTo>
                  <a:pt x="328" y="434"/>
                  <a:pt x="383" y="303"/>
                  <a:pt x="309" y="377"/>
                </a:cubicBezTo>
                <a:cubicBezTo>
                  <a:pt x="294" y="392"/>
                  <a:pt x="290" y="414"/>
                  <a:pt x="281" y="433"/>
                </a:cubicBezTo>
                <a:cubicBezTo>
                  <a:pt x="299" y="523"/>
                  <a:pt x="296" y="517"/>
                  <a:pt x="379" y="545"/>
                </a:cubicBezTo>
                <a:cubicBezTo>
                  <a:pt x="349" y="591"/>
                  <a:pt x="327" y="614"/>
                  <a:pt x="281" y="644"/>
                </a:cubicBezTo>
                <a:cubicBezTo>
                  <a:pt x="259" y="709"/>
                  <a:pt x="259" y="689"/>
                  <a:pt x="281" y="784"/>
                </a:cubicBezTo>
                <a:cubicBezTo>
                  <a:pt x="288" y="813"/>
                  <a:pt x="309" y="868"/>
                  <a:pt x="309" y="868"/>
                </a:cubicBezTo>
                <a:cubicBezTo>
                  <a:pt x="275" y="971"/>
                  <a:pt x="180" y="956"/>
                  <a:pt x="84" y="967"/>
                </a:cubicBezTo>
                <a:cubicBezTo>
                  <a:pt x="79" y="1018"/>
                  <a:pt x="85" y="1072"/>
                  <a:pt x="70" y="1121"/>
                </a:cubicBezTo>
                <a:cubicBezTo>
                  <a:pt x="65" y="1137"/>
                  <a:pt x="40" y="1137"/>
                  <a:pt x="28" y="1149"/>
                </a:cubicBezTo>
                <a:cubicBezTo>
                  <a:pt x="16" y="1161"/>
                  <a:pt x="9" y="1178"/>
                  <a:pt x="0" y="1192"/>
                </a:cubicBezTo>
                <a:cubicBezTo>
                  <a:pt x="42" y="1197"/>
                  <a:pt x="85" y="1215"/>
                  <a:pt x="126" y="1206"/>
                </a:cubicBezTo>
                <a:cubicBezTo>
                  <a:pt x="141" y="1203"/>
                  <a:pt x="130" y="1174"/>
                  <a:pt x="141" y="1163"/>
                </a:cubicBezTo>
                <a:cubicBezTo>
                  <a:pt x="168" y="1136"/>
                  <a:pt x="215" y="1143"/>
                  <a:pt x="253" y="1135"/>
                </a:cubicBezTo>
                <a:cubicBezTo>
                  <a:pt x="258" y="1121"/>
                  <a:pt x="254" y="1100"/>
                  <a:pt x="267" y="1093"/>
                </a:cubicBezTo>
                <a:cubicBezTo>
                  <a:pt x="292" y="1079"/>
                  <a:pt x="334" y="1101"/>
                  <a:pt x="351" y="1079"/>
                </a:cubicBezTo>
                <a:cubicBezTo>
                  <a:pt x="374" y="1049"/>
                  <a:pt x="350" y="1001"/>
                  <a:pt x="365" y="967"/>
                </a:cubicBezTo>
                <a:cubicBezTo>
                  <a:pt x="371" y="954"/>
                  <a:pt x="393" y="956"/>
                  <a:pt x="407" y="953"/>
                </a:cubicBezTo>
                <a:cubicBezTo>
                  <a:pt x="435" y="947"/>
                  <a:pt x="464" y="944"/>
                  <a:pt x="492" y="939"/>
                </a:cubicBezTo>
                <a:cubicBezTo>
                  <a:pt x="503" y="825"/>
                  <a:pt x="510" y="795"/>
                  <a:pt x="478" y="700"/>
                </a:cubicBezTo>
                <a:cubicBezTo>
                  <a:pt x="494" y="622"/>
                  <a:pt x="483" y="603"/>
                  <a:pt x="548" y="559"/>
                </a:cubicBezTo>
                <a:cubicBezTo>
                  <a:pt x="580" y="462"/>
                  <a:pt x="535" y="372"/>
                  <a:pt x="646" y="335"/>
                </a:cubicBezTo>
                <a:cubicBezTo>
                  <a:pt x="655" y="297"/>
                  <a:pt x="637" y="234"/>
                  <a:pt x="674" y="222"/>
                </a:cubicBezTo>
                <a:cubicBezTo>
                  <a:pt x="777" y="188"/>
                  <a:pt x="730" y="201"/>
                  <a:pt x="815" y="180"/>
                </a:cubicBezTo>
                <a:cubicBezTo>
                  <a:pt x="848" y="131"/>
                  <a:pt x="884" y="67"/>
                  <a:pt x="815" y="25"/>
                </a:cubicBezTo>
                <a:cubicBezTo>
                  <a:pt x="802" y="17"/>
                  <a:pt x="787" y="16"/>
                  <a:pt x="773" y="11"/>
                </a:cubicBezTo>
                <a:cubicBezTo>
                  <a:pt x="707" y="16"/>
                  <a:pt x="637" y="0"/>
                  <a:pt x="576" y="25"/>
                </a:cubicBezTo>
                <a:cubicBezTo>
                  <a:pt x="554" y="34"/>
                  <a:pt x="584" y="86"/>
                  <a:pt x="562" y="96"/>
                </a:cubicBezTo>
                <a:cubicBezTo>
                  <a:pt x="528" y="112"/>
                  <a:pt x="487" y="87"/>
                  <a:pt x="450" y="82"/>
                </a:cubicBezTo>
                <a:cubicBezTo>
                  <a:pt x="437" y="78"/>
                  <a:pt x="336" y="28"/>
                  <a:pt x="309" y="68"/>
                </a:cubicBezTo>
                <a:cubicBezTo>
                  <a:pt x="296" y="87"/>
                  <a:pt x="309" y="115"/>
                  <a:pt x="309" y="138"/>
                </a:cubicBezTo>
                <a:close/>
              </a:path>
            </a:pathLst>
          </a:custGeom>
          <a:gradFill>
            <a:gsLst>
              <a:gs pos="0">
                <a:schemeClr val="lt2"/>
              </a:gs>
              <a:gs pos="50000">
                <a:schemeClr val="lt1"/>
              </a:gs>
              <a:gs pos="100000">
                <a:schemeClr val="lt2"/>
              </a:gs>
            </a:gsLst>
            <a:lin ang="0" scaled="0"/>
          </a:gradFill>
          <a:ln>
            <a:noFill/>
          </a:ln>
        </p:spPr>
        <p:txBody>
          <a:bodyPr anchorCtr="0" anchor="t" bIns="45675" lIns="91375" spcFirstLastPara="1" rIns="91375" wrap="square" tIns="45675">
            <a:noAutofit/>
          </a:bodyPr>
          <a:lstStyle/>
          <a:p>
            <a:pPr indent="0" lvl="0" marL="0" marR="0" rtl="0" algn="l">
              <a:spcBef>
                <a:spcPts val="0"/>
              </a:spcBef>
              <a:spcAft>
                <a:spcPts val="0"/>
              </a:spcAft>
              <a:buNone/>
            </a:pPr>
            <a:r>
              <a:t/>
            </a:r>
            <a:endParaRPr sz="3600">
              <a:solidFill>
                <a:srgbClr val="000000"/>
              </a:solidFill>
              <a:latin typeface="Times New Roman"/>
              <a:ea typeface="Times New Roman"/>
              <a:cs typeface="Times New Roman"/>
              <a:sym typeface="Times New Roman"/>
            </a:endParaRPr>
          </a:p>
        </p:txBody>
      </p:sp>
      <p:pic>
        <p:nvPicPr>
          <p:cNvPr descr="explosion" id="535" name="Google Shape;535;p22"/>
          <p:cNvPicPr preferRelativeResize="0"/>
          <p:nvPr/>
        </p:nvPicPr>
        <p:blipFill rotWithShape="1">
          <a:blip r:embed="rId4">
            <a:alphaModFix/>
          </a:blip>
          <a:srcRect b="0" l="0" r="0" t="0"/>
          <a:stretch/>
        </p:blipFill>
        <p:spPr>
          <a:xfrm>
            <a:off x="3092516" y="-221044"/>
            <a:ext cx="4352925" cy="3914775"/>
          </a:xfrm>
          <a:prstGeom prst="rect">
            <a:avLst/>
          </a:prstGeom>
          <a:noFill/>
          <a:ln>
            <a:noFill/>
          </a:ln>
        </p:spPr>
      </p:pic>
      <p:pic>
        <p:nvPicPr>
          <p:cNvPr descr="explosion" id="536" name="Google Shape;536;p22"/>
          <p:cNvPicPr preferRelativeResize="0"/>
          <p:nvPr/>
        </p:nvPicPr>
        <p:blipFill rotWithShape="1">
          <a:blip r:embed="rId4">
            <a:alphaModFix/>
          </a:blip>
          <a:srcRect b="0" l="0" r="0" t="0"/>
          <a:stretch/>
        </p:blipFill>
        <p:spPr>
          <a:xfrm>
            <a:off x="2406716" y="994172"/>
            <a:ext cx="4352925" cy="3106341"/>
          </a:xfrm>
          <a:prstGeom prst="rect">
            <a:avLst/>
          </a:prstGeom>
          <a:noFill/>
          <a:ln>
            <a:noFill/>
          </a:ln>
        </p:spPr>
      </p:pic>
      <p:grpSp>
        <p:nvGrpSpPr>
          <p:cNvPr id="537" name="Google Shape;537;p22"/>
          <p:cNvGrpSpPr/>
          <p:nvPr/>
        </p:nvGrpSpPr>
        <p:grpSpPr>
          <a:xfrm>
            <a:off x="7798596" y="3733398"/>
            <a:ext cx="858838" cy="690563"/>
            <a:chOff x="3360" y="3133"/>
            <a:chExt cx="541" cy="580"/>
          </a:xfrm>
        </p:grpSpPr>
        <p:sp>
          <p:nvSpPr>
            <p:cNvPr id="538" name="Google Shape;538;p22"/>
            <p:cNvSpPr/>
            <p:nvPr/>
          </p:nvSpPr>
          <p:spPr>
            <a:xfrm>
              <a:off x="3576" y="3133"/>
              <a:ext cx="101" cy="548"/>
            </a:xfrm>
            <a:custGeom>
              <a:rect b="b" l="l" r="r" t="t"/>
              <a:pathLst>
                <a:path extrusionOk="0" h="548" w="101">
                  <a:moveTo>
                    <a:pt x="35" y="0"/>
                  </a:moveTo>
                  <a:cubicBezTo>
                    <a:pt x="43" y="104"/>
                    <a:pt x="101" y="371"/>
                    <a:pt x="20" y="449"/>
                  </a:cubicBezTo>
                  <a:cubicBezTo>
                    <a:pt x="0" y="510"/>
                    <a:pt x="6" y="477"/>
                    <a:pt x="6" y="548"/>
                  </a:cubicBezTo>
                </a:path>
              </a:pathLst>
            </a:custGeom>
            <a:solidFill>
              <a:srgbClr val="996633"/>
            </a:solidFill>
            <a:ln cap="flat" cmpd="sng" w="9525">
              <a:solidFill>
                <a:srgbClr val="99663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sp>
          <p:nvSpPr>
            <p:cNvPr id="539" name="Google Shape;539;p22"/>
            <p:cNvSpPr/>
            <p:nvPr/>
          </p:nvSpPr>
          <p:spPr>
            <a:xfrm>
              <a:off x="3568" y="3161"/>
              <a:ext cx="128" cy="545"/>
            </a:xfrm>
            <a:custGeom>
              <a:rect b="b" l="l" r="r" t="t"/>
              <a:pathLst>
                <a:path extrusionOk="0" h="545" w="169">
                  <a:moveTo>
                    <a:pt x="141" y="0"/>
                  </a:moveTo>
                  <a:cubicBezTo>
                    <a:pt x="146" y="140"/>
                    <a:pt x="155" y="281"/>
                    <a:pt x="155" y="421"/>
                  </a:cubicBezTo>
                  <a:cubicBezTo>
                    <a:pt x="155" y="454"/>
                    <a:pt x="169" y="502"/>
                    <a:pt x="141" y="520"/>
                  </a:cubicBezTo>
                  <a:cubicBezTo>
                    <a:pt x="101" y="545"/>
                    <a:pt x="47" y="520"/>
                    <a:pt x="0" y="520"/>
                  </a:cubicBezTo>
                </a:path>
              </a:pathLst>
            </a:custGeom>
            <a:solidFill>
              <a:srgbClr val="996633"/>
            </a:solidFill>
            <a:ln cap="flat" cmpd="sng" w="9525">
              <a:solidFill>
                <a:srgbClr val="99663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sp>
          <p:nvSpPr>
            <p:cNvPr id="540" name="Google Shape;540;p22"/>
            <p:cNvSpPr/>
            <p:nvPr/>
          </p:nvSpPr>
          <p:spPr>
            <a:xfrm>
              <a:off x="3504" y="3168"/>
              <a:ext cx="321" cy="172"/>
            </a:xfrm>
            <a:custGeom>
              <a:rect b="b" l="l" r="r" t="t"/>
              <a:pathLst>
                <a:path extrusionOk="0" h="172" w="321">
                  <a:moveTo>
                    <a:pt x="0" y="60"/>
                  </a:moveTo>
                  <a:cubicBezTo>
                    <a:pt x="14" y="55"/>
                    <a:pt x="28" y="44"/>
                    <a:pt x="43" y="46"/>
                  </a:cubicBezTo>
                  <a:cubicBezTo>
                    <a:pt x="72" y="49"/>
                    <a:pt x="127" y="74"/>
                    <a:pt x="127" y="74"/>
                  </a:cubicBezTo>
                  <a:cubicBezTo>
                    <a:pt x="141" y="65"/>
                    <a:pt x="153" y="51"/>
                    <a:pt x="169" y="46"/>
                  </a:cubicBezTo>
                  <a:cubicBezTo>
                    <a:pt x="321" y="0"/>
                    <a:pt x="266" y="19"/>
                    <a:pt x="239" y="74"/>
                  </a:cubicBezTo>
                  <a:cubicBezTo>
                    <a:pt x="232" y="87"/>
                    <a:pt x="235" y="106"/>
                    <a:pt x="225" y="116"/>
                  </a:cubicBezTo>
                  <a:cubicBezTo>
                    <a:pt x="215" y="126"/>
                    <a:pt x="196" y="123"/>
                    <a:pt x="183" y="130"/>
                  </a:cubicBezTo>
                  <a:cubicBezTo>
                    <a:pt x="159" y="142"/>
                    <a:pt x="137" y="160"/>
                    <a:pt x="113" y="172"/>
                  </a:cubicBezTo>
                </a:path>
              </a:pathLst>
            </a:custGeom>
            <a:solidFill>
              <a:srgbClr val="996633"/>
            </a:solidFill>
            <a:ln cap="flat" cmpd="sng" w="9525">
              <a:solidFill>
                <a:srgbClr val="99663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sp>
          <p:nvSpPr>
            <p:cNvPr id="541" name="Google Shape;541;p22"/>
            <p:cNvSpPr/>
            <p:nvPr/>
          </p:nvSpPr>
          <p:spPr>
            <a:xfrm>
              <a:off x="3360" y="3168"/>
              <a:ext cx="128" cy="545"/>
            </a:xfrm>
            <a:custGeom>
              <a:rect b="b" l="l" r="r" t="t"/>
              <a:pathLst>
                <a:path extrusionOk="0" h="545" w="169">
                  <a:moveTo>
                    <a:pt x="141" y="0"/>
                  </a:moveTo>
                  <a:cubicBezTo>
                    <a:pt x="146" y="140"/>
                    <a:pt x="155" y="281"/>
                    <a:pt x="155" y="421"/>
                  </a:cubicBezTo>
                  <a:cubicBezTo>
                    <a:pt x="155" y="454"/>
                    <a:pt x="169" y="502"/>
                    <a:pt x="141" y="520"/>
                  </a:cubicBezTo>
                  <a:cubicBezTo>
                    <a:pt x="101" y="545"/>
                    <a:pt x="47" y="520"/>
                    <a:pt x="0" y="520"/>
                  </a:cubicBezTo>
                </a:path>
              </a:pathLst>
            </a:custGeom>
            <a:solidFill>
              <a:srgbClr val="996633"/>
            </a:solidFill>
            <a:ln cap="flat" cmpd="sng" w="9525">
              <a:solidFill>
                <a:srgbClr val="99663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sp>
          <p:nvSpPr>
            <p:cNvPr id="542" name="Google Shape;542;p22"/>
            <p:cNvSpPr/>
            <p:nvPr/>
          </p:nvSpPr>
          <p:spPr>
            <a:xfrm>
              <a:off x="3792" y="3216"/>
              <a:ext cx="109" cy="465"/>
            </a:xfrm>
            <a:custGeom>
              <a:rect b="b" l="l" r="r" t="t"/>
              <a:pathLst>
                <a:path extrusionOk="0" h="465" w="109">
                  <a:moveTo>
                    <a:pt x="11" y="0"/>
                  </a:moveTo>
                  <a:cubicBezTo>
                    <a:pt x="19" y="150"/>
                    <a:pt x="0" y="305"/>
                    <a:pt x="39" y="450"/>
                  </a:cubicBezTo>
                  <a:cubicBezTo>
                    <a:pt x="43" y="465"/>
                    <a:pt x="68" y="459"/>
                    <a:pt x="82" y="464"/>
                  </a:cubicBezTo>
                  <a:cubicBezTo>
                    <a:pt x="109" y="384"/>
                    <a:pt x="94" y="304"/>
                    <a:pt x="68" y="225"/>
                  </a:cubicBezTo>
                  <a:cubicBezTo>
                    <a:pt x="63" y="161"/>
                    <a:pt x="85" y="37"/>
                    <a:pt x="11" y="0"/>
                  </a:cubicBezTo>
                  <a:close/>
                </a:path>
              </a:pathLst>
            </a:custGeom>
            <a:solidFill>
              <a:srgbClr val="996633"/>
            </a:solidFill>
            <a:ln cap="flat" cmpd="sng" w="9525">
              <a:solidFill>
                <a:srgbClr val="99663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grpSp>
      <p:grpSp>
        <p:nvGrpSpPr>
          <p:cNvPr id="543" name="Google Shape;543;p22"/>
          <p:cNvGrpSpPr/>
          <p:nvPr/>
        </p:nvGrpSpPr>
        <p:grpSpPr>
          <a:xfrm>
            <a:off x="4735578" y="3877464"/>
            <a:ext cx="858838" cy="690563"/>
            <a:chOff x="3360" y="3133"/>
            <a:chExt cx="541" cy="580"/>
          </a:xfrm>
        </p:grpSpPr>
        <p:sp>
          <p:nvSpPr>
            <p:cNvPr id="544" name="Google Shape;544;p22"/>
            <p:cNvSpPr/>
            <p:nvPr/>
          </p:nvSpPr>
          <p:spPr>
            <a:xfrm>
              <a:off x="3576" y="3133"/>
              <a:ext cx="101" cy="548"/>
            </a:xfrm>
            <a:custGeom>
              <a:rect b="b" l="l" r="r" t="t"/>
              <a:pathLst>
                <a:path extrusionOk="0" h="548" w="101">
                  <a:moveTo>
                    <a:pt x="35" y="0"/>
                  </a:moveTo>
                  <a:cubicBezTo>
                    <a:pt x="43" y="104"/>
                    <a:pt x="101" y="371"/>
                    <a:pt x="20" y="449"/>
                  </a:cubicBezTo>
                  <a:cubicBezTo>
                    <a:pt x="0" y="510"/>
                    <a:pt x="6" y="477"/>
                    <a:pt x="6" y="548"/>
                  </a:cubicBezTo>
                </a:path>
              </a:pathLst>
            </a:custGeom>
            <a:solidFill>
              <a:srgbClr val="996633"/>
            </a:solidFill>
            <a:ln cap="flat" cmpd="sng" w="9525">
              <a:solidFill>
                <a:srgbClr val="99663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sp>
          <p:nvSpPr>
            <p:cNvPr id="545" name="Google Shape;545;p22"/>
            <p:cNvSpPr/>
            <p:nvPr/>
          </p:nvSpPr>
          <p:spPr>
            <a:xfrm>
              <a:off x="3568" y="3161"/>
              <a:ext cx="128" cy="545"/>
            </a:xfrm>
            <a:custGeom>
              <a:rect b="b" l="l" r="r" t="t"/>
              <a:pathLst>
                <a:path extrusionOk="0" h="545" w="169">
                  <a:moveTo>
                    <a:pt x="141" y="0"/>
                  </a:moveTo>
                  <a:cubicBezTo>
                    <a:pt x="146" y="140"/>
                    <a:pt x="155" y="281"/>
                    <a:pt x="155" y="421"/>
                  </a:cubicBezTo>
                  <a:cubicBezTo>
                    <a:pt x="155" y="454"/>
                    <a:pt x="169" y="502"/>
                    <a:pt x="141" y="520"/>
                  </a:cubicBezTo>
                  <a:cubicBezTo>
                    <a:pt x="101" y="545"/>
                    <a:pt x="47" y="520"/>
                    <a:pt x="0" y="520"/>
                  </a:cubicBezTo>
                </a:path>
              </a:pathLst>
            </a:custGeom>
            <a:solidFill>
              <a:srgbClr val="996633"/>
            </a:solidFill>
            <a:ln cap="flat" cmpd="sng" w="9525">
              <a:solidFill>
                <a:srgbClr val="99663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sp>
          <p:nvSpPr>
            <p:cNvPr id="546" name="Google Shape;546;p22"/>
            <p:cNvSpPr/>
            <p:nvPr/>
          </p:nvSpPr>
          <p:spPr>
            <a:xfrm>
              <a:off x="3504" y="3168"/>
              <a:ext cx="321" cy="172"/>
            </a:xfrm>
            <a:custGeom>
              <a:rect b="b" l="l" r="r" t="t"/>
              <a:pathLst>
                <a:path extrusionOk="0" h="172" w="321">
                  <a:moveTo>
                    <a:pt x="0" y="60"/>
                  </a:moveTo>
                  <a:cubicBezTo>
                    <a:pt x="14" y="55"/>
                    <a:pt x="28" y="44"/>
                    <a:pt x="43" y="46"/>
                  </a:cubicBezTo>
                  <a:cubicBezTo>
                    <a:pt x="72" y="49"/>
                    <a:pt x="127" y="74"/>
                    <a:pt x="127" y="74"/>
                  </a:cubicBezTo>
                  <a:cubicBezTo>
                    <a:pt x="141" y="65"/>
                    <a:pt x="153" y="51"/>
                    <a:pt x="169" y="46"/>
                  </a:cubicBezTo>
                  <a:cubicBezTo>
                    <a:pt x="321" y="0"/>
                    <a:pt x="266" y="19"/>
                    <a:pt x="239" y="74"/>
                  </a:cubicBezTo>
                  <a:cubicBezTo>
                    <a:pt x="232" y="87"/>
                    <a:pt x="235" y="106"/>
                    <a:pt x="225" y="116"/>
                  </a:cubicBezTo>
                  <a:cubicBezTo>
                    <a:pt x="215" y="126"/>
                    <a:pt x="196" y="123"/>
                    <a:pt x="183" y="130"/>
                  </a:cubicBezTo>
                  <a:cubicBezTo>
                    <a:pt x="159" y="142"/>
                    <a:pt x="137" y="160"/>
                    <a:pt x="113" y="172"/>
                  </a:cubicBezTo>
                </a:path>
              </a:pathLst>
            </a:custGeom>
            <a:solidFill>
              <a:srgbClr val="996633"/>
            </a:solidFill>
            <a:ln cap="flat" cmpd="sng" w="9525">
              <a:solidFill>
                <a:srgbClr val="99663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sp>
          <p:nvSpPr>
            <p:cNvPr id="547" name="Google Shape;547;p22"/>
            <p:cNvSpPr/>
            <p:nvPr/>
          </p:nvSpPr>
          <p:spPr>
            <a:xfrm>
              <a:off x="3360" y="3168"/>
              <a:ext cx="128" cy="545"/>
            </a:xfrm>
            <a:custGeom>
              <a:rect b="b" l="l" r="r" t="t"/>
              <a:pathLst>
                <a:path extrusionOk="0" h="545" w="169">
                  <a:moveTo>
                    <a:pt x="141" y="0"/>
                  </a:moveTo>
                  <a:cubicBezTo>
                    <a:pt x="146" y="140"/>
                    <a:pt x="155" y="281"/>
                    <a:pt x="155" y="421"/>
                  </a:cubicBezTo>
                  <a:cubicBezTo>
                    <a:pt x="155" y="454"/>
                    <a:pt x="169" y="502"/>
                    <a:pt x="141" y="520"/>
                  </a:cubicBezTo>
                  <a:cubicBezTo>
                    <a:pt x="101" y="545"/>
                    <a:pt x="47" y="520"/>
                    <a:pt x="0" y="520"/>
                  </a:cubicBezTo>
                </a:path>
              </a:pathLst>
            </a:custGeom>
            <a:solidFill>
              <a:srgbClr val="996633"/>
            </a:solidFill>
            <a:ln cap="flat" cmpd="sng" w="9525">
              <a:solidFill>
                <a:srgbClr val="99663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sp>
          <p:nvSpPr>
            <p:cNvPr id="548" name="Google Shape;548;p22"/>
            <p:cNvSpPr/>
            <p:nvPr/>
          </p:nvSpPr>
          <p:spPr>
            <a:xfrm>
              <a:off x="3792" y="3216"/>
              <a:ext cx="109" cy="465"/>
            </a:xfrm>
            <a:custGeom>
              <a:rect b="b" l="l" r="r" t="t"/>
              <a:pathLst>
                <a:path extrusionOk="0" h="465" w="109">
                  <a:moveTo>
                    <a:pt x="11" y="0"/>
                  </a:moveTo>
                  <a:cubicBezTo>
                    <a:pt x="19" y="150"/>
                    <a:pt x="0" y="305"/>
                    <a:pt x="39" y="450"/>
                  </a:cubicBezTo>
                  <a:cubicBezTo>
                    <a:pt x="43" y="465"/>
                    <a:pt x="68" y="459"/>
                    <a:pt x="82" y="464"/>
                  </a:cubicBezTo>
                  <a:cubicBezTo>
                    <a:pt x="109" y="384"/>
                    <a:pt x="94" y="304"/>
                    <a:pt x="68" y="225"/>
                  </a:cubicBezTo>
                  <a:cubicBezTo>
                    <a:pt x="63" y="161"/>
                    <a:pt x="85" y="37"/>
                    <a:pt x="11" y="0"/>
                  </a:cubicBezTo>
                  <a:close/>
                </a:path>
              </a:pathLst>
            </a:custGeom>
            <a:solidFill>
              <a:srgbClr val="996633"/>
            </a:solidFill>
            <a:ln cap="flat" cmpd="sng" w="9525">
              <a:solidFill>
                <a:srgbClr val="99663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grpSp>
      <p:sp>
        <p:nvSpPr>
          <p:cNvPr id="549" name="Google Shape;549;p22"/>
          <p:cNvSpPr/>
          <p:nvPr/>
        </p:nvSpPr>
        <p:spPr>
          <a:xfrm>
            <a:off x="3886047" y="3473561"/>
            <a:ext cx="762000" cy="457200"/>
          </a:xfrm>
          <a:prstGeom prst="irregularSeal2">
            <a:avLst/>
          </a:prstGeom>
          <a:solidFill>
            <a:srgbClr val="006600"/>
          </a:solidFill>
          <a:ln cap="flat" cmpd="sng" w="9525">
            <a:solidFill>
              <a:srgbClr val="006600"/>
            </a:solidFill>
            <a:prstDash val="solid"/>
            <a:miter lim="800000"/>
            <a:headEnd len="sm" w="sm" type="none"/>
            <a:tailEnd len="sm" w="sm" type="none"/>
          </a:ln>
        </p:spPr>
        <p:txBody>
          <a:bodyPr anchorCtr="0" anchor="ctr" bIns="45675" lIns="91375" spcFirstLastPara="1" rIns="91375" wrap="square" tIns="45675">
            <a:noAutofit/>
          </a:bodyPr>
          <a:lstStyle/>
          <a:p>
            <a:pPr indent="0" lvl="0" marL="0" marR="0" rtl="0" algn="l">
              <a:spcBef>
                <a:spcPts val="0"/>
              </a:spcBef>
              <a:spcAft>
                <a:spcPts val="0"/>
              </a:spcAft>
              <a:buNone/>
            </a:pPr>
            <a:r>
              <a:t/>
            </a:r>
            <a:endParaRPr sz="3600">
              <a:solidFill>
                <a:srgbClr val="000000"/>
              </a:solidFill>
              <a:latin typeface="Times New Roman"/>
              <a:ea typeface="Times New Roman"/>
              <a:cs typeface="Times New Roman"/>
              <a:sym typeface="Times New Roman"/>
            </a:endParaRPr>
          </a:p>
        </p:txBody>
      </p:sp>
      <p:sp>
        <p:nvSpPr>
          <p:cNvPr id="550" name="Google Shape;550;p22"/>
          <p:cNvSpPr/>
          <p:nvPr/>
        </p:nvSpPr>
        <p:spPr>
          <a:xfrm>
            <a:off x="4303777" y="3541981"/>
            <a:ext cx="762000" cy="457200"/>
          </a:xfrm>
          <a:prstGeom prst="irregularSeal2">
            <a:avLst/>
          </a:prstGeom>
          <a:solidFill>
            <a:srgbClr val="006600"/>
          </a:solidFill>
          <a:ln cap="flat" cmpd="sng" w="9525">
            <a:solidFill>
              <a:srgbClr val="006600"/>
            </a:solidFill>
            <a:prstDash val="solid"/>
            <a:miter lim="800000"/>
            <a:headEnd len="sm" w="sm" type="none"/>
            <a:tailEnd len="sm" w="sm" type="none"/>
          </a:ln>
        </p:spPr>
        <p:txBody>
          <a:bodyPr anchorCtr="0" anchor="ctr" bIns="45675" lIns="91375" spcFirstLastPara="1" rIns="91375" wrap="square" tIns="45675">
            <a:noAutofit/>
          </a:bodyPr>
          <a:lstStyle/>
          <a:p>
            <a:pPr indent="0" lvl="0" marL="0" marR="0" rtl="0" algn="l">
              <a:spcBef>
                <a:spcPts val="0"/>
              </a:spcBef>
              <a:spcAft>
                <a:spcPts val="0"/>
              </a:spcAft>
              <a:buNone/>
            </a:pPr>
            <a:r>
              <a:t/>
            </a:r>
            <a:endParaRPr sz="3600">
              <a:solidFill>
                <a:srgbClr val="000000"/>
              </a:solidFill>
              <a:latin typeface="Times New Roman"/>
              <a:ea typeface="Times New Roman"/>
              <a:cs typeface="Times New Roman"/>
              <a:sym typeface="Times New Roman"/>
            </a:endParaRPr>
          </a:p>
        </p:txBody>
      </p:sp>
      <p:sp>
        <p:nvSpPr>
          <p:cNvPr id="551" name="Google Shape;551;p22"/>
          <p:cNvSpPr/>
          <p:nvPr/>
        </p:nvSpPr>
        <p:spPr>
          <a:xfrm>
            <a:off x="4267047" y="3313381"/>
            <a:ext cx="762000" cy="457200"/>
          </a:xfrm>
          <a:prstGeom prst="irregularSeal2">
            <a:avLst/>
          </a:prstGeom>
          <a:solidFill>
            <a:srgbClr val="006600"/>
          </a:solidFill>
          <a:ln cap="flat" cmpd="sng" w="9525">
            <a:solidFill>
              <a:srgbClr val="006600"/>
            </a:solidFill>
            <a:prstDash val="solid"/>
            <a:miter lim="800000"/>
            <a:headEnd len="sm" w="sm" type="none"/>
            <a:tailEnd len="sm" w="sm" type="none"/>
          </a:ln>
        </p:spPr>
        <p:txBody>
          <a:bodyPr anchorCtr="0" anchor="ctr" bIns="45675" lIns="91375" spcFirstLastPara="1" rIns="91375" wrap="square" tIns="45675">
            <a:noAutofit/>
          </a:bodyPr>
          <a:lstStyle/>
          <a:p>
            <a:pPr indent="0" lvl="0" marL="0" marR="0" rtl="0" algn="l">
              <a:spcBef>
                <a:spcPts val="0"/>
              </a:spcBef>
              <a:spcAft>
                <a:spcPts val="0"/>
              </a:spcAft>
              <a:buNone/>
            </a:pPr>
            <a:r>
              <a:t/>
            </a:r>
            <a:endParaRPr sz="3600">
              <a:solidFill>
                <a:srgbClr val="000000"/>
              </a:solidFill>
              <a:latin typeface="Times New Roman"/>
              <a:ea typeface="Times New Roman"/>
              <a:cs typeface="Times New Roman"/>
              <a:sym typeface="Times New Roman"/>
            </a:endParaRPr>
          </a:p>
        </p:txBody>
      </p:sp>
      <p:sp>
        <p:nvSpPr>
          <p:cNvPr id="552" name="Google Shape;552;p22"/>
          <p:cNvSpPr/>
          <p:nvPr/>
        </p:nvSpPr>
        <p:spPr>
          <a:xfrm>
            <a:off x="7277100" y="3472242"/>
            <a:ext cx="762000" cy="457200"/>
          </a:xfrm>
          <a:prstGeom prst="irregularSeal2">
            <a:avLst/>
          </a:prstGeom>
          <a:solidFill>
            <a:srgbClr val="006600"/>
          </a:solidFill>
          <a:ln cap="flat" cmpd="sng" w="9525">
            <a:solidFill>
              <a:srgbClr val="006600"/>
            </a:solidFill>
            <a:prstDash val="solid"/>
            <a:miter lim="800000"/>
            <a:headEnd len="sm" w="sm" type="none"/>
            <a:tailEnd len="sm" w="sm" type="none"/>
          </a:ln>
        </p:spPr>
        <p:txBody>
          <a:bodyPr anchorCtr="0" anchor="ctr" bIns="45675" lIns="91375" spcFirstLastPara="1" rIns="91375" wrap="square" tIns="45675">
            <a:noAutofit/>
          </a:bodyPr>
          <a:lstStyle/>
          <a:p>
            <a:pPr indent="0" lvl="0" marL="0" marR="0" rtl="0" algn="l">
              <a:spcBef>
                <a:spcPts val="0"/>
              </a:spcBef>
              <a:spcAft>
                <a:spcPts val="0"/>
              </a:spcAft>
              <a:buNone/>
            </a:pPr>
            <a:r>
              <a:t/>
            </a:r>
            <a:endParaRPr sz="3600">
              <a:solidFill>
                <a:srgbClr val="000000"/>
              </a:solidFill>
              <a:latin typeface="Times New Roman"/>
              <a:ea typeface="Times New Roman"/>
              <a:cs typeface="Times New Roman"/>
              <a:sym typeface="Times New Roman"/>
            </a:endParaRPr>
          </a:p>
        </p:txBody>
      </p:sp>
      <p:sp>
        <p:nvSpPr>
          <p:cNvPr id="553" name="Google Shape;553;p22"/>
          <p:cNvSpPr/>
          <p:nvPr/>
        </p:nvSpPr>
        <p:spPr>
          <a:xfrm>
            <a:off x="7658100" y="3276169"/>
            <a:ext cx="762000" cy="457200"/>
          </a:xfrm>
          <a:prstGeom prst="irregularSeal2">
            <a:avLst/>
          </a:prstGeom>
          <a:solidFill>
            <a:srgbClr val="006600"/>
          </a:solidFill>
          <a:ln cap="flat" cmpd="sng" w="9525">
            <a:solidFill>
              <a:srgbClr val="006600"/>
            </a:solidFill>
            <a:prstDash val="solid"/>
            <a:miter lim="800000"/>
            <a:headEnd len="sm" w="sm" type="none"/>
            <a:tailEnd len="sm" w="sm" type="none"/>
          </a:ln>
        </p:spPr>
        <p:txBody>
          <a:bodyPr anchorCtr="0" anchor="ctr" bIns="45675" lIns="91375" spcFirstLastPara="1" rIns="91375" wrap="square" tIns="45675">
            <a:noAutofit/>
          </a:bodyPr>
          <a:lstStyle/>
          <a:p>
            <a:pPr indent="0" lvl="0" marL="0" marR="0" rtl="0" algn="l">
              <a:spcBef>
                <a:spcPts val="0"/>
              </a:spcBef>
              <a:spcAft>
                <a:spcPts val="0"/>
              </a:spcAft>
              <a:buNone/>
            </a:pPr>
            <a:r>
              <a:t/>
            </a:r>
            <a:endParaRPr sz="3600">
              <a:solidFill>
                <a:srgbClr val="000000"/>
              </a:solidFill>
              <a:latin typeface="Times New Roman"/>
              <a:ea typeface="Times New Roman"/>
              <a:cs typeface="Times New Roman"/>
              <a:sym typeface="Times New Roman"/>
            </a:endParaRPr>
          </a:p>
        </p:txBody>
      </p:sp>
      <p:sp>
        <p:nvSpPr>
          <p:cNvPr id="554" name="Google Shape;554;p22"/>
          <p:cNvSpPr/>
          <p:nvPr/>
        </p:nvSpPr>
        <p:spPr>
          <a:xfrm>
            <a:off x="4648047" y="3241080"/>
            <a:ext cx="762000" cy="457200"/>
          </a:xfrm>
          <a:prstGeom prst="irregularSeal2">
            <a:avLst/>
          </a:prstGeom>
          <a:solidFill>
            <a:srgbClr val="006600"/>
          </a:solidFill>
          <a:ln cap="flat" cmpd="sng" w="9525">
            <a:solidFill>
              <a:srgbClr val="006600"/>
            </a:solidFill>
            <a:prstDash val="solid"/>
            <a:miter lim="800000"/>
            <a:headEnd len="sm" w="sm" type="none"/>
            <a:tailEnd len="sm" w="sm" type="none"/>
          </a:ln>
        </p:spPr>
        <p:txBody>
          <a:bodyPr anchorCtr="0" anchor="ctr" bIns="45675" lIns="91375" spcFirstLastPara="1" rIns="91375" wrap="square" tIns="45675">
            <a:noAutofit/>
          </a:bodyPr>
          <a:lstStyle/>
          <a:p>
            <a:pPr indent="0" lvl="0" marL="0" marR="0" rtl="0" algn="l">
              <a:spcBef>
                <a:spcPts val="0"/>
              </a:spcBef>
              <a:spcAft>
                <a:spcPts val="0"/>
              </a:spcAft>
              <a:buNone/>
            </a:pPr>
            <a:r>
              <a:t/>
            </a:r>
            <a:endParaRPr sz="3600">
              <a:solidFill>
                <a:srgbClr val="000000"/>
              </a:solidFill>
              <a:latin typeface="Times New Roman"/>
              <a:ea typeface="Times New Roman"/>
              <a:cs typeface="Times New Roman"/>
              <a:sym typeface="Times New Roman"/>
            </a:endParaRPr>
          </a:p>
        </p:txBody>
      </p:sp>
      <p:sp>
        <p:nvSpPr>
          <p:cNvPr id="555" name="Google Shape;555;p22"/>
          <p:cNvSpPr/>
          <p:nvPr/>
        </p:nvSpPr>
        <p:spPr>
          <a:xfrm rot="-810467">
            <a:off x="1365249" y="639169"/>
            <a:ext cx="2146300" cy="1777604"/>
          </a:xfrm>
          <a:custGeom>
            <a:rect b="b" l="l" r="r" t="t"/>
            <a:pathLst>
              <a:path extrusionOk="0" h="1215" w="884">
                <a:moveTo>
                  <a:pt x="309" y="138"/>
                </a:moveTo>
                <a:cubicBezTo>
                  <a:pt x="321" y="219"/>
                  <a:pt x="322" y="256"/>
                  <a:pt x="365" y="320"/>
                </a:cubicBezTo>
                <a:cubicBezTo>
                  <a:pt x="328" y="434"/>
                  <a:pt x="383" y="303"/>
                  <a:pt x="309" y="377"/>
                </a:cubicBezTo>
                <a:cubicBezTo>
                  <a:pt x="294" y="392"/>
                  <a:pt x="290" y="414"/>
                  <a:pt x="281" y="433"/>
                </a:cubicBezTo>
                <a:cubicBezTo>
                  <a:pt x="299" y="523"/>
                  <a:pt x="296" y="517"/>
                  <a:pt x="379" y="545"/>
                </a:cubicBezTo>
                <a:cubicBezTo>
                  <a:pt x="349" y="591"/>
                  <a:pt x="327" y="614"/>
                  <a:pt x="281" y="644"/>
                </a:cubicBezTo>
                <a:cubicBezTo>
                  <a:pt x="259" y="709"/>
                  <a:pt x="259" y="689"/>
                  <a:pt x="281" y="784"/>
                </a:cubicBezTo>
                <a:cubicBezTo>
                  <a:pt x="288" y="813"/>
                  <a:pt x="309" y="868"/>
                  <a:pt x="309" y="868"/>
                </a:cubicBezTo>
                <a:cubicBezTo>
                  <a:pt x="275" y="971"/>
                  <a:pt x="180" y="956"/>
                  <a:pt x="84" y="967"/>
                </a:cubicBezTo>
                <a:cubicBezTo>
                  <a:pt x="79" y="1018"/>
                  <a:pt x="85" y="1072"/>
                  <a:pt x="70" y="1121"/>
                </a:cubicBezTo>
                <a:cubicBezTo>
                  <a:pt x="65" y="1137"/>
                  <a:pt x="40" y="1137"/>
                  <a:pt x="28" y="1149"/>
                </a:cubicBezTo>
                <a:cubicBezTo>
                  <a:pt x="16" y="1161"/>
                  <a:pt x="9" y="1178"/>
                  <a:pt x="0" y="1192"/>
                </a:cubicBezTo>
                <a:cubicBezTo>
                  <a:pt x="42" y="1197"/>
                  <a:pt x="85" y="1215"/>
                  <a:pt x="126" y="1206"/>
                </a:cubicBezTo>
                <a:cubicBezTo>
                  <a:pt x="141" y="1203"/>
                  <a:pt x="130" y="1174"/>
                  <a:pt x="141" y="1163"/>
                </a:cubicBezTo>
                <a:cubicBezTo>
                  <a:pt x="168" y="1136"/>
                  <a:pt x="215" y="1143"/>
                  <a:pt x="253" y="1135"/>
                </a:cubicBezTo>
                <a:cubicBezTo>
                  <a:pt x="258" y="1121"/>
                  <a:pt x="254" y="1100"/>
                  <a:pt x="267" y="1093"/>
                </a:cubicBezTo>
                <a:cubicBezTo>
                  <a:pt x="292" y="1079"/>
                  <a:pt x="334" y="1101"/>
                  <a:pt x="351" y="1079"/>
                </a:cubicBezTo>
                <a:cubicBezTo>
                  <a:pt x="374" y="1049"/>
                  <a:pt x="350" y="1001"/>
                  <a:pt x="365" y="967"/>
                </a:cubicBezTo>
                <a:cubicBezTo>
                  <a:pt x="371" y="954"/>
                  <a:pt x="393" y="956"/>
                  <a:pt x="407" y="953"/>
                </a:cubicBezTo>
                <a:cubicBezTo>
                  <a:pt x="435" y="947"/>
                  <a:pt x="464" y="944"/>
                  <a:pt x="492" y="939"/>
                </a:cubicBezTo>
                <a:cubicBezTo>
                  <a:pt x="503" y="825"/>
                  <a:pt x="510" y="795"/>
                  <a:pt x="478" y="700"/>
                </a:cubicBezTo>
                <a:cubicBezTo>
                  <a:pt x="494" y="622"/>
                  <a:pt x="483" y="603"/>
                  <a:pt x="548" y="559"/>
                </a:cubicBezTo>
                <a:cubicBezTo>
                  <a:pt x="580" y="462"/>
                  <a:pt x="535" y="372"/>
                  <a:pt x="646" y="335"/>
                </a:cubicBezTo>
                <a:cubicBezTo>
                  <a:pt x="655" y="297"/>
                  <a:pt x="637" y="234"/>
                  <a:pt x="674" y="222"/>
                </a:cubicBezTo>
                <a:cubicBezTo>
                  <a:pt x="777" y="188"/>
                  <a:pt x="730" y="201"/>
                  <a:pt x="815" y="180"/>
                </a:cubicBezTo>
                <a:cubicBezTo>
                  <a:pt x="848" y="131"/>
                  <a:pt x="884" y="67"/>
                  <a:pt x="815" y="25"/>
                </a:cubicBezTo>
                <a:cubicBezTo>
                  <a:pt x="802" y="17"/>
                  <a:pt x="787" y="16"/>
                  <a:pt x="773" y="11"/>
                </a:cubicBezTo>
                <a:cubicBezTo>
                  <a:pt x="707" y="16"/>
                  <a:pt x="637" y="0"/>
                  <a:pt x="576" y="25"/>
                </a:cubicBezTo>
                <a:cubicBezTo>
                  <a:pt x="554" y="34"/>
                  <a:pt x="584" y="86"/>
                  <a:pt x="562" y="96"/>
                </a:cubicBezTo>
                <a:cubicBezTo>
                  <a:pt x="528" y="112"/>
                  <a:pt x="487" y="87"/>
                  <a:pt x="450" y="82"/>
                </a:cubicBezTo>
                <a:cubicBezTo>
                  <a:pt x="437" y="78"/>
                  <a:pt x="336" y="28"/>
                  <a:pt x="309" y="68"/>
                </a:cubicBezTo>
                <a:cubicBezTo>
                  <a:pt x="296" y="87"/>
                  <a:pt x="309" y="115"/>
                  <a:pt x="309" y="138"/>
                </a:cubicBezTo>
                <a:close/>
              </a:path>
            </a:pathLst>
          </a:custGeom>
          <a:gradFill>
            <a:gsLst>
              <a:gs pos="0">
                <a:schemeClr val="lt2"/>
              </a:gs>
              <a:gs pos="50000">
                <a:schemeClr val="lt1"/>
              </a:gs>
              <a:gs pos="100000">
                <a:schemeClr val="lt2"/>
              </a:gs>
            </a:gsLst>
            <a:lin ang="0" scaled="0"/>
          </a:gradFill>
          <a:ln>
            <a:noFill/>
          </a:ln>
        </p:spPr>
        <p:txBody>
          <a:bodyPr anchorCtr="0" anchor="t" bIns="45675" lIns="91375" spcFirstLastPara="1" rIns="91375" wrap="square" tIns="45675">
            <a:noAutofit/>
          </a:bodyPr>
          <a:lstStyle/>
          <a:p>
            <a:pPr indent="0" lvl="0" marL="0" marR="0" rtl="0" algn="l">
              <a:spcBef>
                <a:spcPts val="0"/>
              </a:spcBef>
              <a:spcAft>
                <a:spcPts val="0"/>
              </a:spcAft>
              <a:buNone/>
            </a:pPr>
            <a:r>
              <a:t/>
            </a:r>
            <a:endParaRPr sz="3600">
              <a:solidFill>
                <a:srgbClr val="000000"/>
              </a:solidFill>
              <a:latin typeface="Times New Roman"/>
              <a:ea typeface="Times New Roman"/>
              <a:cs typeface="Times New Roman"/>
              <a:sym typeface="Times New Roman"/>
            </a:endParaRPr>
          </a:p>
        </p:txBody>
      </p:sp>
      <p:grpSp>
        <p:nvGrpSpPr>
          <p:cNvPr id="556" name="Google Shape;556;p22"/>
          <p:cNvGrpSpPr/>
          <p:nvPr/>
        </p:nvGrpSpPr>
        <p:grpSpPr>
          <a:xfrm>
            <a:off x="7315200" y="3741732"/>
            <a:ext cx="858838" cy="690563"/>
            <a:chOff x="3360" y="3133"/>
            <a:chExt cx="541" cy="580"/>
          </a:xfrm>
        </p:grpSpPr>
        <p:sp>
          <p:nvSpPr>
            <p:cNvPr id="557" name="Google Shape;557;p22"/>
            <p:cNvSpPr/>
            <p:nvPr/>
          </p:nvSpPr>
          <p:spPr>
            <a:xfrm>
              <a:off x="3576" y="3133"/>
              <a:ext cx="101" cy="548"/>
            </a:xfrm>
            <a:custGeom>
              <a:rect b="b" l="l" r="r" t="t"/>
              <a:pathLst>
                <a:path extrusionOk="0" h="548" w="101">
                  <a:moveTo>
                    <a:pt x="35" y="0"/>
                  </a:moveTo>
                  <a:cubicBezTo>
                    <a:pt x="43" y="104"/>
                    <a:pt x="101" y="371"/>
                    <a:pt x="20" y="449"/>
                  </a:cubicBezTo>
                  <a:cubicBezTo>
                    <a:pt x="0" y="510"/>
                    <a:pt x="6" y="477"/>
                    <a:pt x="6" y="548"/>
                  </a:cubicBezTo>
                </a:path>
              </a:pathLst>
            </a:custGeom>
            <a:solidFill>
              <a:srgbClr val="996633"/>
            </a:solidFill>
            <a:ln cap="flat" cmpd="sng" w="9525">
              <a:solidFill>
                <a:srgbClr val="99663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sp>
          <p:nvSpPr>
            <p:cNvPr id="558" name="Google Shape;558;p22"/>
            <p:cNvSpPr/>
            <p:nvPr/>
          </p:nvSpPr>
          <p:spPr>
            <a:xfrm>
              <a:off x="3568" y="3161"/>
              <a:ext cx="128" cy="545"/>
            </a:xfrm>
            <a:custGeom>
              <a:rect b="b" l="l" r="r" t="t"/>
              <a:pathLst>
                <a:path extrusionOk="0" h="545" w="169">
                  <a:moveTo>
                    <a:pt x="141" y="0"/>
                  </a:moveTo>
                  <a:cubicBezTo>
                    <a:pt x="146" y="140"/>
                    <a:pt x="155" y="281"/>
                    <a:pt x="155" y="421"/>
                  </a:cubicBezTo>
                  <a:cubicBezTo>
                    <a:pt x="155" y="454"/>
                    <a:pt x="169" y="502"/>
                    <a:pt x="141" y="520"/>
                  </a:cubicBezTo>
                  <a:cubicBezTo>
                    <a:pt x="101" y="545"/>
                    <a:pt x="47" y="520"/>
                    <a:pt x="0" y="520"/>
                  </a:cubicBezTo>
                </a:path>
              </a:pathLst>
            </a:custGeom>
            <a:solidFill>
              <a:srgbClr val="996633"/>
            </a:solidFill>
            <a:ln cap="flat" cmpd="sng" w="9525">
              <a:solidFill>
                <a:srgbClr val="99663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sp>
          <p:nvSpPr>
            <p:cNvPr id="559" name="Google Shape;559;p22"/>
            <p:cNvSpPr/>
            <p:nvPr/>
          </p:nvSpPr>
          <p:spPr>
            <a:xfrm>
              <a:off x="3504" y="3168"/>
              <a:ext cx="321" cy="172"/>
            </a:xfrm>
            <a:custGeom>
              <a:rect b="b" l="l" r="r" t="t"/>
              <a:pathLst>
                <a:path extrusionOk="0" h="172" w="321">
                  <a:moveTo>
                    <a:pt x="0" y="60"/>
                  </a:moveTo>
                  <a:cubicBezTo>
                    <a:pt x="14" y="55"/>
                    <a:pt x="28" y="44"/>
                    <a:pt x="43" y="46"/>
                  </a:cubicBezTo>
                  <a:cubicBezTo>
                    <a:pt x="72" y="49"/>
                    <a:pt x="127" y="74"/>
                    <a:pt x="127" y="74"/>
                  </a:cubicBezTo>
                  <a:cubicBezTo>
                    <a:pt x="141" y="65"/>
                    <a:pt x="153" y="51"/>
                    <a:pt x="169" y="46"/>
                  </a:cubicBezTo>
                  <a:cubicBezTo>
                    <a:pt x="321" y="0"/>
                    <a:pt x="266" y="19"/>
                    <a:pt x="239" y="74"/>
                  </a:cubicBezTo>
                  <a:cubicBezTo>
                    <a:pt x="232" y="87"/>
                    <a:pt x="235" y="106"/>
                    <a:pt x="225" y="116"/>
                  </a:cubicBezTo>
                  <a:cubicBezTo>
                    <a:pt x="215" y="126"/>
                    <a:pt x="196" y="123"/>
                    <a:pt x="183" y="130"/>
                  </a:cubicBezTo>
                  <a:cubicBezTo>
                    <a:pt x="159" y="142"/>
                    <a:pt x="137" y="160"/>
                    <a:pt x="113" y="172"/>
                  </a:cubicBezTo>
                </a:path>
              </a:pathLst>
            </a:custGeom>
            <a:solidFill>
              <a:srgbClr val="996633"/>
            </a:solidFill>
            <a:ln cap="flat" cmpd="sng" w="9525">
              <a:solidFill>
                <a:srgbClr val="99663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sp>
          <p:nvSpPr>
            <p:cNvPr id="560" name="Google Shape;560;p22"/>
            <p:cNvSpPr/>
            <p:nvPr/>
          </p:nvSpPr>
          <p:spPr>
            <a:xfrm>
              <a:off x="3360" y="3168"/>
              <a:ext cx="128" cy="545"/>
            </a:xfrm>
            <a:custGeom>
              <a:rect b="b" l="l" r="r" t="t"/>
              <a:pathLst>
                <a:path extrusionOk="0" h="545" w="169">
                  <a:moveTo>
                    <a:pt x="141" y="0"/>
                  </a:moveTo>
                  <a:cubicBezTo>
                    <a:pt x="146" y="140"/>
                    <a:pt x="155" y="281"/>
                    <a:pt x="155" y="421"/>
                  </a:cubicBezTo>
                  <a:cubicBezTo>
                    <a:pt x="155" y="454"/>
                    <a:pt x="169" y="502"/>
                    <a:pt x="141" y="520"/>
                  </a:cubicBezTo>
                  <a:cubicBezTo>
                    <a:pt x="101" y="545"/>
                    <a:pt x="47" y="520"/>
                    <a:pt x="0" y="520"/>
                  </a:cubicBezTo>
                </a:path>
              </a:pathLst>
            </a:custGeom>
            <a:solidFill>
              <a:srgbClr val="996633"/>
            </a:solidFill>
            <a:ln cap="flat" cmpd="sng" w="9525">
              <a:solidFill>
                <a:srgbClr val="99663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sp>
          <p:nvSpPr>
            <p:cNvPr id="561" name="Google Shape;561;p22"/>
            <p:cNvSpPr/>
            <p:nvPr/>
          </p:nvSpPr>
          <p:spPr>
            <a:xfrm>
              <a:off x="3792" y="3216"/>
              <a:ext cx="109" cy="465"/>
            </a:xfrm>
            <a:custGeom>
              <a:rect b="b" l="l" r="r" t="t"/>
              <a:pathLst>
                <a:path extrusionOk="0" h="465" w="109">
                  <a:moveTo>
                    <a:pt x="11" y="0"/>
                  </a:moveTo>
                  <a:cubicBezTo>
                    <a:pt x="19" y="150"/>
                    <a:pt x="0" y="305"/>
                    <a:pt x="39" y="450"/>
                  </a:cubicBezTo>
                  <a:cubicBezTo>
                    <a:pt x="43" y="465"/>
                    <a:pt x="68" y="459"/>
                    <a:pt x="82" y="464"/>
                  </a:cubicBezTo>
                  <a:cubicBezTo>
                    <a:pt x="109" y="384"/>
                    <a:pt x="94" y="304"/>
                    <a:pt x="68" y="225"/>
                  </a:cubicBezTo>
                  <a:cubicBezTo>
                    <a:pt x="63" y="161"/>
                    <a:pt x="85" y="37"/>
                    <a:pt x="11" y="0"/>
                  </a:cubicBezTo>
                  <a:close/>
                </a:path>
              </a:pathLst>
            </a:custGeom>
            <a:solidFill>
              <a:srgbClr val="996633"/>
            </a:solidFill>
            <a:ln cap="flat" cmpd="sng" w="9525">
              <a:solidFill>
                <a:srgbClr val="99663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grpSp>
      <p:grpSp>
        <p:nvGrpSpPr>
          <p:cNvPr id="562" name="Google Shape;562;p22"/>
          <p:cNvGrpSpPr/>
          <p:nvPr/>
        </p:nvGrpSpPr>
        <p:grpSpPr>
          <a:xfrm>
            <a:off x="4114647" y="3907661"/>
            <a:ext cx="858838" cy="690563"/>
            <a:chOff x="3360" y="3133"/>
            <a:chExt cx="541" cy="580"/>
          </a:xfrm>
        </p:grpSpPr>
        <p:sp>
          <p:nvSpPr>
            <p:cNvPr id="563" name="Google Shape;563;p22"/>
            <p:cNvSpPr/>
            <p:nvPr/>
          </p:nvSpPr>
          <p:spPr>
            <a:xfrm>
              <a:off x="3576" y="3133"/>
              <a:ext cx="101" cy="548"/>
            </a:xfrm>
            <a:custGeom>
              <a:rect b="b" l="l" r="r" t="t"/>
              <a:pathLst>
                <a:path extrusionOk="0" h="548" w="101">
                  <a:moveTo>
                    <a:pt x="35" y="0"/>
                  </a:moveTo>
                  <a:cubicBezTo>
                    <a:pt x="43" y="104"/>
                    <a:pt x="101" y="371"/>
                    <a:pt x="20" y="449"/>
                  </a:cubicBezTo>
                  <a:cubicBezTo>
                    <a:pt x="0" y="510"/>
                    <a:pt x="6" y="477"/>
                    <a:pt x="6" y="548"/>
                  </a:cubicBezTo>
                </a:path>
              </a:pathLst>
            </a:custGeom>
            <a:solidFill>
              <a:srgbClr val="996633"/>
            </a:solidFill>
            <a:ln cap="flat" cmpd="sng" w="9525">
              <a:solidFill>
                <a:srgbClr val="99663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sp>
          <p:nvSpPr>
            <p:cNvPr id="564" name="Google Shape;564;p22"/>
            <p:cNvSpPr/>
            <p:nvPr/>
          </p:nvSpPr>
          <p:spPr>
            <a:xfrm>
              <a:off x="3568" y="3161"/>
              <a:ext cx="128" cy="545"/>
            </a:xfrm>
            <a:custGeom>
              <a:rect b="b" l="l" r="r" t="t"/>
              <a:pathLst>
                <a:path extrusionOk="0" h="545" w="169">
                  <a:moveTo>
                    <a:pt x="141" y="0"/>
                  </a:moveTo>
                  <a:cubicBezTo>
                    <a:pt x="146" y="140"/>
                    <a:pt x="155" y="281"/>
                    <a:pt x="155" y="421"/>
                  </a:cubicBezTo>
                  <a:cubicBezTo>
                    <a:pt x="155" y="454"/>
                    <a:pt x="169" y="502"/>
                    <a:pt x="141" y="520"/>
                  </a:cubicBezTo>
                  <a:cubicBezTo>
                    <a:pt x="101" y="545"/>
                    <a:pt x="47" y="520"/>
                    <a:pt x="0" y="520"/>
                  </a:cubicBezTo>
                </a:path>
              </a:pathLst>
            </a:custGeom>
            <a:solidFill>
              <a:srgbClr val="996633"/>
            </a:solidFill>
            <a:ln cap="flat" cmpd="sng" w="9525">
              <a:solidFill>
                <a:srgbClr val="99663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sp>
          <p:nvSpPr>
            <p:cNvPr id="565" name="Google Shape;565;p22"/>
            <p:cNvSpPr/>
            <p:nvPr/>
          </p:nvSpPr>
          <p:spPr>
            <a:xfrm>
              <a:off x="3504" y="3168"/>
              <a:ext cx="321" cy="172"/>
            </a:xfrm>
            <a:custGeom>
              <a:rect b="b" l="l" r="r" t="t"/>
              <a:pathLst>
                <a:path extrusionOk="0" h="172" w="321">
                  <a:moveTo>
                    <a:pt x="0" y="60"/>
                  </a:moveTo>
                  <a:cubicBezTo>
                    <a:pt x="14" y="55"/>
                    <a:pt x="28" y="44"/>
                    <a:pt x="43" y="46"/>
                  </a:cubicBezTo>
                  <a:cubicBezTo>
                    <a:pt x="72" y="49"/>
                    <a:pt x="127" y="74"/>
                    <a:pt x="127" y="74"/>
                  </a:cubicBezTo>
                  <a:cubicBezTo>
                    <a:pt x="141" y="65"/>
                    <a:pt x="153" y="51"/>
                    <a:pt x="169" y="46"/>
                  </a:cubicBezTo>
                  <a:cubicBezTo>
                    <a:pt x="321" y="0"/>
                    <a:pt x="266" y="19"/>
                    <a:pt x="239" y="74"/>
                  </a:cubicBezTo>
                  <a:cubicBezTo>
                    <a:pt x="232" y="87"/>
                    <a:pt x="235" y="106"/>
                    <a:pt x="225" y="116"/>
                  </a:cubicBezTo>
                  <a:cubicBezTo>
                    <a:pt x="215" y="126"/>
                    <a:pt x="196" y="123"/>
                    <a:pt x="183" y="130"/>
                  </a:cubicBezTo>
                  <a:cubicBezTo>
                    <a:pt x="159" y="142"/>
                    <a:pt x="137" y="160"/>
                    <a:pt x="113" y="172"/>
                  </a:cubicBezTo>
                </a:path>
              </a:pathLst>
            </a:custGeom>
            <a:solidFill>
              <a:srgbClr val="996633"/>
            </a:solidFill>
            <a:ln cap="flat" cmpd="sng" w="9525">
              <a:solidFill>
                <a:srgbClr val="99663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sp>
          <p:nvSpPr>
            <p:cNvPr id="566" name="Google Shape;566;p22"/>
            <p:cNvSpPr/>
            <p:nvPr/>
          </p:nvSpPr>
          <p:spPr>
            <a:xfrm>
              <a:off x="3360" y="3168"/>
              <a:ext cx="128" cy="545"/>
            </a:xfrm>
            <a:custGeom>
              <a:rect b="b" l="l" r="r" t="t"/>
              <a:pathLst>
                <a:path extrusionOk="0" h="545" w="169">
                  <a:moveTo>
                    <a:pt x="141" y="0"/>
                  </a:moveTo>
                  <a:cubicBezTo>
                    <a:pt x="146" y="140"/>
                    <a:pt x="155" y="281"/>
                    <a:pt x="155" y="421"/>
                  </a:cubicBezTo>
                  <a:cubicBezTo>
                    <a:pt x="155" y="454"/>
                    <a:pt x="169" y="502"/>
                    <a:pt x="141" y="520"/>
                  </a:cubicBezTo>
                  <a:cubicBezTo>
                    <a:pt x="101" y="545"/>
                    <a:pt x="47" y="520"/>
                    <a:pt x="0" y="520"/>
                  </a:cubicBezTo>
                </a:path>
              </a:pathLst>
            </a:custGeom>
            <a:solidFill>
              <a:srgbClr val="996633"/>
            </a:solidFill>
            <a:ln cap="flat" cmpd="sng" w="9525">
              <a:solidFill>
                <a:srgbClr val="99663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sp>
          <p:nvSpPr>
            <p:cNvPr id="567" name="Google Shape;567;p22"/>
            <p:cNvSpPr/>
            <p:nvPr/>
          </p:nvSpPr>
          <p:spPr>
            <a:xfrm>
              <a:off x="3792" y="3216"/>
              <a:ext cx="109" cy="465"/>
            </a:xfrm>
            <a:custGeom>
              <a:rect b="b" l="l" r="r" t="t"/>
              <a:pathLst>
                <a:path extrusionOk="0" h="465" w="109">
                  <a:moveTo>
                    <a:pt x="11" y="0"/>
                  </a:moveTo>
                  <a:cubicBezTo>
                    <a:pt x="19" y="150"/>
                    <a:pt x="0" y="305"/>
                    <a:pt x="39" y="450"/>
                  </a:cubicBezTo>
                  <a:cubicBezTo>
                    <a:pt x="43" y="465"/>
                    <a:pt x="68" y="459"/>
                    <a:pt x="82" y="464"/>
                  </a:cubicBezTo>
                  <a:cubicBezTo>
                    <a:pt x="109" y="384"/>
                    <a:pt x="94" y="304"/>
                    <a:pt x="68" y="225"/>
                  </a:cubicBezTo>
                  <a:cubicBezTo>
                    <a:pt x="63" y="161"/>
                    <a:pt x="85" y="37"/>
                    <a:pt x="11" y="0"/>
                  </a:cubicBezTo>
                  <a:close/>
                </a:path>
              </a:pathLst>
            </a:custGeom>
            <a:solidFill>
              <a:srgbClr val="996633"/>
            </a:solidFill>
            <a:ln cap="flat" cmpd="sng" w="9525">
              <a:solidFill>
                <a:srgbClr val="99663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grpSp>
      <p:sp>
        <p:nvSpPr>
          <p:cNvPr id="568" name="Google Shape;568;p22"/>
          <p:cNvSpPr/>
          <p:nvPr/>
        </p:nvSpPr>
        <p:spPr>
          <a:xfrm>
            <a:off x="4735577" y="3613548"/>
            <a:ext cx="762000" cy="457200"/>
          </a:xfrm>
          <a:prstGeom prst="irregularSeal2">
            <a:avLst/>
          </a:prstGeom>
          <a:solidFill>
            <a:srgbClr val="006600"/>
          </a:solidFill>
          <a:ln cap="flat" cmpd="sng" w="9525">
            <a:solidFill>
              <a:srgbClr val="006600"/>
            </a:solidFill>
            <a:prstDash val="solid"/>
            <a:miter lim="800000"/>
            <a:headEnd len="sm" w="sm" type="none"/>
            <a:tailEnd len="sm" w="sm" type="none"/>
          </a:ln>
        </p:spPr>
        <p:txBody>
          <a:bodyPr anchorCtr="0" anchor="ctr" bIns="45675" lIns="91375" spcFirstLastPara="1" rIns="91375" wrap="square" tIns="45675">
            <a:noAutofit/>
          </a:bodyPr>
          <a:lstStyle/>
          <a:p>
            <a:pPr indent="0" lvl="0" marL="0" marR="0" rtl="0" algn="l">
              <a:spcBef>
                <a:spcPts val="0"/>
              </a:spcBef>
              <a:spcAft>
                <a:spcPts val="0"/>
              </a:spcAft>
              <a:buNone/>
            </a:pPr>
            <a:r>
              <a:t/>
            </a:r>
            <a:endParaRPr sz="3600">
              <a:solidFill>
                <a:srgbClr val="000000"/>
              </a:solidFill>
              <a:latin typeface="Times New Roman"/>
              <a:ea typeface="Times New Roman"/>
              <a:cs typeface="Times New Roman"/>
              <a:sym typeface="Times New Roman"/>
            </a:endParaRPr>
          </a:p>
        </p:txBody>
      </p:sp>
      <p:sp>
        <p:nvSpPr>
          <p:cNvPr id="569" name="Google Shape;569;p22"/>
          <p:cNvSpPr/>
          <p:nvPr/>
        </p:nvSpPr>
        <p:spPr>
          <a:xfrm>
            <a:off x="4711765" y="3530079"/>
            <a:ext cx="762000" cy="457200"/>
          </a:xfrm>
          <a:prstGeom prst="irregularSeal2">
            <a:avLst/>
          </a:prstGeom>
          <a:solidFill>
            <a:srgbClr val="006600"/>
          </a:solidFill>
          <a:ln cap="flat" cmpd="sng" w="9525">
            <a:solidFill>
              <a:srgbClr val="006600"/>
            </a:solidFill>
            <a:prstDash val="solid"/>
            <a:miter lim="800000"/>
            <a:headEnd len="sm" w="sm" type="none"/>
            <a:tailEnd len="sm" w="sm" type="none"/>
          </a:ln>
        </p:spPr>
        <p:txBody>
          <a:bodyPr anchorCtr="0" anchor="ctr" bIns="45675" lIns="91375" spcFirstLastPara="1" rIns="91375" wrap="square" tIns="45675">
            <a:noAutofit/>
          </a:bodyPr>
          <a:lstStyle/>
          <a:p>
            <a:pPr indent="0" lvl="0" marL="0" marR="0" rtl="0" algn="l">
              <a:spcBef>
                <a:spcPts val="0"/>
              </a:spcBef>
              <a:spcAft>
                <a:spcPts val="0"/>
              </a:spcAft>
              <a:buNone/>
            </a:pPr>
            <a:r>
              <a:t/>
            </a:r>
            <a:endParaRPr sz="3600">
              <a:solidFill>
                <a:srgbClr val="000000"/>
              </a:solidFill>
              <a:latin typeface="Times New Roman"/>
              <a:ea typeface="Times New Roman"/>
              <a:cs typeface="Times New Roman"/>
              <a:sym typeface="Times New Roman"/>
            </a:endParaRPr>
          </a:p>
        </p:txBody>
      </p:sp>
      <p:sp>
        <p:nvSpPr>
          <p:cNvPr id="570" name="Google Shape;570;p22"/>
          <p:cNvSpPr/>
          <p:nvPr/>
        </p:nvSpPr>
        <p:spPr>
          <a:xfrm>
            <a:off x="7747794" y="3431314"/>
            <a:ext cx="762000" cy="457200"/>
          </a:xfrm>
          <a:prstGeom prst="irregularSeal2">
            <a:avLst/>
          </a:prstGeom>
          <a:solidFill>
            <a:srgbClr val="006600"/>
          </a:solidFill>
          <a:ln cap="flat" cmpd="sng" w="9525">
            <a:solidFill>
              <a:srgbClr val="006600"/>
            </a:solidFill>
            <a:prstDash val="solid"/>
            <a:miter lim="800000"/>
            <a:headEnd len="sm" w="sm" type="none"/>
            <a:tailEnd len="sm" w="sm" type="none"/>
          </a:ln>
        </p:spPr>
        <p:txBody>
          <a:bodyPr anchorCtr="0" anchor="ctr" bIns="45675" lIns="91375" spcFirstLastPara="1" rIns="91375" wrap="square" tIns="45675">
            <a:noAutofit/>
          </a:bodyPr>
          <a:lstStyle/>
          <a:p>
            <a:pPr indent="0" lvl="0" marL="0" marR="0" rtl="0" algn="l">
              <a:spcBef>
                <a:spcPts val="0"/>
              </a:spcBef>
              <a:spcAft>
                <a:spcPts val="0"/>
              </a:spcAft>
              <a:buNone/>
            </a:pPr>
            <a:r>
              <a:t/>
            </a:r>
            <a:endParaRPr sz="3600">
              <a:solidFill>
                <a:srgbClr val="000000"/>
              </a:solidFill>
              <a:latin typeface="Times New Roman"/>
              <a:ea typeface="Times New Roman"/>
              <a:cs typeface="Times New Roman"/>
              <a:sym typeface="Times New Roman"/>
            </a:endParaRPr>
          </a:p>
        </p:txBody>
      </p:sp>
      <p:sp>
        <p:nvSpPr>
          <p:cNvPr id="571" name="Google Shape;571;p22"/>
          <p:cNvSpPr/>
          <p:nvPr/>
        </p:nvSpPr>
        <p:spPr>
          <a:xfrm>
            <a:off x="7304387" y="3276169"/>
            <a:ext cx="762000" cy="457200"/>
          </a:xfrm>
          <a:prstGeom prst="irregularSeal2">
            <a:avLst/>
          </a:prstGeom>
          <a:solidFill>
            <a:srgbClr val="006600"/>
          </a:solidFill>
          <a:ln cap="flat" cmpd="sng" w="9525">
            <a:solidFill>
              <a:srgbClr val="006600"/>
            </a:solidFill>
            <a:prstDash val="solid"/>
            <a:miter lim="800000"/>
            <a:headEnd len="sm" w="sm" type="none"/>
            <a:tailEnd len="sm" w="sm" type="none"/>
          </a:ln>
        </p:spPr>
        <p:txBody>
          <a:bodyPr anchorCtr="0" anchor="ctr" bIns="45675" lIns="91375" spcFirstLastPara="1" rIns="91375" wrap="square" tIns="45675">
            <a:noAutofit/>
          </a:bodyPr>
          <a:lstStyle/>
          <a:p>
            <a:pPr indent="0" lvl="0" marL="0" marR="0" rtl="0" algn="l">
              <a:spcBef>
                <a:spcPts val="0"/>
              </a:spcBef>
              <a:spcAft>
                <a:spcPts val="0"/>
              </a:spcAft>
              <a:buNone/>
            </a:pPr>
            <a:r>
              <a:t/>
            </a:r>
            <a:endParaRPr sz="3600">
              <a:solidFill>
                <a:srgbClr val="000000"/>
              </a:solidFill>
              <a:latin typeface="Times New Roman"/>
              <a:ea typeface="Times New Roman"/>
              <a:cs typeface="Times New Roman"/>
              <a:sym typeface="Times New Roman"/>
            </a:endParaRPr>
          </a:p>
        </p:txBody>
      </p:sp>
      <p:sp>
        <p:nvSpPr>
          <p:cNvPr id="572" name="Google Shape;572;p22"/>
          <p:cNvSpPr/>
          <p:nvPr/>
        </p:nvSpPr>
        <p:spPr>
          <a:xfrm>
            <a:off x="7228122" y="438498"/>
            <a:ext cx="1905000" cy="628650"/>
          </a:xfrm>
          <a:prstGeom prst="cloudCallout">
            <a:avLst>
              <a:gd fmla="val -30917" name="adj1"/>
              <a:gd fmla="val 46935" name="adj2"/>
            </a:avLst>
          </a:prstGeom>
          <a:solidFill>
            <a:srgbClr val="538CD5"/>
          </a:solidFill>
          <a:ln cap="flat" cmpd="sng" w="9525">
            <a:solidFill>
              <a:srgbClr val="C0C0C0"/>
            </a:solidFill>
            <a:prstDash val="solid"/>
            <a:round/>
            <a:headEnd len="sm" w="sm" type="none"/>
            <a:tailEnd len="sm" w="sm" type="none"/>
          </a:ln>
          <a:effectLst>
            <a:outerShdw rotWithShape="0" algn="ctr" dir="2700000" dist="107763">
              <a:schemeClr val="lt2">
                <a:alpha val="49803"/>
              </a:schemeClr>
            </a:outerShdw>
          </a:effectLst>
        </p:spPr>
        <p:txBody>
          <a:bodyPr anchorCtr="0" anchor="t" bIns="45675" lIns="91375" spcFirstLastPara="1" rIns="91375" wrap="square" tIns="45675">
            <a:noAutofit/>
          </a:bodyPr>
          <a:lstStyle/>
          <a:p>
            <a:pPr indent="0" lvl="0" marL="0" marR="0" rtl="0" algn="ctr">
              <a:spcBef>
                <a:spcPts val="0"/>
              </a:spcBef>
              <a:spcAft>
                <a:spcPts val="0"/>
              </a:spcAft>
              <a:buNone/>
            </a:pPr>
            <a:r>
              <a:t/>
            </a:r>
            <a:endParaRPr sz="3600">
              <a:solidFill>
                <a:srgbClr val="000000"/>
              </a:solidFill>
              <a:latin typeface="Times New Roman"/>
              <a:ea typeface="Times New Roman"/>
              <a:cs typeface="Times New Roman"/>
              <a:sym typeface="Times New Roman"/>
            </a:endParaRPr>
          </a:p>
        </p:txBody>
      </p:sp>
      <p:cxnSp>
        <p:nvCxnSpPr>
          <p:cNvPr id="573" name="Google Shape;573;p22"/>
          <p:cNvCxnSpPr/>
          <p:nvPr/>
        </p:nvCxnSpPr>
        <p:spPr>
          <a:xfrm flipH="1">
            <a:off x="7996210" y="994173"/>
            <a:ext cx="914400" cy="2319208"/>
          </a:xfrm>
          <a:prstGeom prst="straightConnector1">
            <a:avLst/>
          </a:prstGeom>
          <a:noFill/>
          <a:ln cap="flat" cmpd="sng" w="9525">
            <a:solidFill>
              <a:schemeClr val="dk1"/>
            </a:solidFill>
            <a:prstDash val="dash"/>
            <a:round/>
            <a:headEnd len="med" w="med" type="none"/>
            <a:tailEnd len="med" w="med" type="none"/>
          </a:ln>
        </p:spPr>
      </p:cxnSp>
      <p:cxnSp>
        <p:nvCxnSpPr>
          <p:cNvPr id="574" name="Google Shape;574;p22"/>
          <p:cNvCxnSpPr/>
          <p:nvPr/>
        </p:nvCxnSpPr>
        <p:spPr>
          <a:xfrm flipH="1">
            <a:off x="7723422" y="1055401"/>
            <a:ext cx="914400" cy="2384474"/>
          </a:xfrm>
          <a:prstGeom prst="straightConnector1">
            <a:avLst/>
          </a:prstGeom>
          <a:noFill/>
          <a:ln cap="flat" cmpd="sng" w="9525">
            <a:solidFill>
              <a:schemeClr val="dk1"/>
            </a:solidFill>
            <a:prstDash val="dash"/>
            <a:round/>
            <a:headEnd len="med" w="med" type="none"/>
            <a:tailEnd len="med" w="med" type="none"/>
          </a:ln>
        </p:spPr>
      </p:cxnSp>
      <p:cxnSp>
        <p:nvCxnSpPr>
          <p:cNvPr id="575" name="Google Shape;575;p22"/>
          <p:cNvCxnSpPr/>
          <p:nvPr/>
        </p:nvCxnSpPr>
        <p:spPr>
          <a:xfrm flipH="1">
            <a:off x="7324428" y="1135737"/>
            <a:ext cx="856223" cy="2278978"/>
          </a:xfrm>
          <a:prstGeom prst="straightConnector1">
            <a:avLst/>
          </a:prstGeom>
          <a:noFill/>
          <a:ln cap="flat" cmpd="sng" w="9525">
            <a:solidFill>
              <a:schemeClr val="dk1"/>
            </a:solidFill>
            <a:prstDash val="dash"/>
            <a:round/>
            <a:headEnd len="med" w="med" type="none"/>
            <a:tailEnd len="med" w="med" type="none"/>
          </a:ln>
        </p:spPr>
      </p:cxnSp>
      <p:cxnSp>
        <p:nvCxnSpPr>
          <p:cNvPr id="576" name="Google Shape;576;p22"/>
          <p:cNvCxnSpPr/>
          <p:nvPr/>
        </p:nvCxnSpPr>
        <p:spPr>
          <a:xfrm flipH="1">
            <a:off x="7104278" y="1119189"/>
            <a:ext cx="914400" cy="2457450"/>
          </a:xfrm>
          <a:prstGeom prst="straightConnector1">
            <a:avLst/>
          </a:prstGeom>
          <a:noFill/>
          <a:ln cap="flat" cmpd="sng" w="9525">
            <a:solidFill>
              <a:schemeClr val="dk1"/>
            </a:solidFill>
            <a:prstDash val="dash"/>
            <a:round/>
            <a:headEnd len="med" w="med" type="none"/>
            <a:tailEnd len="med" w="med" type="none"/>
          </a:ln>
        </p:spPr>
      </p:cxnSp>
      <p:cxnSp>
        <p:nvCxnSpPr>
          <p:cNvPr id="577" name="Google Shape;577;p22"/>
          <p:cNvCxnSpPr/>
          <p:nvPr/>
        </p:nvCxnSpPr>
        <p:spPr>
          <a:xfrm flipH="1">
            <a:off x="8128794" y="1067176"/>
            <a:ext cx="914400" cy="2319209"/>
          </a:xfrm>
          <a:prstGeom prst="straightConnector1">
            <a:avLst/>
          </a:prstGeom>
          <a:noFill/>
          <a:ln cap="flat" cmpd="sng" w="9525">
            <a:solidFill>
              <a:schemeClr val="dk1"/>
            </a:solidFill>
            <a:prstDash val="dash"/>
            <a:round/>
            <a:headEnd len="med" w="med" type="none"/>
            <a:tailEnd len="med" w="med" type="none"/>
          </a:ln>
        </p:spPr>
      </p:cxnSp>
      <p:cxnSp>
        <p:nvCxnSpPr>
          <p:cNvPr id="578" name="Google Shape;578;p22"/>
          <p:cNvCxnSpPr/>
          <p:nvPr/>
        </p:nvCxnSpPr>
        <p:spPr>
          <a:xfrm flipH="1">
            <a:off x="7505700" y="1038485"/>
            <a:ext cx="914400" cy="2457450"/>
          </a:xfrm>
          <a:prstGeom prst="straightConnector1">
            <a:avLst/>
          </a:prstGeom>
          <a:noFill/>
          <a:ln cap="flat" cmpd="sng" w="9525">
            <a:solidFill>
              <a:schemeClr val="dk1"/>
            </a:solidFill>
            <a:prstDash val="dash"/>
            <a:round/>
            <a:headEnd len="med" w="med" type="none"/>
            <a:tailEnd len="med" w="med" type="none"/>
          </a:ln>
        </p:spPr>
      </p:cxnSp>
      <p:cxnSp>
        <p:nvCxnSpPr>
          <p:cNvPr id="579" name="Google Shape;579;p22"/>
          <p:cNvCxnSpPr/>
          <p:nvPr/>
        </p:nvCxnSpPr>
        <p:spPr>
          <a:xfrm flipH="1">
            <a:off x="8156977" y="1233953"/>
            <a:ext cx="914400" cy="2457450"/>
          </a:xfrm>
          <a:prstGeom prst="straightConnector1">
            <a:avLst/>
          </a:prstGeom>
          <a:noFill/>
          <a:ln cap="flat" cmpd="sng" w="9525">
            <a:solidFill>
              <a:schemeClr val="dk1"/>
            </a:solidFill>
            <a:prstDash val="dash"/>
            <a:round/>
            <a:headEnd len="med" w="med" type="none"/>
            <a:tailEnd len="med" w="med" type="none"/>
          </a:ln>
        </p:spPr>
      </p:cxnSp>
      <p:cxnSp>
        <p:nvCxnSpPr>
          <p:cNvPr id="580" name="Google Shape;580;p22"/>
          <p:cNvCxnSpPr/>
          <p:nvPr/>
        </p:nvCxnSpPr>
        <p:spPr>
          <a:xfrm flipH="1">
            <a:off x="6990957" y="1167372"/>
            <a:ext cx="858838" cy="2325845"/>
          </a:xfrm>
          <a:prstGeom prst="straightConnector1">
            <a:avLst/>
          </a:prstGeom>
          <a:noFill/>
          <a:ln cap="flat" cmpd="sng" w="9525">
            <a:solidFill>
              <a:schemeClr val="dk1"/>
            </a:solidFill>
            <a:prstDash val="dash"/>
            <a:round/>
            <a:headEnd len="med" w="med" type="none"/>
            <a:tailEnd len="med" w="med" type="none"/>
          </a:ln>
        </p:spPr>
      </p:cxnSp>
      <p:grpSp>
        <p:nvGrpSpPr>
          <p:cNvPr id="581" name="Google Shape;581;p22"/>
          <p:cNvGrpSpPr/>
          <p:nvPr/>
        </p:nvGrpSpPr>
        <p:grpSpPr>
          <a:xfrm>
            <a:off x="6630987" y="3754632"/>
            <a:ext cx="858838" cy="690563"/>
            <a:chOff x="3360" y="3133"/>
            <a:chExt cx="541" cy="580"/>
          </a:xfrm>
        </p:grpSpPr>
        <p:sp>
          <p:nvSpPr>
            <p:cNvPr id="582" name="Google Shape;582;p22"/>
            <p:cNvSpPr/>
            <p:nvPr/>
          </p:nvSpPr>
          <p:spPr>
            <a:xfrm>
              <a:off x="3576" y="3133"/>
              <a:ext cx="101" cy="548"/>
            </a:xfrm>
            <a:custGeom>
              <a:rect b="b" l="l" r="r" t="t"/>
              <a:pathLst>
                <a:path extrusionOk="0" h="548" w="101">
                  <a:moveTo>
                    <a:pt x="35" y="0"/>
                  </a:moveTo>
                  <a:cubicBezTo>
                    <a:pt x="43" y="104"/>
                    <a:pt x="101" y="371"/>
                    <a:pt x="20" y="449"/>
                  </a:cubicBezTo>
                  <a:cubicBezTo>
                    <a:pt x="0" y="510"/>
                    <a:pt x="6" y="477"/>
                    <a:pt x="6" y="548"/>
                  </a:cubicBezTo>
                </a:path>
              </a:pathLst>
            </a:custGeom>
            <a:solidFill>
              <a:srgbClr val="996633"/>
            </a:solidFill>
            <a:ln cap="flat" cmpd="sng" w="9525">
              <a:solidFill>
                <a:srgbClr val="99663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sp>
          <p:nvSpPr>
            <p:cNvPr id="583" name="Google Shape;583;p22"/>
            <p:cNvSpPr/>
            <p:nvPr/>
          </p:nvSpPr>
          <p:spPr>
            <a:xfrm>
              <a:off x="3568" y="3161"/>
              <a:ext cx="128" cy="545"/>
            </a:xfrm>
            <a:custGeom>
              <a:rect b="b" l="l" r="r" t="t"/>
              <a:pathLst>
                <a:path extrusionOk="0" h="545" w="169">
                  <a:moveTo>
                    <a:pt x="141" y="0"/>
                  </a:moveTo>
                  <a:cubicBezTo>
                    <a:pt x="146" y="140"/>
                    <a:pt x="155" y="281"/>
                    <a:pt x="155" y="421"/>
                  </a:cubicBezTo>
                  <a:cubicBezTo>
                    <a:pt x="155" y="454"/>
                    <a:pt x="169" y="502"/>
                    <a:pt x="141" y="520"/>
                  </a:cubicBezTo>
                  <a:cubicBezTo>
                    <a:pt x="101" y="545"/>
                    <a:pt x="47" y="520"/>
                    <a:pt x="0" y="520"/>
                  </a:cubicBezTo>
                </a:path>
              </a:pathLst>
            </a:custGeom>
            <a:solidFill>
              <a:srgbClr val="996633"/>
            </a:solidFill>
            <a:ln cap="flat" cmpd="sng" w="9525">
              <a:solidFill>
                <a:srgbClr val="99663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sp>
          <p:nvSpPr>
            <p:cNvPr id="584" name="Google Shape;584;p22"/>
            <p:cNvSpPr/>
            <p:nvPr/>
          </p:nvSpPr>
          <p:spPr>
            <a:xfrm>
              <a:off x="3504" y="3168"/>
              <a:ext cx="321" cy="172"/>
            </a:xfrm>
            <a:custGeom>
              <a:rect b="b" l="l" r="r" t="t"/>
              <a:pathLst>
                <a:path extrusionOk="0" h="172" w="321">
                  <a:moveTo>
                    <a:pt x="0" y="60"/>
                  </a:moveTo>
                  <a:cubicBezTo>
                    <a:pt x="14" y="55"/>
                    <a:pt x="28" y="44"/>
                    <a:pt x="43" y="46"/>
                  </a:cubicBezTo>
                  <a:cubicBezTo>
                    <a:pt x="72" y="49"/>
                    <a:pt x="127" y="74"/>
                    <a:pt x="127" y="74"/>
                  </a:cubicBezTo>
                  <a:cubicBezTo>
                    <a:pt x="141" y="65"/>
                    <a:pt x="153" y="51"/>
                    <a:pt x="169" y="46"/>
                  </a:cubicBezTo>
                  <a:cubicBezTo>
                    <a:pt x="321" y="0"/>
                    <a:pt x="266" y="19"/>
                    <a:pt x="239" y="74"/>
                  </a:cubicBezTo>
                  <a:cubicBezTo>
                    <a:pt x="232" y="87"/>
                    <a:pt x="235" y="106"/>
                    <a:pt x="225" y="116"/>
                  </a:cubicBezTo>
                  <a:cubicBezTo>
                    <a:pt x="215" y="126"/>
                    <a:pt x="196" y="123"/>
                    <a:pt x="183" y="130"/>
                  </a:cubicBezTo>
                  <a:cubicBezTo>
                    <a:pt x="159" y="142"/>
                    <a:pt x="137" y="160"/>
                    <a:pt x="113" y="172"/>
                  </a:cubicBezTo>
                </a:path>
              </a:pathLst>
            </a:custGeom>
            <a:solidFill>
              <a:srgbClr val="996633"/>
            </a:solidFill>
            <a:ln cap="flat" cmpd="sng" w="9525">
              <a:solidFill>
                <a:srgbClr val="99663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sp>
          <p:nvSpPr>
            <p:cNvPr id="585" name="Google Shape;585;p22"/>
            <p:cNvSpPr/>
            <p:nvPr/>
          </p:nvSpPr>
          <p:spPr>
            <a:xfrm>
              <a:off x="3360" y="3168"/>
              <a:ext cx="128" cy="545"/>
            </a:xfrm>
            <a:custGeom>
              <a:rect b="b" l="l" r="r" t="t"/>
              <a:pathLst>
                <a:path extrusionOk="0" h="545" w="169">
                  <a:moveTo>
                    <a:pt x="141" y="0"/>
                  </a:moveTo>
                  <a:cubicBezTo>
                    <a:pt x="146" y="140"/>
                    <a:pt x="155" y="281"/>
                    <a:pt x="155" y="421"/>
                  </a:cubicBezTo>
                  <a:cubicBezTo>
                    <a:pt x="155" y="454"/>
                    <a:pt x="169" y="502"/>
                    <a:pt x="141" y="520"/>
                  </a:cubicBezTo>
                  <a:cubicBezTo>
                    <a:pt x="101" y="545"/>
                    <a:pt x="47" y="520"/>
                    <a:pt x="0" y="520"/>
                  </a:cubicBezTo>
                </a:path>
              </a:pathLst>
            </a:custGeom>
            <a:solidFill>
              <a:srgbClr val="996633"/>
            </a:solidFill>
            <a:ln cap="flat" cmpd="sng" w="9525">
              <a:solidFill>
                <a:srgbClr val="99663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sp>
          <p:nvSpPr>
            <p:cNvPr id="586" name="Google Shape;586;p22"/>
            <p:cNvSpPr/>
            <p:nvPr/>
          </p:nvSpPr>
          <p:spPr>
            <a:xfrm>
              <a:off x="3792" y="3216"/>
              <a:ext cx="109" cy="465"/>
            </a:xfrm>
            <a:custGeom>
              <a:rect b="b" l="l" r="r" t="t"/>
              <a:pathLst>
                <a:path extrusionOk="0" h="465" w="109">
                  <a:moveTo>
                    <a:pt x="11" y="0"/>
                  </a:moveTo>
                  <a:cubicBezTo>
                    <a:pt x="19" y="150"/>
                    <a:pt x="0" y="305"/>
                    <a:pt x="39" y="450"/>
                  </a:cubicBezTo>
                  <a:cubicBezTo>
                    <a:pt x="43" y="465"/>
                    <a:pt x="68" y="459"/>
                    <a:pt x="82" y="464"/>
                  </a:cubicBezTo>
                  <a:cubicBezTo>
                    <a:pt x="109" y="384"/>
                    <a:pt x="94" y="304"/>
                    <a:pt x="68" y="225"/>
                  </a:cubicBezTo>
                  <a:cubicBezTo>
                    <a:pt x="63" y="161"/>
                    <a:pt x="85" y="37"/>
                    <a:pt x="11" y="0"/>
                  </a:cubicBezTo>
                  <a:close/>
                </a:path>
              </a:pathLst>
            </a:custGeom>
            <a:solidFill>
              <a:srgbClr val="996633"/>
            </a:solidFill>
            <a:ln cap="flat" cmpd="sng" w="9525">
              <a:solidFill>
                <a:srgbClr val="99663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grpSp>
      <p:sp>
        <p:nvSpPr>
          <p:cNvPr id="587" name="Google Shape;587;p22"/>
          <p:cNvSpPr/>
          <p:nvPr/>
        </p:nvSpPr>
        <p:spPr>
          <a:xfrm>
            <a:off x="6817585" y="3414714"/>
            <a:ext cx="762000" cy="457200"/>
          </a:xfrm>
          <a:prstGeom prst="irregularSeal2">
            <a:avLst/>
          </a:prstGeom>
          <a:solidFill>
            <a:srgbClr val="006600"/>
          </a:solidFill>
          <a:ln cap="flat" cmpd="sng" w="9525">
            <a:solidFill>
              <a:srgbClr val="006600"/>
            </a:solidFill>
            <a:prstDash val="solid"/>
            <a:miter lim="800000"/>
            <a:headEnd len="sm" w="sm" type="none"/>
            <a:tailEnd len="sm" w="sm" type="none"/>
          </a:ln>
        </p:spPr>
        <p:txBody>
          <a:bodyPr anchorCtr="0" anchor="ctr" bIns="45675" lIns="91375" spcFirstLastPara="1" rIns="91375" wrap="square" tIns="45675">
            <a:noAutofit/>
          </a:bodyPr>
          <a:lstStyle/>
          <a:p>
            <a:pPr indent="0" lvl="0" marL="0" marR="0" rtl="0" algn="l">
              <a:spcBef>
                <a:spcPts val="0"/>
              </a:spcBef>
              <a:spcAft>
                <a:spcPts val="0"/>
              </a:spcAft>
              <a:buNone/>
            </a:pPr>
            <a:r>
              <a:t/>
            </a:r>
            <a:endParaRPr sz="3600">
              <a:solidFill>
                <a:srgbClr val="000000"/>
              </a:solidFill>
              <a:latin typeface="Times New Roman"/>
              <a:ea typeface="Times New Roman"/>
              <a:cs typeface="Times New Roman"/>
              <a:sym typeface="Times New Roman"/>
            </a:endParaRPr>
          </a:p>
        </p:txBody>
      </p:sp>
      <p:grpSp>
        <p:nvGrpSpPr>
          <p:cNvPr id="588" name="Google Shape;588;p22"/>
          <p:cNvGrpSpPr/>
          <p:nvPr/>
        </p:nvGrpSpPr>
        <p:grpSpPr>
          <a:xfrm>
            <a:off x="6734577" y="3659943"/>
            <a:ext cx="858838" cy="690563"/>
            <a:chOff x="3360" y="3133"/>
            <a:chExt cx="541" cy="580"/>
          </a:xfrm>
        </p:grpSpPr>
        <p:sp>
          <p:nvSpPr>
            <p:cNvPr id="589" name="Google Shape;589;p22"/>
            <p:cNvSpPr/>
            <p:nvPr/>
          </p:nvSpPr>
          <p:spPr>
            <a:xfrm>
              <a:off x="3576" y="3133"/>
              <a:ext cx="101" cy="548"/>
            </a:xfrm>
            <a:custGeom>
              <a:rect b="b" l="l" r="r" t="t"/>
              <a:pathLst>
                <a:path extrusionOk="0" h="548" w="101">
                  <a:moveTo>
                    <a:pt x="35" y="0"/>
                  </a:moveTo>
                  <a:cubicBezTo>
                    <a:pt x="43" y="104"/>
                    <a:pt x="101" y="371"/>
                    <a:pt x="20" y="449"/>
                  </a:cubicBezTo>
                  <a:cubicBezTo>
                    <a:pt x="0" y="510"/>
                    <a:pt x="6" y="477"/>
                    <a:pt x="6" y="548"/>
                  </a:cubicBezTo>
                </a:path>
              </a:pathLst>
            </a:custGeom>
            <a:solidFill>
              <a:srgbClr val="996633"/>
            </a:solidFill>
            <a:ln cap="flat" cmpd="sng" w="9525">
              <a:solidFill>
                <a:srgbClr val="99663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sp>
          <p:nvSpPr>
            <p:cNvPr id="590" name="Google Shape;590;p22"/>
            <p:cNvSpPr/>
            <p:nvPr/>
          </p:nvSpPr>
          <p:spPr>
            <a:xfrm>
              <a:off x="3568" y="3161"/>
              <a:ext cx="128" cy="545"/>
            </a:xfrm>
            <a:custGeom>
              <a:rect b="b" l="l" r="r" t="t"/>
              <a:pathLst>
                <a:path extrusionOk="0" h="545" w="169">
                  <a:moveTo>
                    <a:pt x="141" y="0"/>
                  </a:moveTo>
                  <a:cubicBezTo>
                    <a:pt x="146" y="140"/>
                    <a:pt x="155" y="281"/>
                    <a:pt x="155" y="421"/>
                  </a:cubicBezTo>
                  <a:cubicBezTo>
                    <a:pt x="155" y="454"/>
                    <a:pt x="169" y="502"/>
                    <a:pt x="141" y="520"/>
                  </a:cubicBezTo>
                  <a:cubicBezTo>
                    <a:pt x="101" y="545"/>
                    <a:pt x="47" y="520"/>
                    <a:pt x="0" y="520"/>
                  </a:cubicBezTo>
                </a:path>
              </a:pathLst>
            </a:custGeom>
            <a:solidFill>
              <a:srgbClr val="996633"/>
            </a:solidFill>
            <a:ln cap="flat" cmpd="sng" w="9525">
              <a:solidFill>
                <a:srgbClr val="99663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sp>
          <p:nvSpPr>
            <p:cNvPr id="591" name="Google Shape;591;p22"/>
            <p:cNvSpPr/>
            <p:nvPr/>
          </p:nvSpPr>
          <p:spPr>
            <a:xfrm>
              <a:off x="3504" y="3168"/>
              <a:ext cx="321" cy="172"/>
            </a:xfrm>
            <a:custGeom>
              <a:rect b="b" l="l" r="r" t="t"/>
              <a:pathLst>
                <a:path extrusionOk="0" h="172" w="321">
                  <a:moveTo>
                    <a:pt x="0" y="60"/>
                  </a:moveTo>
                  <a:cubicBezTo>
                    <a:pt x="14" y="55"/>
                    <a:pt x="28" y="44"/>
                    <a:pt x="43" y="46"/>
                  </a:cubicBezTo>
                  <a:cubicBezTo>
                    <a:pt x="72" y="49"/>
                    <a:pt x="127" y="74"/>
                    <a:pt x="127" y="74"/>
                  </a:cubicBezTo>
                  <a:cubicBezTo>
                    <a:pt x="141" y="65"/>
                    <a:pt x="153" y="51"/>
                    <a:pt x="169" y="46"/>
                  </a:cubicBezTo>
                  <a:cubicBezTo>
                    <a:pt x="321" y="0"/>
                    <a:pt x="266" y="19"/>
                    <a:pt x="239" y="74"/>
                  </a:cubicBezTo>
                  <a:cubicBezTo>
                    <a:pt x="232" y="87"/>
                    <a:pt x="235" y="106"/>
                    <a:pt x="225" y="116"/>
                  </a:cubicBezTo>
                  <a:cubicBezTo>
                    <a:pt x="215" y="126"/>
                    <a:pt x="196" y="123"/>
                    <a:pt x="183" y="130"/>
                  </a:cubicBezTo>
                  <a:cubicBezTo>
                    <a:pt x="159" y="142"/>
                    <a:pt x="137" y="160"/>
                    <a:pt x="113" y="172"/>
                  </a:cubicBezTo>
                </a:path>
              </a:pathLst>
            </a:custGeom>
            <a:solidFill>
              <a:srgbClr val="996633"/>
            </a:solidFill>
            <a:ln cap="flat" cmpd="sng" w="9525">
              <a:solidFill>
                <a:srgbClr val="99663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sp>
          <p:nvSpPr>
            <p:cNvPr id="592" name="Google Shape;592;p22"/>
            <p:cNvSpPr/>
            <p:nvPr/>
          </p:nvSpPr>
          <p:spPr>
            <a:xfrm>
              <a:off x="3360" y="3168"/>
              <a:ext cx="128" cy="545"/>
            </a:xfrm>
            <a:custGeom>
              <a:rect b="b" l="l" r="r" t="t"/>
              <a:pathLst>
                <a:path extrusionOk="0" h="545" w="169">
                  <a:moveTo>
                    <a:pt x="141" y="0"/>
                  </a:moveTo>
                  <a:cubicBezTo>
                    <a:pt x="146" y="140"/>
                    <a:pt x="155" y="281"/>
                    <a:pt x="155" y="421"/>
                  </a:cubicBezTo>
                  <a:cubicBezTo>
                    <a:pt x="155" y="454"/>
                    <a:pt x="169" y="502"/>
                    <a:pt x="141" y="520"/>
                  </a:cubicBezTo>
                  <a:cubicBezTo>
                    <a:pt x="101" y="545"/>
                    <a:pt x="47" y="520"/>
                    <a:pt x="0" y="520"/>
                  </a:cubicBezTo>
                </a:path>
              </a:pathLst>
            </a:custGeom>
            <a:solidFill>
              <a:srgbClr val="996633"/>
            </a:solidFill>
            <a:ln cap="flat" cmpd="sng" w="9525">
              <a:solidFill>
                <a:srgbClr val="99663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sp>
          <p:nvSpPr>
            <p:cNvPr id="593" name="Google Shape;593;p22"/>
            <p:cNvSpPr/>
            <p:nvPr/>
          </p:nvSpPr>
          <p:spPr>
            <a:xfrm>
              <a:off x="3792" y="3216"/>
              <a:ext cx="109" cy="465"/>
            </a:xfrm>
            <a:custGeom>
              <a:rect b="b" l="l" r="r" t="t"/>
              <a:pathLst>
                <a:path extrusionOk="0" h="465" w="109">
                  <a:moveTo>
                    <a:pt x="11" y="0"/>
                  </a:moveTo>
                  <a:cubicBezTo>
                    <a:pt x="19" y="150"/>
                    <a:pt x="0" y="305"/>
                    <a:pt x="39" y="450"/>
                  </a:cubicBezTo>
                  <a:cubicBezTo>
                    <a:pt x="43" y="465"/>
                    <a:pt x="68" y="459"/>
                    <a:pt x="82" y="464"/>
                  </a:cubicBezTo>
                  <a:cubicBezTo>
                    <a:pt x="109" y="384"/>
                    <a:pt x="94" y="304"/>
                    <a:pt x="68" y="225"/>
                  </a:cubicBezTo>
                  <a:cubicBezTo>
                    <a:pt x="63" y="161"/>
                    <a:pt x="85" y="37"/>
                    <a:pt x="11" y="0"/>
                  </a:cubicBezTo>
                  <a:close/>
                </a:path>
              </a:pathLst>
            </a:custGeom>
            <a:solidFill>
              <a:srgbClr val="996633"/>
            </a:solidFill>
            <a:ln cap="flat" cmpd="sng" w="9525">
              <a:solidFill>
                <a:srgbClr val="99663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grpSp>
      <p:sp>
        <p:nvSpPr>
          <p:cNvPr id="594" name="Google Shape;594;p22"/>
          <p:cNvSpPr/>
          <p:nvPr/>
        </p:nvSpPr>
        <p:spPr>
          <a:xfrm>
            <a:off x="7329490" y="5"/>
            <a:ext cx="1905000" cy="628650"/>
          </a:xfrm>
          <a:prstGeom prst="cloudCallout">
            <a:avLst>
              <a:gd fmla="val -29281" name="adj1"/>
              <a:gd fmla="val 45282" name="adj2"/>
            </a:avLst>
          </a:prstGeom>
          <a:solidFill>
            <a:srgbClr val="00B0F0"/>
          </a:solidFill>
          <a:ln cap="flat" cmpd="sng" w="9525">
            <a:solidFill>
              <a:srgbClr val="C0C0C0"/>
            </a:solidFill>
            <a:prstDash val="solid"/>
            <a:round/>
            <a:headEnd len="sm" w="sm" type="none"/>
            <a:tailEnd len="sm" w="sm" type="none"/>
          </a:ln>
          <a:effectLst>
            <a:outerShdw rotWithShape="0" algn="ctr" dir="2700000" dist="107763">
              <a:schemeClr val="lt2">
                <a:alpha val="49803"/>
              </a:schemeClr>
            </a:outerShdw>
          </a:effectLst>
        </p:spPr>
        <p:txBody>
          <a:bodyPr anchorCtr="0" anchor="t" bIns="45675" lIns="91375" spcFirstLastPara="1" rIns="91375" wrap="square" tIns="45675">
            <a:noAutofit/>
          </a:bodyPr>
          <a:lstStyle/>
          <a:p>
            <a:pPr indent="0" lvl="0" marL="0" marR="0" rtl="0" algn="ctr">
              <a:spcBef>
                <a:spcPts val="0"/>
              </a:spcBef>
              <a:spcAft>
                <a:spcPts val="0"/>
              </a:spcAft>
              <a:buNone/>
            </a:pPr>
            <a:r>
              <a:t/>
            </a:r>
            <a:endParaRPr sz="3600">
              <a:solidFill>
                <a:srgbClr val="000000"/>
              </a:solidFill>
              <a:latin typeface="Times New Roman"/>
              <a:ea typeface="Times New Roman"/>
              <a:cs typeface="Times New Roman"/>
              <a:sym typeface="Times New Roman"/>
            </a:endParaRPr>
          </a:p>
        </p:txBody>
      </p:sp>
      <p:sp>
        <p:nvSpPr>
          <p:cNvPr id="595" name="Google Shape;595;p22"/>
          <p:cNvSpPr/>
          <p:nvPr/>
        </p:nvSpPr>
        <p:spPr>
          <a:xfrm>
            <a:off x="479715" y="4699002"/>
            <a:ext cx="2088574" cy="444498"/>
          </a:xfrm>
          <a:prstGeom prst="rect">
            <a:avLst/>
          </a:prstGeom>
          <a:solidFill>
            <a:schemeClr val="lt1"/>
          </a:solidFill>
          <a:ln cap="flat" cmpd="sng" w="38100">
            <a:solidFill>
              <a:schemeClr val="accent2"/>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spcBef>
                <a:spcPts val="0"/>
              </a:spcBef>
              <a:spcAft>
                <a:spcPts val="0"/>
              </a:spcAft>
              <a:buNone/>
            </a:pPr>
            <a:r>
              <a:rPr lang="en-US" sz="2800">
                <a:solidFill>
                  <a:srgbClr val="FF0000"/>
                </a:solidFill>
                <a:latin typeface="Times New Roman"/>
                <a:ea typeface="Times New Roman"/>
                <a:cs typeface="Times New Roman"/>
                <a:sym typeface="Times New Roman"/>
              </a:rPr>
              <a:t> Khí thải</a:t>
            </a:r>
            <a:endParaRPr/>
          </a:p>
        </p:txBody>
      </p:sp>
      <p:sp>
        <p:nvSpPr>
          <p:cNvPr id="596" name="Google Shape;596;p22"/>
          <p:cNvSpPr/>
          <p:nvPr/>
        </p:nvSpPr>
        <p:spPr>
          <a:xfrm>
            <a:off x="3493431" y="4699002"/>
            <a:ext cx="2088574" cy="444498"/>
          </a:xfrm>
          <a:prstGeom prst="rect">
            <a:avLst/>
          </a:prstGeom>
          <a:solidFill>
            <a:schemeClr val="lt1"/>
          </a:solidFill>
          <a:ln cap="flat" cmpd="sng" w="38100">
            <a:solidFill>
              <a:schemeClr val="accent6"/>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spcBef>
                <a:spcPts val="0"/>
              </a:spcBef>
              <a:spcAft>
                <a:spcPts val="0"/>
              </a:spcAft>
              <a:buNone/>
            </a:pPr>
            <a:r>
              <a:rPr lang="en-US" sz="2800">
                <a:solidFill>
                  <a:srgbClr val="FF0000"/>
                </a:solidFill>
                <a:latin typeface="Times New Roman"/>
                <a:ea typeface="Times New Roman"/>
                <a:cs typeface="Times New Roman"/>
                <a:sym typeface="Times New Roman"/>
              </a:rPr>
              <a:t>Cháy rừng</a:t>
            </a:r>
            <a:endParaRPr/>
          </a:p>
        </p:txBody>
      </p:sp>
      <p:sp>
        <p:nvSpPr>
          <p:cNvPr id="597" name="Google Shape;597;p22"/>
          <p:cNvSpPr/>
          <p:nvPr/>
        </p:nvSpPr>
        <p:spPr>
          <a:xfrm>
            <a:off x="6549129" y="4641859"/>
            <a:ext cx="2088574" cy="512039"/>
          </a:xfrm>
          <a:prstGeom prst="rect">
            <a:avLst/>
          </a:prstGeom>
          <a:solidFill>
            <a:schemeClr val="lt1"/>
          </a:solidFill>
          <a:ln cap="flat" cmpd="sng" w="38100">
            <a:solidFill>
              <a:schemeClr val="accent2"/>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spcBef>
                <a:spcPts val="0"/>
              </a:spcBef>
              <a:spcAft>
                <a:spcPts val="0"/>
              </a:spcAft>
              <a:buNone/>
            </a:pPr>
            <a:r>
              <a:rPr b="1" lang="en-US" sz="2800">
                <a:solidFill>
                  <a:srgbClr val="FF0000"/>
                </a:solidFill>
                <a:latin typeface="Calibri"/>
                <a:ea typeface="Calibri"/>
                <a:cs typeface="Calibri"/>
                <a:sym typeface="Calibri"/>
              </a:rPr>
              <a:t>Mưa axit</a:t>
            </a:r>
            <a:endParaRPr/>
          </a:p>
        </p:txBody>
      </p:sp>
      <p:sp>
        <p:nvSpPr>
          <p:cNvPr id="598" name="Google Shape;598;p22"/>
          <p:cNvSpPr/>
          <p:nvPr/>
        </p:nvSpPr>
        <p:spPr>
          <a:xfrm>
            <a:off x="5773882" y="4761663"/>
            <a:ext cx="609600" cy="299605"/>
          </a:xfrm>
          <a:prstGeom prst="rightArrow">
            <a:avLst>
              <a:gd fmla="val 50000" name="adj1"/>
              <a:gd fmla="val 50000" name="adj2"/>
            </a:avLst>
          </a:prstGeom>
          <a:solidFill>
            <a:srgbClr val="FFFF00"/>
          </a:solidFill>
          <a:ln cap="flat" cmpd="sng" w="25400">
            <a:solidFill>
              <a:srgbClr val="395E89"/>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599" name="Google Shape;599;p22"/>
          <p:cNvGrpSpPr/>
          <p:nvPr/>
        </p:nvGrpSpPr>
        <p:grpSpPr>
          <a:xfrm>
            <a:off x="3827208" y="3906403"/>
            <a:ext cx="858838" cy="690563"/>
            <a:chOff x="3360" y="3133"/>
            <a:chExt cx="541" cy="580"/>
          </a:xfrm>
        </p:grpSpPr>
        <p:sp>
          <p:nvSpPr>
            <p:cNvPr id="600" name="Google Shape;600;p22"/>
            <p:cNvSpPr/>
            <p:nvPr/>
          </p:nvSpPr>
          <p:spPr>
            <a:xfrm>
              <a:off x="3576" y="3133"/>
              <a:ext cx="101" cy="548"/>
            </a:xfrm>
            <a:custGeom>
              <a:rect b="b" l="l" r="r" t="t"/>
              <a:pathLst>
                <a:path extrusionOk="0" h="548" w="101">
                  <a:moveTo>
                    <a:pt x="35" y="0"/>
                  </a:moveTo>
                  <a:cubicBezTo>
                    <a:pt x="43" y="104"/>
                    <a:pt x="101" y="371"/>
                    <a:pt x="20" y="449"/>
                  </a:cubicBezTo>
                  <a:cubicBezTo>
                    <a:pt x="0" y="510"/>
                    <a:pt x="6" y="477"/>
                    <a:pt x="6" y="548"/>
                  </a:cubicBezTo>
                </a:path>
              </a:pathLst>
            </a:custGeom>
            <a:solidFill>
              <a:srgbClr val="996633"/>
            </a:solidFill>
            <a:ln cap="flat" cmpd="sng" w="9525">
              <a:solidFill>
                <a:srgbClr val="99663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sp>
          <p:nvSpPr>
            <p:cNvPr id="601" name="Google Shape;601;p22"/>
            <p:cNvSpPr/>
            <p:nvPr/>
          </p:nvSpPr>
          <p:spPr>
            <a:xfrm>
              <a:off x="3568" y="3161"/>
              <a:ext cx="128" cy="545"/>
            </a:xfrm>
            <a:custGeom>
              <a:rect b="b" l="l" r="r" t="t"/>
              <a:pathLst>
                <a:path extrusionOk="0" h="545" w="169">
                  <a:moveTo>
                    <a:pt x="141" y="0"/>
                  </a:moveTo>
                  <a:cubicBezTo>
                    <a:pt x="146" y="140"/>
                    <a:pt x="155" y="281"/>
                    <a:pt x="155" y="421"/>
                  </a:cubicBezTo>
                  <a:cubicBezTo>
                    <a:pt x="155" y="454"/>
                    <a:pt x="169" y="502"/>
                    <a:pt x="141" y="520"/>
                  </a:cubicBezTo>
                  <a:cubicBezTo>
                    <a:pt x="101" y="545"/>
                    <a:pt x="47" y="520"/>
                    <a:pt x="0" y="520"/>
                  </a:cubicBezTo>
                </a:path>
              </a:pathLst>
            </a:custGeom>
            <a:solidFill>
              <a:srgbClr val="996633"/>
            </a:solidFill>
            <a:ln cap="flat" cmpd="sng" w="9525">
              <a:solidFill>
                <a:srgbClr val="99663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sp>
          <p:nvSpPr>
            <p:cNvPr id="602" name="Google Shape;602;p22"/>
            <p:cNvSpPr/>
            <p:nvPr/>
          </p:nvSpPr>
          <p:spPr>
            <a:xfrm>
              <a:off x="3504" y="3168"/>
              <a:ext cx="321" cy="172"/>
            </a:xfrm>
            <a:custGeom>
              <a:rect b="b" l="l" r="r" t="t"/>
              <a:pathLst>
                <a:path extrusionOk="0" h="172" w="321">
                  <a:moveTo>
                    <a:pt x="0" y="60"/>
                  </a:moveTo>
                  <a:cubicBezTo>
                    <a:pt x="14" y="55"/>
                    <a:pt x="28" y="44"/>
                    <a:pt x="43" y="46"/>
                  </a:cubicBezTo>
                  <a:cubicBezTo>
                    <a:pt x="72" y="49"/>
                    <a:pt x="127" y="74"/>
                    <a:pt x="127" y="74"/>
                  </a:cubicBezTo>
                  <a:cubicBezTo>
                    <a:pt x="141" y="65"/>
                    <a:pt x="153" y="51"/>
                    <a:pt x="169" y="46"/>
                  </a:cubicBezTo>
                  <a:cubicBezTo>
                    <a:pt x="321" y="0"/>
                    <a:pt x="266" y="19"/>
                    <a:pt x="239" y="74"/>
                  </a:cubicBezTo>
                  <a:cubicBezTo>
                    <a:pt x="232" y="87"/>
                    <a:pt x="235" y="106"/>
                    <a:pt x="225" y="116"/>
                  </a:cubicBezTo>
                  <a:cubicBezTo>
                    <a:pt x="215" y="126"/>
                    <a:pt x="196" y="123"/>
                    <a:pt x="183" y="130"/>
                  </a:cubicBezTo>
                  <a:cubicBezTo>
                    <a:pt x="159" y="142"/>
                    <a:pt x="137" y="160"/>
                    <a:pt x="113" y="172"/>
                  </a:cubicBezTo>
                </a:path>
              </a:pathLst>
            </a:custGeom>
            <a:solidFill>
              <a:srgbClr val="996633"/>
            </a:solidFill>
            <a:ln cap="flat" cmpd="sng" w="9525">
              <a:solidFill>
                <a:srgbClr val="99663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sp>
          <p:nvSpPr>
            <p:cNvPr id="603" name="Google Shape;603;p22"/>
            <p:cNvSpPr/>
            <p:nvPr/>
          </p:nvSpPr>
          <p:spPr>
            <a:xfrm>
              <a:off x="3360" y="3168"/>
              <a:ext cx="128" cy="545"/>
            </a:xfrm>
            <a:custGeom>
              <a:rect b="b" l="l" r="r" t="t"/>
              <a:pathLst>
                <a:path extrusionOk="0" h="545" w="169">
                  <a:moveTo>
                    <a:pt x="141" y="0"/>
                  </a:moveTo>
                  <a:cubicBezTo>
                    <a:pt x="146" y="140"/>
                    <a:pt x="155" y="281"/>
                    <a:pt x="155" y="421"/>
                  </a:cubicBezTo>
                  <a:cubicBezTo>
                    <a:pt x="155" y="454"/>
                    <a:pt x="169" y="502"/>
                    <a:pt x="141" y="520"/>
                  </a:cubicBezTo>
                  <a:cubicBezTo>
                    <a:pt x="101" y="545"/>
                    <a:pt x="47" y="520"/>
                    <a:pt x="0" y="520"/>
                  </a:cubicBezTo>
                </a:path>
              </a:pathLst>
            </a:custGeom>
            <a:solidFill>
              <a:srgbClr val="996633"/>
            </a:solidFill>
            <a:ln cap="flat" cmpd="sng" w="9525">
              <a:solidFill>
                <a:srgbClr val="99663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sp>
          <p:nvSpPr>
            <p:cNvPr id="604" name="Google Shape;604;p22"/>
            <p:cNvSpPr/>
            <p:nvPr/>
          </p:nvSpPr>
          <p:spPr>
            <a:xfrm>
              <a:off x="3792" y="3216"/>
              <a:ext cx="109" cy="465"/>
            </a:xfrm>
            <a:custGeom>
              <a:rect b="b" l="l" r="r" t="t"/>
              <a:pathLst>
                <a:path extrusionOk="0" h="465" w="109">
                  <a:moveTo>
                    <a:pt x="11" y="0"/>
                  </a:moveTo>
                  <a:cubicBezTo>
                    <a:pt x="19" y="150"/>
                    <a:pt x="0" y="305"/>
                    <a:pt x="39" y="450"/>
                  </a:cubicBezTo>
                  <a:cubicBezTo>
                    <a:pt x="43" y="465"/>
                    <a:pt x="68" y="459"/>
                    <a:pt x="82" y="464"/>
                  </a:cubicBezTo>
                  <a:cubicBezTo>
                    <a:pt x="109" y="384"/>
                    <a:pt x="94" y="304"/>
                    <a:pt x="68" y="225"/>
                  </a:cubicBezTo>
                  <a:cubicBezTo>
                    <a:pt x="63" y="161"/>
                    <a:pt x="85" y="37"/>
                    <a:pt x="11" y="0"/>
                  </a:cubicBezTo>
                  <a:close/>
                </a:path>
              </a:pathLst>
            </a:custGeom>
            <a:solidFill>
              <a:srgbClr val="996633"/>
            </a:solidFill>
            <a:ln cap="flat" cmpd="sng" w="9525">
              <a:solidFill>
                <a:srgbClr val="99663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grpSp>
      <p:sp>
        <p:nvSpPr>
          <p:cNvPr id="605" name="Google Shape;605;p22"/>
          <p:cNvSpPr/>
          <p:nvPr/>
        </p:nvSpPr>
        <p:spPr>
          <a:xfrm rot="-2231393">
            <a:off x="649235" y="629789"/>
            <a:ext cx="2438400" cy="1446610"/>
          </a:xfrm>
          <a:custGeom>
            <a:rect b="b" l="l" r="r" t="t"/>
            <a:pathLst>
              <a:path extrusionOk="0" h="1215" w="884">
                <a:moveTo>
                  <a:pt x="309" y="138"/>
                </a:moveTo>
                <a:cubicBezTo>
                  <a:pt x="321" y="219"/>
                  <a:pt x="322" y="256"/>
                  <a:pt x="365" y="320"/>
                </a:cubicBezTo>
                <a:cubicBezTo>
                  <a:pt x="328" y="434"/>
                  <a:pt x="383" y="303"/>
                  <a:pt x="309" y="377"/>
                </a:cubicBezTo>
                <a:cubicBezTo>
                  <a:pt x="294" y="392"/>
                  <a:pt x="290" y="414"/>
                  <a:pt x="281" y="433"/>
                </a:cubicBezTo>
                <a:cubicBezTo>
                  <a:pt x="299" y="523"/>
                  <a:pt x="296" y="517"/>
                  <a:pt x="379" y="545"/>
                </a:cubicBezTo>
                <a:cubicBezTo>
                  <a:pt x="349" y="591"/>
                  <a:pt x="327" y="614"/>
                  <a:pt x="281" y="644"/>
                </a:cubicBezTo>
                <a:cubicBezTo>
                  <a:pt x="259" y="709"/>
                  <a:pt x="259" y="689"/>
                  <a:pt x="281" y="784"/>
                </a:cubicBezTo>
                <a:cubicBezTo>
                  <a:pt x="288" y="813"/>
                  <a:pt x="309" y="868"/>
                  <a:pt x="309" y="868"/>
                </a:cubicBezTo>
                <a:cubicBezTo>
                  <a:pt x="275" y="971"/>
                  <a:pt x="180" y="956"/>
                  <a:pt x="84" y="967"/>
                </a:cubicBezTo>
                <a:cubicBezTo>
                  <a:pt x="79" y="1018"/>
                  <a:pt x="85" y="1072"/>
                  <a:pt x="70" y="1121"/>
                </a:cubicBezTo>
                <a:cubicBezTo>
                  <a:pt x="65" y="1137"/>
                  <a:pt x="40" y="1137"/>
                  <a:pt x="28" y="1149"/>
                </a:cubicBezTo>
                <a:cubicBezTo>
                  <a:pt x="16" y="1161"/>
                  <a:pt x="9" y="1178"/>
                  <a:pt x="0" y="1192"/>
                </a:cubicBezTo>
                <a:cubicBezTo>
                  <a:pt x="42" y="1197"/>
                  <a:pt x="85" y="1215"/>
                  <a:pt x="126" y="1206"/>
                </a:cubicBezTo>
                <a:cubicBezTo>
                  <a:pt x="141" y="1203"/>
                  <a:pt x="130" y="1174"/>
                  <a:pt x="141" y="1163"/>
                </a:cubicBezTo>
                <a:cubicBezTo>
                  <a:pt x="168" y="1136"/>
                  <a:pt x="215" y="1143"/>
                  <a:pt x="253" y="1135"/>
                </a:cubicBezTo>
                <a:cubicBezTo>
                  <a:pt x="258" y="1121"/>
                  <a:pt x="254" y="1100"/>
                  <a:pt x="267" y="1093"/>
                </a:cubicBezTo>
                <a:cubicBezTo>
                  <a:pt x="292" y="1079"/>
                  <a:pt x="334" y="1101"/>
                  <a:pt x="351" y="1079"/>
                </a:cubicBezTo>
                <a:cubicBezTo>
                  <a:pt x="374" y="1049"/>
                  <a:pt x="350" y="1001"/>
                  <a:pt x="365" y="967"/>
                </a:cubicBezTo>
                <a:cubicBezTo>
                  <a:pt x="371" y="954"/>
                  <a:pt x="393" y="956"/>
                  <a:pt x="407" y="953"/>
                </a:cubicBezTo>
                <a:cubicBezTo>
                  <a:pt x="435" y="947"/>
                  <a:pt x="464" y="944"/>
                  <a:pt x="492" y="939"/>
                </a:cubicBezTo>
                <a:cubicBezTo>
                  <a:pt x="503" y="825"/>
                  <a:pt x="510" y="795"/>
                  <a:pt x="478" y="700"/>
                </a:cubicBezTo>
                <a:cubicBezTo>
                  <a:pt x="494" y="622"/>
                  <a:pt x="483" y="603"/>
                  <a:pt x="548" y="559"/>
                </a:cubicBezTo>
                <a:cubicBezTo>
                  <a:pt x="580" y="462"/>
                  <a:pt x="535" y="372"/>
                  <a:pt x="646" y="335"/>
                </a:cubicBezTo>
                <a:cubicBezTo>
                  <a:pt x="655" y="297"/>
                  <a:pt x="637" y="234"/>
                  <a:pt x="674" y="222"/>
                </a:cubicBezTo>
                <a:cubicBezTo>
                  <a:pt x="777" y="188"/>
                  <a:pt x="730" y="201"/>
                  <a:pt x="815" y="180"/>
                </a:cubicBezTo>
                <a:cubicBezTo>
                  <a:pt x="848" y="131"/>
                  <a:pt x="884" y="67"/>
                  <a:pt x="815" y="25"/>
                </a:cubicBezTo>
                <a:cubicBezTo>
                  <a:pt x="802" y="17"/>
                  <a:pt x="787" y="16"/>
                  <a:pt x="773" y="11"/>
                </a:cubicBezTo>
                <a:cubicBezTo>
                  <a:pt x="707" y="16"/>
                  <a:pt x="637" y="0"/>
                  <a:pt x="576" y="25"/>
                </a:cubicBezTo>
                <a:cubicBezTo>
                  <a:pt x="554" y="34"/>
                  <a:pt x="584" y="86"/>
                  <a:pt x="562" y="96"/>
                </a:cubicBezTo>
                <a:cubicBezTo>
                  <a:pt x="528" y="112"/>
                  <a:pt x="487" y="87"/>
                  <a:pt x="450" y="82"/>
                </a:cubicBezTo>
                <a:cubicBezTo>
                  <a:pt x="437" y="78"/>
                  <a:pt x="336" y="28"/>
                  <a:pt x="309" y="68"/>
                </a:cubicBezTo>
                <a:cubicBezTo>
                  <a:pt x="296" y="87"/>
                  <a:pt x="309" y="115"/>
                  <a:pt x="309" y="138"/>
                </a:cubicBezTo>
                <a:close/>
              </a:path>
            </a:pathLst>
          </a:custGeom>
          <a:gradFill>
            <a:gsLst>
              <a:gs pos="0">
                <a:srgbClr val="C0C0C0"/>
              </a:gs>
              <a:gs pos="100000">
                <a:schemeClr val="lt2"/>
              </a:gs>
            </a:gsLst>
            <a:lin ang="18900000" scaled="0"/>
          </a:gradFill>
          <a:ln>
            <a:noFill/>
          </a:ln>
        </p:spPr>
        <p:txBody>
          <a:bodyPr anchorCtr="0" anchor="t" bIns="45675" lIns="91375" spcFirstLastPara="1" rIns="91375" wrap="square" tIns="45675">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sp>
        <p:nvSpPr>
          <p:cNvPr id="606" name="Google Shape;606;p22"/>
          <p:cNvSpPr/>
          <p:nvPr/>
        </p:nvSpPr>
        <p:spPr>
          <a:xfrm rot="-2231393">
            <a:off x="1470812" y="444068"/>
            <a:ext cx="2438400" cy="1446610"/>
          </a:xfrm>
          <a:custGeom>
            <a:rect b="b" l="l" r="r" t="t"/>
            <a:pathLst>
              <a:path extrusionOk="0" h="1215" w="884">
                <a:moveTo>
                  <a:pt x="309" y="138"/>
                </a:moveTo>
                <a:cubicBezTo>
                  <a:pt x="321" y="219"/>
                  <a:pt x="322" y="256"/>
                  <a:pt x="365" y="320"/>
                </a:cubicBezTo>
                <a:cubicBezTo>
                  <a:pt x="328" y="434"/>
                  <a:pt x="383" y="303"/>
                  <a:pt x="309" y="377"/>
                </a:cubicBezTo>
                <a:cubicBezTo>
                  <a:pt x="294" y="392"/>
                  <a:pt x="290" y="414"/>
                  <a:pt x="281" y="433"/>
                </a:cubicBezTo>
                <a:cubicBezTo>
                  <a:pt x="299" y="523"/>
                  <a:pt x="296" y="517"/>
                  <a:pt x="379" y="545"/>
                </a:cubicBezTo>
                <a:cubicBezTo>
                  <a:pt x="349" y="591"/>
                  <a:pt x="327" y="614"/>
                  <a:pt x="281" y="644"/>
                </a:cubicBezTo>
                <a:cubicBezTo>
                  <a:pt x="259" y="709"/>
                  <a:pt x="259" y="689"/>
                  <a:pt x="281" y="784"/>
                </a:cubicBezTo>
                <a:cubicBezTo>
                  <a:pt x="288" y="813"/>
                  <a:pt x="309" y="868"/>
                  <a:pt x="309" y="868"/>
                </a:cubicBezTo>
                <a:cubicBezTo>
                  <a:pt x="275" y="971"/>
                  <a:pt x="180" y="956"/>
                  <a:pt x="84" y="967"/>
                </a:cubicBezTo>
                <a:cubicBezTo>
                  <a:pt x="79" y="1018"/>
                  <a:pt x="85" y="1072"/>
                  <a:pt x="70" y="1121"/>
                </a:cubicBezTo>
                <a:cubicBezTo>
                  <a:pt x="65" y="1137"/>
                  <a:pt x="40" y="1137"/>
                  <a:pt x="28" y="1149"/>
                </a:cubicBezTo>
                <a:cubicBezTo>
                  <a:pt x="16" y="1161"/>
                  <a:pt x="9" y="1178"/>
                  <a:pt x="0" y="1192"/>
                </a:cubicBezTo>
                <a:cubicBezTo>
                  <a:pt x="42" y="1197"/>
                  <a:pt x="85" y="1215"/>
                  <a:pt x="126" y="1206"/>
                </a:cubicBezTo>
                <a:cubicBezTo>
                  <a:pt x="141" y="1203"/>
                  <a:pt x="130" y="1174"/>
                  <a:pt x="141" y="1163"/>
                </a:cubicBezTo>
                <a:cubicBezTo>
                  <a:pt x="168" y="1136"/>
                  <a:pt x="215" y="1143"/>
                  <a:pt x="253" y="1135"/>
                </a:cubicBezTo>
                <a:cubicBezTo>
                  <a:pt x="258" y="1121"/>
                  <a:pt x="254" y="1100"/>
                  <a:pt x="267" y="1093"/>
                </a:cubicBezTo>
                <a:cubicBezTo>
                  <a:pt x="292" y="1079"/>
                  <a:pt x="334" y="1101"/>
                  <a:pt x="351" y="1079"/>
                </a:cubicBezTo>
                <a:cubicBezTo>
                  <a:pt x="374" y="1049"/>
                  <a:pt x="350" y="1001"/>
                  <a:pt x="365" y="967"/>
                </a:cubicBezTo>
                <a:cubicBezTo>
                  <a:pt x="371" y="954"/>
                  <a:pt x="393" y="956"/>
                  <a:pt x="407" y="953"/>
                </a:cubicBezTo>
                <a:cubicBezTo>
                  <a:pt x="435" y="947"/>
                  <a:pt x="464" y="944"/>
                  <a:pt x="492" y="939"/>
                </a:cubicBezTo>
                <a:cubicBezTo>
                  <a:pt x="503" y="825"/>
                  <a:pt x="510" y="795"/>
                  <a:pt x="478" y="700"/>
                </a:cubicBezTo>
                <a:cubicBezTo>
                  <a:pt x="494" y="622"/>
                  <a:pt x="483" y="603"/>
                  <a:pt x="548" y="559"/>
                </a:cubicBezTo>
                <a:cubicBezTo>
                  <a:pt x="580" y="462"/>
                  <a:pt x="535" y="372"/>
                  <a:pt x="646" y="335"/>
                </a:cubicBezTo>
                <a:cubicBezTo>
                  <a:pt x="655" y="297"/>
                  <a:pt x="637" y="234"/>
                  <a:pt x="674" y="222"/>
                </a:cubicBezTo>
                <a:cubicBezTo>
                  <a:pt x="777" y="188"/>
                  <a:pt x="730" y="201"/>
                  <a:pt x="815" y="180"/>
                </a:cubicBezTo>
                <a:cubicBezTo>
                  <a:pt x="848" y="131"/>
                  <a:pt x="884" y="67"/>
                  <a:pt x="815" y="25"/>
                </a:cubicBezTo>
                <a:cubicBezTo>
                  <a:pt x="802" y="17"/>
                  <a:pt x="787" y="16"/>
                  <a:pt x="773" y="11"/>
                </a:cubicBezTo>
                <a:cubicBezTo>
                  <a:pt x="707" y="16"/>
                  <a:pt x="637" y="0"/>
                  <a:pt x="576" y="25"/>
                </a:cubicBezTo>
                <a:cubicBezTo>
                  <a:pt x="554" y="34"/>
                  <a:pt x="584" y="86"/>
                  <a:pt x="562" y="96"/>
                </a:cubicBezTo>
                <a:cubicBezTo>
                  <a:pt x="528" y="112"/>
                  <a:pt x="487" y="87"/>
                  <a:pt x="450" y="82"/>
                </a:cubicBezTo>
                <a:cubicBezTo>
                  <a:pt x="437" y="78"/>
                  <a:pt x="336" y="28"/>
                  <a:pt x="309" y="68"/>
                </a:cubicBezTo>
                <a:cubicBezTo>
                  <a:pt x="296" y="87"/>
                  <a:pt x="309" y="115"/>
                  <a:pt x="309" y="138"/>
                </a:cubicBezTo>
                <a:close/>
              </a:path>
            </a:pathLst>
          </a:custGeom>
          <a:gradFill>
            <a:gsLst>
              <a:gs pos="0">
                <a:srgbClr val="C0C0C0"/>
              </a:gs>
              <a:gs pos="100000">
                <a:schemeClr val="lt2"/>
              </a:gs>
            </a:gsLst>
            <a:lin ang="18900000" scaled="0"/>
          </a:gradFill>
          <a:ln>
            <a:noFill/>
          </a:ln>
        </p:spPr>
        <p:txBody>
          <a:bodyPr anchorCtr="0" anchor="t" bIns="45675" lIns="91375" spcFirstLastPara="1" rIns="91375" wrap="square" tIns="45675">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sp>
        <p:nvSpPr>
          <p:cNvPr id="607" name="Google Shape;607;p22"/>
          <p:cNvSpPr/>
          <p:nvPr/>
        </p:nvSpPr>
        <p:spPr>
          <a:xfrm rot="-2231393">
            <a:off x="883082" y="800451"/>
            <a:ext cx="2438400" cy="1446610"/>
          </a:xfrm>
          <a:custGeom>
            <a:rect b="b" l="l" r="r" t="t"/>
            <a:pathLst>
              <a:path extrusionOk="0" h="1215" w="884">
                <a:moveTo>
                  <a:pt x="309" y="138"/>
                </a:moveTo>
                <a:cubicBezTo>
                  <a:pt x="321" y="219"/>
                  <a:pt x="322" y="256"/>
                  <a:pt x="365" y="320"/>
                </a:cubicBezTo>
                <a:cubicBezTo>
                  <a:pt x="328" y="434"/>
                  <a:pt x="383" y="303"/>
                  <a:pt x="309" y="377"/>
                </a:cubicBezTo>
                <a:cubicBezTo>
                  <a:pt x="294" y="392"/>
                  <a:pt x="290" y="414"/>
                  <a:pt x="281" y="433"/>
                </a:cubicBezTo>
                <a:cubicBezTo>
                  <a:pt x="299" y="523"/>
                  <a:pt x="296" y="517"/>
                  <a:pt x="379" y="545"/>
                </a:cubicBezTo>
                <a:cubicBezTo>
                  <a:pt x="349" y="591"/>
                  <a:pt x="327" y="614"/>
                  <a:pt x="281" y="644"/>
                </a:cubicBezTo>
                <a:cubicBezTo>
                  <a:pt x="259" y="709"/>
                  <a:pt x="259" y="689"/>
                  <a:pt x="281" y="784"/>
                </a:cubicBezTo>
                <a:cubicBezTo>
                  <a:pt x="288" y="813"/>
                  <a:pt x="309" y="868"/>
                  <a:pt x="309" y="868"/>
                </a:cubicBezTo>
                <a:cubicBezTo>
                  <a:pt x="275" y="971"/>
                  <a:pt x="180" y="956"/>
                  <a:pt x="84" y="967"/>
                </a:cubicBezTo>
                <a:cubicBezTo>
                  <a:pt x="79" y="1018"/>
                  <a:pt x="85" y="1072"/>
                  <a:pt x="70" y="1121"/>
                </a:cubicBezTo>
                <a:cubicBezTo>
                  <a:pt x="65" y="1137"/>
                  <a:pt x="40" y="1137"/>
                  <a:pt x="28" y="1149"/>
                </a:cubicBezTo>
                <a:cubicBezTo>
                  <a:pt x="16" y="1161"/>
                  <a:pt x="9" y="1178"/>
                  <a:pt x="0" y="1192"/>
                </a:cubicBezTo>
                <a:cubicBezTo>
                  <a:pt x="42" y="1197"/>
                  <a:pt x="85" y="1215"/>
                  <a:pt x="126" y="1206"/>
                </a:cubicBezTo>
                <a:cubicBezTo>
                  <a:pt x="141" y="1203"/>
                  <a:pt x="130" y="1174"/>
                  <a:pt x="141" y="1163"/>
                </a:cubicBezTo>
                <a:cubicBezTo>
                  <a:pt x="168" y="1136"/>
                  <a:pt x="215" y="1143"/>
                  <a:pt x="253" y="1135"/>
                </a:cubicBezTo>
                <a:cubicBezTo>
                  <a:pt x="258" y="1121"/>
                  <a:pt x="254" y="1100"/>
                  <a:pt x="267" y="1093"/>
                </a:cubicBezTo>
                <a:cubicBezTo>
                  <a:pt x="292" y="1079"/>
                  <a:pt x="334" y="1101"/>
                  <a:pt x="351" y="1079"/>
                </a:cubicBezTo>
                <a:cubicBezTo>
                  <a:pt x="374" y="1049"/>
                  <a:pt x="350" y="1001"/>
                  <a:pt x="365" y="967"/>
                </a:cubicBezTo>
                <a:cubicBezTo>
                  <a:pt x="371" y="954"/>
                  <a:pt x="393" y="956"/>
                  <a:pt x="407" y="953"/>
                </a:cubicBezTo>
                <a:cubicBezTo>
                  <a:pt x="435" y="947"/>
                  <a:pt x="464" y="944"/>
                  <a:pt x="492" y="939"/>
                </a:cubicBezTo>
                <a:cubicBezTo>
                  <a:pt x="503" y="825"/>
                  <a:pt x="510" y="795"/>
                  <a:pt x="478" y="700"/>
                </a:cubicBezTo>
                <a:cubicBezTo>
                  <a:pt x="494" y="622"/>
                  <a:pt x="483" y="603"/>
                  <a:pt x="548" y="559"/>
                </a:cubicBezTo>
                <a:cubicBezTo>
                  <a:pt x="580" y="462"/>
                  <a:pt x="535" y="372"/>
                  <a:pt x="646" y="335"/>
                </a:cubicBezTo>
                <a:cubicBezTo>
                  <a:pt x="655" y="297"/>
                  <a:pt x="637" y="234"/>
                  <a:pt x="674" y="222"/>
                </a:cubicBezTo>
                <a:cubicBezTo>
                  <a:pt x="777" y="188"/>
                  <a:pt x="730" y="201"/>
                  <a:pt x="815" y="180"/>
                </a:cubicBezTo>
                <a:cubicBezTo>
                  <a:pt x="848" y="131"/>
                  <a:pt x="884" y="67"/>
                  <a:pt x="815" y="25"/>
                </a:cubicBezTo>
                <a:cubicBezTo>
                  <a:pt x="802" y="17"/>
                  <a:pt x="787" y="16"/>
                  <a:pt x="773" y="11"/>
                </a:cubicBezTo>
                <a:cubicBezTo>
                  <a:pt x="707" y="16"/>
                  <a:pt x="637" y="0"/>
                  <a:pt x="576" y="25"/>
                </a:cubicBezTo>
                <a:cubicBezTo>
                  <a:pt x="554" y="34"/>
                  <a:pt x="584" y="86"/>
                  <a:pt x="562" y="96"/>
                </a:cubicBezTo>
                <a:cubicBezTo>
                  <a:pt x="528" y="112"/>
                  <a:pt x="487" y="87"/>
                  <a:pt x="450" y="82"/>
                </a:cubicBezTo>
                <a:cubicBezTo>
                  <a:pt x="437" y="78"/>
                  <a:pt x="336" y="28"/>
                  <a:pt x="309" y="68"/>
                </a:cubicBezTo>
                <a:cubicBezTo>
                  <a:pt x="296" y="87"/>
                  <a:pt x="309" y="115"/>
                  <a:pt x="309" y="138"/>
                </a:cubicBezTo>
                <a:close/>
              </a:path>
            </a:pathLst>
          </a:custGeom>
          <a:gradFill>
            <a:gsLst>
              <a:gs pos="0">
                <a:srgbClr val="C0C0C0"/>
              </a:gs>
              <a:gs pos="100000">
                <a:schemeClr val="lt2"/>
              </a:gs>
            </a:gsLst>
            <a:lin ang="18900000" scaled="0"/>
          </a:gradFill>
          <a:ln>
            <a:noFill/>
          </a:ln>
        </p:spPr>
        <p:txBody>
          <a:bodyPr anchorCtr="0" anchor="t" bIns="45675" lIns="91375" spcFirstLastPara="1" rIns="91375" wrap="square" tIns="45675">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sp>
        <p:nvSpPr>
          <p:cNvPr id="608" name="Google Shape;608;p22"/>
          <p:cNvSpPr/>
          <p:nvPr/>
        </p:nvSpPr>
        <p:spPr>
          <a:xfrm>
            <a:off x="2059543" y="164048"/>
            <a:ext cx="3960115" cy="485442"/>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609" name="Google Shape;609;p22"/>
          <p:cNvSpPr txBox="1"/>
          <p:nvPr/>
        </p:nvSpPr>
        <p:spPr>
          <a:xfrm>
            <a:off x="2065912" y="141100"/>
            <a:ext cx="4805749" cy="461606"/>
          </a:xfrm>
          <a:prstGeom prst="rect">
            <a:avLst/>
          </a:prstGeom>
          <a:noFill/>
          <a:ln>
            <a:noFill/>
          </a:ln>
        </p:spPr>
        <p:txBody>
          <a:bodyPr anchorCtr="0" anchor="t" bIns="45675" lIns="91375" spcFirstLastPara="1" rIns="91375" wrap="square" tIns="45675">
            <a:spAutoFit/>
          </a:bodyPr>
          <a:lstStyle/>
          <a:p>
            <a:pPr indent="0" lvl="0" marL="0" marR="0" rtl="0" algn="l">
              <a:spcBef>
                <a:spcPts val="0"/>
              </a:spcBef>
              <a:spcAft>
                <a:spcPts val="0"/>
              </a:spcAft>
              <a:buNone/>
            </a:pPr>
            <a:r>
              <a:rPr lang="en-US" sz="2400">
                <a:solidFill>
                  <a:srgbClr val="FF0000"/>
                </a:solidFill>
                <a:latin typeface="Times New Roman"/>
                <a:ea typeface="Times New Roman"/>
                <a:cs typeface="Times New Roman"/>
                <a:sym typeface="Times New Roman"/>
              </a:rPr>
              <a:t>Quá trình hình thành mưa axit</a:t>
            </a:r>
            <a:endParaRPr sz="2400">
              <a:solidFill>
                <a:srgbClr val="FF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95"/>
                                        </p:tgtEl>
                                        <p:attrNameLst>
                                          <p:attrName>style.visibility</p:attrName>
                                        </p:attrNameLst>
                                      </p:cBhvr>
                                      <p:to>
                                        <p:strVal val="visible"/>
                                      </p:to>
                                    </p:set>
                                    <p:anim calcmode="lin" valueType="num">
                                      <p:cBhvr additive="base">
                                        <p:cTn dur="500"/>
                                        <p:tgtEl>
                                          <p:spTgt spid="595"/>
                                        </p:tgtEl>
                                        <p:attrNameLst>
                                          <p:attrName>ppt_w</p:attrName>
                                        </p:attrNameLst>
                                      </p:cBhvr>
                                      <p:tavLst>
                                        <p:tav fmla="" tm="0">
                                          <p:val>
                                            <p:strVal val="0"/>
                                          </p:val>
                                        </p:tav>
                                        <p:tav fmla="" tm="100000">
                                          <p:val>
                                            <p:strVal val="#ppt_w"/>
                                          </p:val>
                                        </p:tav>
                                      </p:tavLst>
                                    </p:anim>
                                    <p:anim calcmode="lin" valueType="num">
                                      <p:cBhvr additive="base">
                                        <p:cTn dur="500"/>
                                        <p:tgtEl>
                                          <p:spTgt spid="59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6"/>
                                        </p:tgtEl>
                                        <p:attrNameLst>
                                          <p:attrName>style.visibility</p:attrName>
                                        </p:attrNameLst>
                                      </p:cBhvr>
                                      <p:to>
                                        <p:strVal val="visible"/>
                                      </p:to>
                                    </p:set>
                                    <p:animEffect filter="fade" transition="in">
                                      <p:cBhvr>
                                        <p:cTn dur="500"/>
                                        <p:tgtEl>
                                          <p:spTgt spid="5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8"/>
                                        </p:tgtEl>
                                        <p:attrNameLst>
                                          <p:attrName>style.visibility</p:attrName>
                                        </p:attrNameLst>
                                      </p:cBhvr>
                                      <p:to>
                                        <p:strVal val="visible"/>
                                      </p:to>
                                    </p:set>
                                    <p:animEffect filter="fade" transition="in">
                                      <p:cBhvr>
                                        <p:cTn dur="500"/>
                                        <p:tgtEl>
                                          <p:spTgt spid="5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7"/>
                                        </p:tgtEl>
                                        <p:attrNameLst>
                                          <p:attrName>style.visibility</p:attrName>
                                        </p:attrNameLst>
                                      </p:cBhvr>
                                      <p:to>
                                        <p:strVal val="visible"/>
                                      </p:to>
                                    </p:set>
                                    <p:animEffect filter="fade" transition="in">
                                      <p:cBhvr>
                                        <p:cTn dur="1000"/>
                                        <p:tgtEl>
                                          <p:spTgt spid="5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9"/>
                                        </p:tgtEl>
                                        <p:attrNameLst>
                                          <p:attrName>style.visibility</p:attrName>
                                        </p:attrNameLst>
                                      </p:cBhvr>
                                      <p:to>
                                        <p:strVal val="visible"/>
                                      </p:to>
                                    </p:set>
                                    <p:animEffect filter="fade" transition="in">
                                      <p:cBhvr>
                                        <p:cTn dur="1000"/>
                                        <p:tgtEl>
                                          <p:spTgt spid="6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23"/>
          <p:cNvSpPr/>
          <p:nvPr/>
        </p:nvSpPr>
        <p:spPr>
          <a:xfrm>
            <a:off x="148936" y="1716238"/>
            <a:ext cx="2057400" cy="1972541"/>
          </a:xfrm>
          <a:prstGeom prst="rightArrow">
            <a:avLst>
              <a:gd fmla="val 50000" name="adj1"/>
              <a:gd fmla="val 50000" name="adj2"/>
            </a:avLst>
          </a:prstGeom>
          <a:solidFill>
            <a:srgbClr val="00B050"/>
          </a:solidFill>
          <a:ln cap="flat" cmpd="sng" w="25400">
            <a:solidFill>
              <a:srgbClr val="395E89"/>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http://news.nationalgeographic.com/news/bigphotos/images/091006-mass-extinction-fungi-forests_big.jpg" id="615" name="Google Shape;615;p23"/>
          <p:cNvPicPr preferRelativeResize="0"/>
          <p:nvPr/>
        </p:nvPicPr>
        <p:blipFill rotWithShape="1">
          <a:blip r:embed="rId3">
            <a:alphaModFix/>
          </a:blip>
          <a:srcRect b="0" l="0" r="0" t="0"/>
          <a:stretch/>
        </p:blipFill>
        <p:spPr>
          <a:xfrm>
            <a:off x="2514600" y="209550"/>
            <a:ext cx="6248400" cy="4191000"/>
          </a:xfrm>
          <a:prstGeom prst="rect">
            <a:avLst/>
          </a:prstGeom>
          <a:noFill/>
          <a:ln>
            <a:noFill/>
          </a:ln>
        </p:spPr>
      </p:pic>
      <p:sp>
        <p:nvSpPr>
          <p:cNvPr id="616" name="Google Shape;616;p23"/>
          <p:cNvSpPr txBox="1"/>
          <p:nvPr>
            <p:ph type="title"/>
          </p:nvPr>
        </p:nvSpPr>
        <p:spPr>
          <a:xfrm>
            <a:off x="3048000" y="4476779"/>
            <a:ext cx="5943600" cy="557645"/>
          </a:xfrm>
          <a:prstGeom prst="rect">
            <a:avLst/>
          </a:prstGeom>
          <a:noFill/>
          <a:ln>
            <a:noFill/>
          </a:ln>
        </p:spPr>
        <p:txBody>
          <a:bodyPr anchorCtr="0" anchor="ctr" bIns="45675" lIns="91375" spcFirstLastPara="1" rIns="91375" wrap="square" tIns="45675">
            <a:noAutofit/>
          </a:bodyPr>
          <a:lstStyle/>
          <a:p>
            <a:pPr indent="0" lvl="0" marL="0" rtl="0" algn="ctr">
              <a:lnSpc>
                <a:spcPct val="115000"/>
              </a:lnSpc>
              <a:spcBef>
                <a:spcPts val="0"/>
              </a:spcBef>
              <a:spcAft>
                <a:spcPts val="0"/>
              </a:spcAft>
              <a:buNone/>
            </a:pPr>
            <a:r>
              <a:rPr b="1" lang="en-US" sz="2800">
                <a:solidFill>
                  <a:srgbClr val="FF0000"/>
                </a:solidFill>
                <a:latin typeface="Times New Roman"/>
                <a:ea typeface="Times New Roman"/>
                <a:cs typeface="Times New Roman"/>
                <a:sym typeface="Times New Roman"/>
              </a:rPr>
              <a:t>Làm chết cây cối</a:t>
            </a:r>
            <a:endParaRPr/>
          </a:p>
        </p:txBody>
      </p:sp>
      <p:pic>
        <p:nvPicPr>
          <p:cNvPr id="617" name="Google Shape;617;p23"/>
          <p:cNvPicPr preferRelativeResize="0"/>
          <p:nvPr/>
        </p:nvPicPr>
        <p:blipFill rotWithShape="1">
          <a:blip r:embed="rId4">
            <a:alphaModFix/>
          </a:blip>
          <a:srcRect b="0" l="0" r="0" t="0"/>
          <a:stretch/>
        </p:blipFill>
        <p:spPr>
          <a:xfrm>
            <a:off x="2514600" y="0"/>
            <a:ext cx="6553200" cy="4400550"/>
          </a:xfrm>
          <a:prstGeom prst="rect">
            <a:avLst/>
          </a:prstGeom>
          <a:noFill/>
          <a:ln>
            <a:noFill/>
          </a:ln>
        </p:spPr>
      </p:pic>
      <p:sp>
        <p:nvSpPr>
          <p:cNvPr id="618" name="Google Shape;618;p23"/>
          <p:cNvSpPr/>
          <p:nvPr/>
        </p:nvSpPr>
        <p:spPr>
          <a:xfrm>
            <a:off x="2286000" y="4552952"/>
            <a:ext cx="6781800" cy="517065"/>
          </a:xfrm>
          <a:prstGeom prst="rect">
            <a:avLst/>
          </a:prstGeom>
          <a:noFill/>
          <a:ln>
            <a:noFill/>
          </a:ln>
        </p:spPr>
        <p:txBody>
          <a:bodyPr anchorCtr="0" anchor="t" bIns="45675" lIns="91375" spcFirstLastPara="1" rIns="91375" wrap="square" tIns="45675">
            <a:spAutoFit/>
          </a:bodyPr>
          <a:lstStyle/>
          <a:p>
            <a:pPr indent="0" lvl="0" marL="0" marR="0" rtl="0" algn="l">
              <a:lnSpc>
                <a:spcPct val="115000"/>
              </a:lnSpc>
              <a:spcBef>
                <a:spcPts val="0"/>
              </a:spcBef>
              <a:spcAft>
                <a:spcPts val="0"/>
              </a:spcAft>
              <a:buNone/>
            </a:pPr>
            <a:r>
              <a:rPr b="1" lang="en-US" sz="2400">
                <a:solidFill>
                  <a:srgbClr val="632423"/>
                </a:solidFill>
                <a:latin typeface="Times New Roman"/>
                <a:ea typeface="Times New Roman"/>
                <a:cs typeface="Times New Roman"/>
                <a:sym typeface="Times New Roman"/>
              </a:rPr>
              <a:t>Gây ra các bệnh về đường hô hấp cho con người.</a:t>
            </a:r>
            <a:endParaRPr b="1" sz="2000">
              <a:solidFill>
                <a:srgbClr val="632423"/>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4"/>
                                        </p:tgtEl>
                                        <p:attrNameLst>
                                          <p:attrName>style.visibility</p:attrName>
                                        </p:attrNameLst>
                                      </p:cBhvr>
                                      <p:to>
                                        <p:strVal val="visible"/>
                                      </p:to>
                                    </p:set>
                                    <p:animEffect filter="fade" transition="in">
                                      <p:cBhvr>
                                        <p:cTn dur="500"/>
                                        <p:tgtEl>
                                          <p:spTgt spid="6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15"/>
                                        </p:tgtEl>
                                        <p:attrNameLst>
                                          <p:attrName>style.visibility</p:attrName>
                                        </p:attrNameLst>
                                      </p:cBhvr>
                                      <p:to>
                                        <p:strVal val="visible"/>
                                      </p:to>
                                    </p:set>
                                    <p:anim calcmode="lin" valueType="num">
                                      <p:cBhvr additive="base">
                                        <p:cTn dur="500"/>
                                        <p:tgtEl>
                                          <p:spTgt spid="615"/>
                                        </p:tgtEl>
                                        <p:attrNameLst>
                                          <p:attrName>ppt_w</p:attrName>
                                        </p:attrNameLst>
                                      </p:cBhvr>
                                      <p:tavLst>
                                        <p:tav fmla="" tm="0">
                                          <p:val>
                                            <p:strVal val="0"/>
                                          </p:val>
                                        </p:tav>
                                        <p:tav fmla="" tm="100000">
                                          <p:val>
                                            <p:strVal val="#ppt_w"/>
                                          </p:val>
                                        </p:tav>
                                      </p:tavLst>
                                    </p:anim>
                                    <p:anim calcmode="lin" valueType="num">
                                      <p:cBhvr additive="base">
                                        <p:cTn dur="500"/>
                                        <p:tgtEl>
                                          <p:spTgt spid="61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16"/>
                                        </p:tgtEl>
                                        <p:attrNameLst>
                                          <p:attrName>style.visibility</p:attrName>
                                        </p:attrNameLst>
                                      </p:cBhvr>
                                      <p:to>
                                        <p:strVal val="visible"/>
                                      </p:to>
                                    </p:set>
                                    <p:anim calcmode="lin" valueType="num">
                                      <p:cBhvr additive="base">
                                        <p:cTn dur="500"/>
                                        <p:tgtEl>
                                          <p:spTgt spid="616"/>
                                        </p:tgtEl>
                                        <p:attrNameLst>
                                          <p:attrName>ppt_w</p:attrName>
                                        </p:attrNameLst>
                                      </p:cBhvr>
                                      <p:tavLst>
                                        <p:tav fmla="" tm="0">
                                          <p:val>
                                            <p:strVal val="0"/>
                                          </p:val>
                                        </p:tav>
                                        <p:tav fmla="" tm="100000">
                                          <p:val>
                                            <p:strVal val="#ppt_w"/>
                                          </p:val>
                                        </p:tav>
                                      </p:tavLst>
                                    </p:anim>
                                    <p:anim calcmode="lin" valueType="num">
                                      <p:cBhvr additive="base">
                                        <p:cTn dur="500"/>
                                        <p:tgtEl>
                                          <p:spTgt spid="61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0"/>
                                  </p:stCondLst>
                                  <p:childTnLst>
                                    <p:anim calcmode="lin" valueType="num">
                                      <p:cBhvr additive="base">
                                        <p:cTn dur="500"/>
                                        <p:tgtEl>
                                          <p:spTgt spid="615"/>
                                        </p:tgtEl>
                                        <p:attrNameLst>
                                          <p:attrName>ppt_w</p:attrName>
                                        </p:attrNameLst>
                                      </p:cBhvr>
                                      <p:tavLst>
                                        <p:tav fmla="" tm="0">
                                          <p:val>
                                            <p:strVal val="#ppt_w"/>
                                          </p:val>
                                        </p:tav>
                                        <p:tav fmla="" tm="100000">
                                          <p:val>
                                            <p:strVal val="0"/>
                                          </p:val>
                                        </p:tav>
                                      </p:tavLst>
                                    </p:anim>
                                    <p:anim calcmode="lin" valueType="num">
                                      <p:cBhvr additive="base">
                                        <p:cTn dur="500"/>
                                        <p:tgtEl>
                                          <p:spTgt spid="615"/>
                                        </p:tgtEl>
                                        <p:attrNameLst>
                                          <p:attrName>ppt_h</p:attrName>
                                        </p:attrNameLst>
                                      </p:cBhvr>
                                      <p:tavLst>
                                        <p:tav fmla="" tm="0">
                                          <p:val>
                                            <p:strVal val="#ppt_h"/>
                                          </p:val>
                                        </p:tav>
                                        <p:tav fmla="" tm="100000">
                                          <p:val>
                                            <p:strVal val="0"/>
                                          </p:val>
                                        </p:tav>
                                      </p:tavLst>
                                    </p:anim>
                                    <p:set>
                                      <p:cBhvr>
                                        <p:cTn dur="1" fill="hold">
                                          <p:stCondLst>
                                            <p:cond delay="500"/>
                                          </p:stCondLst>
                                        </p:cTn>
                                        <p:tgtEl>
                                          <p:spTgt spid="615"/>
                                        </p:tgtEl>
                                        <p:attrNameLst>
                                          <p:attrName>style.visibility</p:attrName>
                                        </p:attrNameLst>
                                      </p:cBhvr>
                                      <p:to>
                                        <p:strVal val="hidden"/>
                                      </p:to>
                                    </p:set>
                                  </p:childTnLst>
                                </p:cTn>
                              </p:par>
                              <p:par>
                                <p:cTn fill="hold" nodeType="withEffect" presetClass="exit" presetID="23" presetSubtype="32">
                                  <p:stCondLst>
                                    <p:cond delay="0"/>
                                  </p:stCondLst>
                                  <p:childTnLst>
                                    <p:anim calcmode="lin" valueType="num">
                                      <p:cBhvr additive="base">
                                        <p:cTn dur="500"/>
                                        <p:tgtEl>
                                          <p:spTgt spid="616"/>
                                        </p:tgtEl>
                                        <p:attrNameLst>
                                          <p:attrName>ppt_w</p:attrName>
                                        </p:attrNameLst>
                                      </p:cBhvr>
                                      <p:tavLst>
                                        <p:tav fmla="" tm="0">
                                          <p:val>
                                            <p:strVal val="#ppt_w"/>
                                          </p:val>
                                        </p:tav>
                                        <p:tav fmla="" tm="100000">
                                          <p:val>
                                            <p:strVal val="0"/>
                                          </p:val>
                                        </p:tav>
                                      </p:tavLst>
                                    </p:anim>
                                    <p:anim calcmode="lin" valueType="num">
                                      <p:cBhvr additive="base">
                                        <p:cTn dur="500"/>
                                        <p:tgtEl>
                                          <p:spTgt spid="616"/>
                                        </p:tgtEl>
                                        <p:attrNameLst>
                                          <p:attrName>ppt_h</p:attrName>
                                        </p:attrNameLst>
                                      </p:cBhvr>
                                      <p:tavLst>
                                        <p:tav fmla="" tm="0">
                                          <p:val>
                                            <p:strVal val="#ppt_h"/>
                                          </p:val>
                                        </p:tav>
                                        <p:tav fmla="" tm="100000">
                                          <p:val>
                                            <p:strVal val="0"/>
                                          </p:val>
                                        </p:tav>
                                      </p:tavLst>
                                    </p:anim>
                                    <p:set>
                                      <p:cBhvr>
                                        <p:cTn dur="1" fill="hold">
                                          <p:stCondLst>
                                            <p:cond delay="500"/>
                                          </p:stCondLst>
                                        </p:cTn>
                                        <p:tgtEl>
                                          <p:spTgt spid="61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17"/>
                                        </p:tgtEl>
                                        <p:attrNameLst>
                                          <p:attrName>style.visibility</p:attrName>
                                        </p:attrNameLst>
                                      </p:cBhvr>
                                      <p:to>
                                        <p:strVal val="visible"/>
                                      </p:to>
                                    </p:set>
                                    <p:anim calcmode="lin" valueType="num">
                                      <p:cBhvr additive="base">
                                        <p:cTn dur="500"/>
                                        <p:tgtEl>
                                          <p:spTgt spid="617"/>
                                        </p:tgtEl>
                                        <p:attrNameLst>
                                          <p:attrName>ppt_w</p:attrName>
                                        </p:attrNameLst>
                                      </p:cBhvr>
                                      <p:tavLst>
                                        <p:tav fmla="" tm="0">
                                          <p:val>
                                            <p:strVal val="0"/>
                                          </p:val>
                                        </p:tav>
                                        <p:tav fmla="" tm="100000">
                                          <p:val>
                                            <p:strVal val="#ppt_w"/>
                                          </p:val>
                                        </p:tav>
                                      </p:tavLst>
                                    </p:anim>
                                    <p:anim calcmode="lin" valueType="num">
                                      <p:cBhvr additive="base">
                                        <p:cTn dur="500"/>
                                        <p:tgtEl>
                                          <p:spTgt spid="61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8"/>
                                        </p:tgtEl>
                                        <p:attrNameLst>
                                          <p:attrName>style.visibility</p:attrName>
                                        </p:attrNameLst>
                                      </p:cBhvr>
                                      <p:to>
                                        <p:strVal val="visible"/>
                                      </p:to>
                                    </p:set>
                                    <p:animEffect filter="fade" transition="in">
                                      <p:cBhvr>
                                        <p:cTn dur="1000"/>
                                        <p:tgtEl>
                                          <p:spTgt spid="6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24"/>
          <p:cNvSpPr/>
          <p:nvPr/>
        </p:nvSpPr>
        <p:spPr>
          <a:xfrm>
            <a:off x="228600" y="0"/>
            <a:ext cx="1371600" cy="1028700"/>
          </a:xfrm>
          <a:prstGeom prst="sun">
            <a:avLst>
              <a:gd fmla="val 25000" name="adj"/>
            </a:avLst>
          </a:prstGeom>
          <a:solidFill>
            <a:srgbClr val="CC3248"/>
          </a:solidFill>
          <a:ln cap="flat" cmpd="sng" w="9525">
            <a:solidFill>
              <a:srgbClr val="CC3248"/>
            </a:solidFill>
            <a:prstDash val="solid"/>
            <a:miter lim="800000"/>
            <a:headEnd len="sm" w="sm" type="none"/>
            <a:tailEnd len="sm" w="sm" type="none"/>
          </a:ln>
        </p:spPr>
        <p:txBody>
          <a:bodyPr anchorCtr="0" anchor="ctr" bIns="45675" lIns="91375" spcFirstLastPara="1" rIns="91375" wrap="square" tIns="45675">
            <a:noAutofit/>
          </a:bodyPr>
          <a:lstStyle/>
          <a:p>
            <a:pPr indent="0" lvl="0" marL="0" marR="0" rtl="0" algn="l">
              <a:spcBef>
                <a:spcPts val="0"/>
              </a:spcBef>
              <a:spcAft>
                <a:spcPts val="0"/>
              </a:spcAft>
              <a:buNone/>
            </a:pPr>
            <a:r>
              <a:t/>
            </a:r>
            <a:endParaRPr sz="3600">
              <a:solidFill>
                <a:srgbClr val="000000"/>
              </a:solidFill>
              <a:latin typeface="Times New Roman"/>
              <a:ea typeface="Times New Roman"/>
              <a:cs typeface="Times New Roman"/>
              <a:sym typeface="Times New Roman"/>
            </a:endParaRPr>
          </a:p>
        </p:txBody>
      </p:sp>
      <p:cxnSp>
        <p:nvCxnSpPr>
          <p:cNvPr id="624" name="Google Shape;624;p24"/>
          <p:cNvCxnSpPr/>
          <p:nvPr/>
        </p:nvCxnSpPr>
        <p:spPr>
          <a:xfrm>
            <a:off x="990600" y="895746"/>
            <a:ext cx="0" cy="3028950"/>
          </a:xfrm>
          <a:prstGeom prst="straightConnector1">
            <a:avLst/>
          </a:prstGeom>
          <a:noFill/>
          <a:ln cap="flat" cmpd="sng" w="38100">
            <a:solidFill>
              <a:srgbClr val="CC3248"/>
            </a:solidFill>
            <a:prstDash val="dot"/>
            <a:round/>
            <a:headEnd len="med" w="med" type="none"/>
            <a:tailEnd len="med" w="med" type="triangle"/>
          </a:ln>
        </p:spPr>
      </p:cxnSp>
      <p:sp>
        <p:nvSpPr>
          <p:cNvPr id="625" name="Google Shape;625;p24"/>
          <p:cNvSpPr/>
          <p:nvPr/>
        </p:nvSpPr>
        <p:spPr>
          <a:xfrm rot="5400000">
            <a:off x="3883508" y="-168816"/>
            <a:ext cx="1828801" cy="8692242"/>
          </a:xfrm>
          <a:prstGeom prst="moon">
            <a:avLst>
              <a:gd fmla="val 83069" name="adj"/>
            </a:avLst>
          </a:prstGeom>
          <a:solidFill>
            <a:srgbClr val="E6B91E"/>
          </a:solidFill>
          <a:ln cap="rnd" cmpd="sng" w="19050">
            <a:solidFill>
              <a:srgbClr val="E6B91E"/>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l">
              <a:spcBef>
                <a:spcPts val="0"/>
              </a:spcBef>
              <a:spcAft>
                <a:spcPts val="0"/>
              </a:spcAft>
              <a:buNone/>
            </a:pPr>
            <a:r>
              <a:t/>
            </a:r>
            <a:endParaRPr sz="3600">
              <a:solidFill>
                <a:srgbClr val="000000"/>
              </a:solidFill>
              <a:latin typeface="Arial"/>
              <a:ea typeface="Arial"/>
              <a:cs typeface="Arial"/>
              <a:sym typeface="Arial"/>
            </a:endParaRPr>
          </a:p>
        </p:txBody>
      </p:sp>
      <p:pic>
        <p:nvPicPr>
          <p:cNvPr descr="j0212957" id="626" name="Google Shape;626;p24"/>
          <p:cNvPicPr preferRelativeResize="0"/>
          <p:nvPr/>
        </p:nvPicPr>
        <p:blipFill rotWithShape="1">
          <a:blip r:embed="rId3">
            <a:alphaModFix/>
          </a:blip>
          <a:srcRect b="0" l="0" r="0" t="0"/>
          <a:stretch/>
        </p:blipFill>
        <p:spPr>
          <a:xfrm rot="-2592683">
            <a:off x="539752" y="3699102"/>
            <a:ext cx="909638" cy="451247"/>
          </a:xfrm>
          <a:prstGeom prst="rect">
            <a:avLst/>
          </a:prstGeom>
          <a:noFill/>
          <a:ln>
            <a:noFill/>
          </a:ln>
        </p:spPr>
      </p:pic>
      <p:pic>
        <p:nvPicPr>
          <p:cNvPr descr="helico1[1]" id="627" name="Google Shape;627;p24"/>
          <p:cNvPicPr preferRelativeResize="0"/>
          <p:nvPr/>
        </p:nvPicPr>
        <p:blipFill rotWithShape="1">
          <a:blip r:embed="rId4">
            <a:alphaModFix/>
          </a:blip>
          <a:srcRect b="0" l="0" r="0" t="0"/>
          <a:stretch/>
        </p:blipFill>
        <p:spPr>
          <a:xfrm rot="-1331678">
            <a:off x="1552992" y="2731329"/>
            <a:ext cx="990600" cy="742950"/>
          </a:xfrm>
          <a:prstGeom prst="rect">
            <a:avLst/>
          </a:prstGeom>
          <a:noFill/>
          <a:ln>
            <a:noFill/>
          </a:ln>
        </p:spPr>
      </p:pic>
      <p:pic>
        <p:nvPicPr>
          <p:cNvPr descr="car1" id="628" name="Google Shape;628;p24"/>
          <p:cNvPicPr preferRelativeResize="0"/>
          <p:nvPr/>
        </p:nvPicPr>
        <p:blipFill rotWithShape="1">
          <a:blip r:embed="rId5">
            <a:alphaModFix/>
          </a:blip>
          <a:srcRect b="0" l="0" r="0" t="0"/>
          <a:stretch/>
        </p:blipFill>
        <p:spPr>
          <a:xfrm rot="-606992">
            <a:off x="2706930" y="2697095"/>
            <a:ext cx="1371600" cy="485775"/>
          </a:xfrm>
          <a:prstGeom prst="rect">
            <a:avLst/>
          </a:prstGeom>
          <a:noFill/>
          <a:ln>
            <a:noFill/>
          </a:ln>
        </p:spPr>
      </p:pic>
      <p:grpSp>
        <p:nvGrpSpPr>
          <p:cNvPr id="629" name="Google Shape;629;p24"/>
          <p:cNvGrpSpPr/>
          <p:nvPr/>
        </p:nvGrpSpPr>
        <p:grpSpPr>
          <a:xfrm>
            <a:off x="4517571" y="2513921"/>
            <a:ext cx="914400" cy="628733"/>
            <a:chOff x="2496" y="2208"/>
            <a:chExt cx="576" cy="528"/>
          </a:xfrm>
        </p:grpSpPr>
        <p:grpSp>
          <p:nvGrpSpPr>
            <p:cNvPr id="630" name="Google Shape;630;p24"/>
            <p:cNvGrpSpPr/>
            <p:nvPr/>
          </p:nvGrpSpPr>
          <p:grpSpPr>
            <a:xfrm>
              <a:off x="2496" y="2208"/>
              <a:ext cx="576" cy="528"/>
              <a:chOff x="2592" y="2832"/>
              <a:chExt cx="576" cy="912"/>
            </a:xfrm>
          </p:grpSpPr>
          <p:grpSp>
            <p:nvGrpSpPr>
              <p:cNvPr id="631" name="Google Shape;631;p24"/>
              <p:cNvGrpSpPr/>
              <p:nvPr/>
            </p:nvGrpSpPr>
            <p:grpSpPr>
              <a:xfrm>
                <a:off x="2592" y="3312"/>
                <a:ext cx="576" cy="432"/>
                <a:chOff x="2592" y="3216"/>
                <a:chExt cx="672" cy="720"/>
              </a:xfrm>
            </p:grpSpPr>
            <p:sp>
              <p:nvSpPr>
                <p:cNvPr id="632" name="Google Shape;632;p24"/>
                <p:cNvSpPr/>
                <p:nvPr/>
              </p:nvSpPr>
              <p:spPr>
                <a:xfrm>
                  <a:off x="2640" y="3216"/>
                  <a:ext cx="192" cy="144"/>
                </a:xfrm>
                <a:prstGeom prst="flowChartPunchedCard">
                  <a:avLst/>
                </a:prstGeom>
                <a:solidFill>
                  <a:srgbClr val="E7EB57"/>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3600">
                    <a:solidFill>
                      <a:srgbClr val="000000"/>
                    </a:solidFill>
                    <a:latin typeface="Times New Roman"/>
                    <a:ea typeface="Times New Roman"/>
                    <a:cs typeface="Times New Roman"/>
                    <a:sym typeface="Times New Roman"/>
                  </a:endParaRPr>
                </a:p>
              </p:txBody>
            </p:sp>
            <p:sp>
              <p:nvSpPr>
                <p:cNvPr id="633" name="Google Shape;633;p24"/>
                <p:cNvSpPr/>
                <p:nvPr/>
              </p:nvSpPr>
              <p:spPr>
                <a:xfrm>
                  <a:off x="2592" y="3744"/>
                  <a:ext cx="336" cy="192"/>
                </a:xfrm>
                <a:prstGeom prst="rect">
                  <a:avLst/>
                </a:prstGeom>
                <a:solidFill>
                  <a:srgbClr val="E7EB57"/>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3600">
                    <a:solidFill>
                      <a:srgbClr val="000000"/>
                    </a:solidFill>
                    <a:latin typeface="Times New Roman"/>
                    <a:ea typeface="Times New Roman"/>
                    <a:cs typeface="Times New Roman"/>
                    <a:sym typeface="Times New Roman"/>
                  </a:endParaRPr>
                </a:p>
              </p:txBody>
            </p:sp>
            <p:sp>
              <p:nvSpPr>
                <p:cNvPr id="634" name="Google Shape;634;p24"/>
                <p:cNvSpPr/>
                <p:nvPr/>
              </p:nvSpPr>
              <p:spPr>
                <a:xfrm>
                  <a:off x="2928" y="3744"/>
                  <a:ext cx="336" cy="192"/>
                </a:xfrm>
                <a:prstGeom prst="rect">
                  <a:avLst/>
                </a:prstGeom>
                <a:solidFill>
                  <a:srgbClr val="E7EB57"/>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3600">
                    <a:solidFill>
                      <a:srgbClr val="000000"/>
                    </a:solidFill>
                    <a:latin typeface="Times New Roman"/>
                    <a:ea typeface="Times New Roman"/>
                    <a:cs typeface="Times New Roman"/>
                    <a:sym typeface="Times New Roman"/>
                  </a:endParaRPr>
                </a:p>
              </p:txBody>
            </p:sp>
            <p:sp>
              <p:nvSpPr>
                <p:cNvPr id="635" name="Google Shape;635;p24"/>
                <p:cNvSpPr/>
                <p:nvPr/>
              </p:nvSpPr>
              <p:spPr>
                <a:xfrm>
                  <a:off x="2784" y="3360"/>
                  <a:ext cx="144" cy="192"/>
                </a:xfrm>
                <a:prstGeom prst="rect">
                  <a:avLst/>
                </a:prstGeom>
                <a:solidFill>
                  <a:srgbClr val="E7EB57"/>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3600">
                    <a:solidFill>
                      <a:srgbClr val="000000"/>
                    </a:solidFill>
                    <a:latin typeface="Times New Roman"/>
                    <a:ea typeface="Times New Roman"/>
                    <a:cs typeface="Times New Roman"/>
                    <a:sym typeface="Times New Roman"/>
                  </a:endParaRPr>
                </a:p>
              </p:txBody>
            </p:sp>
            <p:sp>
              <p:nvSpPr>
                <p:cNvPr id="636" name="Google Shape;636;p24"/>
                <p:cNvSpPr/>
                <p:nvPr/>
              </p:nvSpPr>
              <p:spPr>
                <a:xfrm>
                  <a:off x="2640" y="3360"/>
                  <a:ext cx="144" cy="192"/>
                </a:xfrm>
                <a:prstGeom prst="rect">
                  <a:avLst/>
                </a:prstGeom>
                <a:solidFill>
                  <a:srgbClr val="E7EB57"/>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3600">
                    <a:solidFill>
                      <a:srgbClr val="000000"/>
                    </a:solidFill>
                    <a:latin typeface="Times New Roman"/>
                    <a:ea typeface="Times New Roman"/>
                    <a:cs typeface="Times New Roman"/>
                    <a:sym typeface="Times New Roman"/>
                  </a:endParaRPr>
                </a:p>
              </p:txBody>
            </p:sp>
            <p:sp>
              <p:nvSpPr>
                <p:cNvPr id="637" name="Google Shape;637;p24"/>
                <p:cNvSpPr/>
                <p:nvPr/>
              </p:nvSpPr>
              <p:spPr>
                <a:xfrm>
                  <a:off x="3072" y="3552"/>
                  <a:ext cx="144" cy="192"/>
                </a:xfrm>
                <a:prstGeom prst="rect">
                  <a:avLst/>
                </a:prstGeom>
                <a:solidFill>
                  <a:srgbClr val="E7EB57"/>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3600">
                    <a:solidFill>
                      <a:srgbClr val="000000"/>
                    </a:solidFill>
                    <a:latin typeface="Times New Roman"/>
                    <a:ea typeface="Times New Roman"/>
                    <a:cs typeface="Times New Roman"/>
                    <a:sym typeface="Times New Roman"/>
                  </a:endParaRPr>
                </a:p>
              </p:txBody>
            </p:sp>
            <p:sp>
              <p:nvSpPr>
                <p:cNvPr id="638" name="Google Shape;638;p24"/>
                <p:cNvSpPr/>
                <p:nvPr/>
              </p:nvSpPr>
              <p:spPr>
                <a:xfrm>
                  <a:off x="2928" y="3552"/>
                  <a:ext cx="144" cy="192"/>
                </a:xfrm>
                <a:prstGeom prst="rect">
                  <a:avLst/>
                </a:prstGeom>
                <a:solidFill>
                  <a:srgbClr val="E7EB57"/>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3600">
                    <a:solidFill>
                      <a:srgbClr val="000000"/>
                    </a:solidFill>
                    <a:latin typeface="Times New Roman"/>
                    <a:ea typeface="Times New Roman"/>
                    <a:cs typeface="Times New Roman"/>
                    <a:sym typeface="Times New Roman"/>
                  </a:endParaRPr>
                </a:p>
              </p:txBody>
            </p:sp>
            <p:sp>
              <p:nvSpPr>
                <p:cNvPr id="639" name="Google Shape;639;p24"/>
                <p:cNvSpPr/>
                <p:nvPr/>
              </p:nvSpPr>
              <p:spPr>
                <a:xfrm>
                  <a:off x="2784" y="3552"/>
                  <a:ext cx="144" cy="192"/>
                </a:xfrm>
                <a:prstGeom prst="rect">
                  <a:avLst/>
                </a:prstGeom>
                <a:solidFill>
                  <a:srgbClr val="E7EB57"/>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3600">
                    <a:solidFill>
                      <a:srgbClr val="000000"/>
                    </a:solidFill>
                    <a:latin typeface="Times New Roman"/>
                    <a:ea typeface="Times New Roman"/>
                    <a:cs typeface="Times New Roman"/>
                    <a:sym typeface="Times New Roman"/>
                  </a:endParaRPr>
                </a:p>
              </p:txBody>
            </p:sp>
            <p:sp>
              <p:nvSpPr>
                <p:cNvPr id="640" name="Google Shape;640;p24"/>
                <p:cNvSpPr/>
                <p:nvPr/>
              </p:nvSpPr>
              <p:spPr>
                <a:xfrm>
                  <a:off x="2640" y="3552"/>
                  <a:ext cx="144" cy="192"/>
                </a:xfrm>
                <a:prstGeom prst="rect">
                  <a:avLst/>
                </a:prstGeom>
                <a:solidFill>
                  <a:srgbClr val="E7EB57"/>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3600">
                    <a:solidFill>
                      <a:srgbClr val="000000"/>
                    </a:solidFill>
                    <a:latin typeface="Times New Roman"/>
                    <a:ea typeface="Times New Roman"/>
                    <a:cs typeface="Times New Roman"/>
                    <a:sym typeface="Times New Roman"/>
                  </a:endParaRPr>
                </a:p>
              </p:txBody>
            </p:sp>
            <p:sp>
              <p:nvSpPr>
                <p:cNvPr id="641" name="Google Shape;641;p24"/>
                <p:cNvSpPr/>
                <p:nvPr/>
              </p:nvSpPr>
              <p:spPr>
                <a:xfrm>
                  <a:off x="2928" y="3360"/>
                  <a:ext cx="144" cy="192"/>
                </a:xfrm>
                <a:prstGeom prst="rect">
                  <a:avLst/>
                </a:prstGeom>
                <a:solidFill>
                  <a:srgbClr val="E7EB57"/>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3600">
                    <a:solidFill>
                      <a:srgbClr val="000000"/>
                    </a:solidFill>
                    <a:latin typeface="Times New Roman"/>
                    <a:ea typeface="Times New Roman"/>
                    <a:cs typeface="Times New Roman"/>
                    <a:sym typeface="Times New Roman"/>
                  </a:endParaRPr>
                </a:p>
              </p:txBody>
            </p:sp>
            <p:sp>
              <p:nvSpPr>
                <p:cNvPr id="642" name="Google Shape;642;p24"/>
                <p:cNvSpPr/>
                <p:nvPr/>
              </p:nvSpPr>
              <p:spPr>
                <a:xfrm>
                  <a:off x="3072" y="3360"/>
                  <a:ext cx="144" cy="192"/>
                </a:xfrm>
                <a:prstGeom prst="rect">
                  <a:avLst/>
                </a:prstGeom>
                <a:solidFill>
                  <a:srgbClr val="E7EB57"/>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3600">
                    <a:solidFill>
                      <a:srgbClr val="000000"/>
                    </a:solidFill>
                    <a:latin typeface="Times New Roman"/>
                    <a:ea typeface="Times New Roman"/>
                    <a:cs typeface="Times New Roman"/>
                    <a:sym typeface="Times New Roman"/>
                  </a:endParaRPr>
                </a:p>
              </p:txBody>
            </p:sp>
            <p:sp>
              <p:nvSpPr>
                <p:cNvPr id="643" name="Google Shape;643;p24"/>
                <p:cNvSpPr/>
                <p:nvPr/>
              </p:nvSpPr>
              <p:spPr>
                <a:xfrm>
                  <a:off x="2832" y="3216"/>
                  <a:ext cx="192" cy="144"/>
                </a:xfrm>
                <a:prstGeom prst="flowChartPunchedCard">
                  <a:avLst/>
                </a:prstGeom>
                <a:solidFill>
                  <a:srgbClr val="E7EB57"/>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3600">
                    <a:solidFill>
                      <a:srgbClr val="000000"/>
                    </a:solidFill>
                    <a:latin typeface="Times New Roman"/>
                    <a:ea typeface="Times New Roman"/>
                    <a:cs typeface="Times New Roman"/>
                    <a:sym typeface="Times New Roman"/>
                  </a:endParaRPr>
                </a:p>
              </p:txBody>
            </p:sp>
            <p:sp>
              <p:nvSpPr>
                <p:cNvPr id="644" name="Google Shape;644;p24"/>
                <p:cNvSpPr/>
                <p:nvPr/>
              </p:nvSpPr>
              <p:spPr>
                <a:xfrm>
                  <a:off x="3024" y="3216"/>
                  <a:ext cx="192" cy="144"/>
                </a:xfrm>
                <a:prstGeom prst="flowChartPunchedCard">
                  <a:avLst/>
                </a:prstGeom>
                <a:solidFill>
                  <a:srgbClr val="E7EB57"/>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3600">
                    <a:solidFill>
                      <a:srgbClr val="000000"/>
                    </a:solidFill>
                    <a:latin typeface="Times New Roman"/>
                    <a:ea typeface="Times New Roman"/>
                    <a:cs typeface="Times New Roman"/>
                    <a:sym typeface="Times New Roman"/>
                  </a:endParaRPr>
                </a:p>
              </p:txBody>
            </p:sp>
          </p:grpSp>
          <p:sp>
            <p:nvSpPr>
              <p:cNvPr id="645" name="Google Shape;645;p24"/>
              <p:cNvSpPr/>
              <p:nvPr/>
            </p:nvSpPr>
            <p:spPr>
              <a:xfrm flipH="1" rot="4906">
                <a:off x="2640" y="2832"/>
                <a:ext cx="75" cy="528"/>
              </a:xfrm>
              <a:prstGeom prst="flowChartMagneticDisk">
                <a:avLst/>
              </a:prstGeom>
              <a:solidFill>
                <a:srgbClr val="E7EB57"/>
              </a:solidFill>
              <a:ln cap="flat" cmpd="sng" w="9525">
                <a:solidFill>
                  <a:srgbClr val="54A02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3600">
                  <a:solidFill>
                    <a:srgbClr val="000000"/>
                  </a:solidFill>
                  <a:latin typeface="Times New Roman"/>
                  <a:ea typeface="Times New Roman"/>
                  <a:cs typeface="Times New Roman"/>
                  <a:sym typeface="Times New Roman"/>
                </a:endParaRPr>
              </a:p>
            </p:txBody>
          </p:sp>
        </p:grpSp>
        <p:sp>
          <p:nvSpPr>
            <p:cNvPr id="646" name="Google Shape;646;p24"/>
            <p:cNvSpPr/>
            <p:nvPr/>
          </p:nvSpPr>
          <p:spPr>
            <a:xfrm flipH="1" rot="4906">
              <a:off x="2877" y="2208"/>
              <a:ext cx="98" cy="287"/>
            </a:xfrm>
            <a:prstGeom prst="flowChartMagneticDisk">
              <a:avLst/>
            </a:prstGeom>
            <a:solidFill>
              <a:srgbClr val="E7EB57"/>
            </a:solidFill>
            <a:ln cap="flat" cmpd="sng" w="9525">
              <a:solidFill>
                <a:srgbClr val="54A02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3600">
                <a:solidFill>
                  <a:srgbClr val="000000"/>
                </a:solidFill>
                <a:latin typeface="Times New Roman"/>
                <a:ea typeface="Times New Roman"/>
                <a:cs typeface="Times New Roman"/>
                <a:sym typeface="Times New Roman"/>
              </a:endParaRPr>
            </a:p>
          </p:txBody>
        </p:sp>
        <p:sp>
          <p:nvSpPr>
            <p:cNvPr id="647" name="Google Shape;647;p24"/>
            <p:cNvSpPr/>
            <p:nvPr/>
          </p:nvSpPr>
          <p:spPr>
            <a:xfrm flipH="1" rot="4906">
              <a:off x="2736" y="2208"/>
              <a:ext cx="48" cy="288"/>
            </a:xfrm>
            <a:prstGeom prst="flowChartMagneticDisk">
              <a:avLst/>
            </a:prstGeom>
            <a:solidFill>
              <a:srgbClr val="E7EB57"/>
            </a:solidFill>
            <a:ln cap="flat" cmpd="sng" w="9525">
              <a:solidFill>
                <a:srgbClr val="54A02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3600">
                <a:solidFill>
                  <a:srgbClr val="000000"/>
                </a:solidFill>
                <a:latin typeface="Times New Roman"/>
                <a:ea typeface="Times New Roman"/>
                <a:cs typeface="Times New Roman"/>
                <a:sym typeface="Times New Roman"/>
              </a:endParaRPr>
            </a:p>
          </p:txBody>
        </p:sp>
      </p:grpSp>
      <p:sp>
        <p:nvSpPr>
          <p:cNvPr id="648" name="Google Shape;648;p24"/>
          <p:cNvSpPr/>
          <p:nvPr/>
        </p:nvSpPr>
        <p:spPr>
          <a:xfrm rot="-2231393">
            <a:off x="1950202" y="860181"/>
            <a:ext cx="2911951" cy="1507138"/>
          </a:xfrm>
          <a:custGeom>
            <a:rect b="b" l="l" r="r" t="t"/>
            <a:pathLst>
              <a:path extrusionOk="0" h="1215" w="884">
                <a:moveTo>
                  <a:pt x="309" y="138"/>
                </a:moveTo>
                <a:cubicBezTo>
                  <a:pt x="321" y="219"/>
                  <a:pt x="322" y="256"/>
                  <a:pt x="365" y="320"/>
                </a:cubicBezTo>
                <a:cubicBezTo>
                  <a:pt x="328" y="434"/>
                  <a:pt x="383" y="303"/>
                  <a:pt x="309" y="377"/>
                </a:cubicBezTo>
                <a:cubicBezTo>
                  <a:pt x="294" y="392"/>
                  <a:pt x="290" y="414"/>
                  <a:pt x="281" y="433"/>
                </a:cubicBezTo>
                <a:cubicBezTo>
                  <a:pt x="299" y="523"/>
                  <a:pt x="296" y="517"/>
                  <a:pt x="379" y="545"/>
                </a:cubicBezTo>
                <a:cubicBezTo>
                  <a:pt x="349" y="591"/>
                  <a:pt x="327" y="614"/>
                  <a:pt x="281" y="644"/>
                </a:cubicBezTo>
                <a:cubicBezTo>
                  <a:pt x="259" y="709"/>
                  <a:pt x="259" y="689"/>
                  <a:pt x="281" y="784"/>
                </a:cubicBezTo>
                <a:cubicBezTo>
                  <a:pt x="288" y="813"/>
                  <a:pt x="309" y="868"/>
                  <a:pt x="309" y="868"/>
                </a:cubicBezTo>
                <a:cubicBezTo>
                  <a:pt x="275" y="971"/>
                  <a:pt x="180" y="956"/>
                  <a:pt x="84" y="967"/>
                </a:cubicBezTo>
                <a:cubicBezTo>
                  <a:pt x="79" y="1018"/>
                  <a:pt x="85" y="1072"/>
                  <a:pt x="70" y="1121"/>
                </a:cubicBezTo>
                <a:cubicBezTo>
                  <a:pt x="65" y="1137"/>
                  <a:pt x="40" y="1137"/>
                  <a:pt x="28" y="1149"/>
                </a:cubicBezTo>
                <a:cubicBezTo>
                  <a:pt x="16" y="1161"/>
                  <a:pt x="9" y="1178"/>
                  <a:pt x="0" y="1192"/>
                </a:cubicBezTo>
                <a:cubicBezTo>
                  <a:pt x="42" y="1197"/>
                  <a:pt x="85" y="1215"/>
                  <a:pt x="126" y="1206"/>
                </a:cubicBezTo>
                <a:cubicBezTo>
                  <a:pt x="141" y="1203"/>
                  <a:pt x="130" y="1174"/>
                  <a:pt x="141" y="1163"/>
                </a:cubicBezTo>
                <a:cubicBezTo>
                  <a:pt x="168" y="1136"/>
                  <a:pt x="215" y="1143"/>
                  <a:pt x="253" y="1135"/>
                </a:cubicBezTo>
                <a:cubicBezTo>
                  <a:pt x="258" y="1121"/>
                  <a:pt x="254" y="1100"/>
                  <a:pt x="267" y="1093"/>
                </a:cubicBezTo>
                <a:cubicBezTo>
                  <a:pt x="292" y="1079"/>
                  <a:pt x="334" y="1101"/>
                  <a:pt x="351" y="1079"/>
                </a:cubicBezTo>
                <a:cubicBezTo>
                  <a:pt x="374" y="1049"/>
                  <a:pt x="350" y="1001"/>
                  <a:pt x="365" y="967"/>
                </a:cubicBezTo>
                <a:cubicBezTo>
                  <a:pt x="371" y="954"/>
                  <a:pt x="393" y="956"/>
                  <a:pt x="407" y="953"/>
                </a:cubicBezTo>
                <a:cubicBezTo>
                  <a:pt x="435" y="947"/>
                  <a:pt x="464" y="944"/>
                  <a:pt x="492" y="939"/>
                </a:cubicBezTo>
                <a:cubicBezTo>
                  <a:pt x="503" y="825"/>
                  <a:pt x="510" y="795"/>
                  <a:pt x="478" y="700"/>
                </a:cubicBezTo>
                <a:cubicBezTo>
                  <a:pt x="494" y="622"/>
                  <a:pt x="483" y="603"/>
                  <a:pt x="548" y="559"/>
                </a:cubicBezTo>
                <a:cubicBezTo>
                  <a:pt x="580" y="462"/>
                  <a:pt x="535" y="372"/>
                  <a:pt x="646" y="335"/>
                </a:cubicBezTo>
                <a:cubicBezTo>
                  <a:pt x="655" y="297"/>
                  <a:pt x="637" y="234"/>
                  <a:pt x="674" y="222"/>
                </a:cubicBezTo>
                <a:cubicBezTo>
                  <a:pt x="777" y="188"/>
                  <a:pt x="730" y="201"/>
                  <a:pt x="815" y="180"/>
                </a:cubicBezTo>
                <a:cubicBezTo>
                  <a:pt x="848" y="131"/>
                  <a:pt x="884" y="67"/>
                  <a:pt x="815" y="25"/>
                </a:cubicBezTo>
                <a:cubicBezTo>
                  <a:pt x="802" y="17"/>
                  <a:pt x="787" y="16"/>
                  <a:pt x="773" y="11"/>
                </a:cubicBezTo>
                <a:cubicBezTo>
                  <a:pt x="707" y="16"/>
                  <a:pt x="637" y="0"/>
                  <a:pt x="576" y="25"/>
                </a:cubicBezTo>
                <a:cubicBezTo>
                  <a:pt x="554" y="34"/>
                  <a:pt x="584" y="86"/>
                  <a:pt x="562" y="96"/>
                </a:cubicBezTo>
                <a:cubicBezTo>
                  <a:pt x="528" y="112"/>
                  <a:pt x="487" y="87"/>
                  <a:pt x="450" y="82"/>
                </a:cubicBezTo>
                <a:cubicBezTo>
                  <a:pt x="437" y="78"/>
                  <a:pt x="336" y="28"/>
                  <a:pt x="309" y="68"/>
                </a:cubicBezTo>
                <a:cubicBezTo>
                  <a:pt x="296" y="87"/>
                  <a:pt x="309" y="115"/>
                  <a:pt x="309" y="138"/>
                </a:cubicBezTo>
                <a:close/>
              </a:path>
            </a:pathLst>
          </a:custGeom>
          <a:gradFill>
            <a:gsLst>
              <a:gs pos="0">
                <a:srgbClr val="C0C0C0"/>
              </a:gs>
              <a:gs pos="100000">
                <a:srgbClr val="EBEBEB"/>
              </a:gs>
            </a:gsLst>
            <a:lin ang="18900000" scaled="0"/>
          </a:gradFill>
          <a:ln>
            <a:noFill/>
          </a:ln>
        </p:spPr>
        <p:txBody>
          <a:bodyPr anchorCtr="0" anchor="t" bIns="45675" lIns="91375" spcFirstLastPara="1" rIns="91375" wrap="square" tIns="45675">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pic>
        <p:nvPicPr>
          <p:cNvPr descr="explosion" id="649" name="Google Shape;649;p24"/>
          <p:cNvPicPr preferRelativeResize="0"/>
          <p:nvPr/>
        </p:nvPicPr>
        <p:blipFill rotWithShape="1">
          <a:blip r:embed="rId6">
            <a:alphaModFix/>
          </a:blip>
          <a:srcRect b="0" l="0" r="0" t="0"/>
          <a:stretch/>
        </p:blipFill>
        <p:spPr>
          <a:xfrm>
            <a:off x="4897975" y="1247078"/>
            <a:ext cx="1752600" cy="1657350"/>
          </a:xfrm>
          <a:prstGeom prst="rect">
            <a:avLst/>
          </a:prstGeom>
          <a:noFill/>
          <a:ln>
            <a:noFill/>
          </a:ln>
        </p:spPr>
      </p:pic>
      <p:grpSp>
        <p:nvGrpSpPr>
          <p:cNvPr id="650" name="Google Shape;650;p24"/>
          <p:cNvGrpSpPr/>
          <p:nvPr/>
        </p:nvGrpSpPr>
        <p:grpSpPr>
          <a:xfrm rot="-2820431">
            <a:off x="6420731" y="2798752"/>
            <a:ext cx="726521" cy="741942"/>
            <a:chOff x="2832" y="2262"/>
            <a:chExt cx="744" cy="467"/>
          </a:xfrm>
        </p:grpSpPr>
        <p:grpSp>
          <p:nvGrpSpPr>
            <p:cNvPr id="651" name="Google Shape;651;p24"/>
            <p:cNvGrpSpPr/>
            <p:nvPr/>
          </p:nvGrpSpPr>
          <p:grpSpPr>
            <a:xfrm>
              <a:off x="2928" y="2262"/>
              <a:ext cx="647" cy="467"/>
              <a:chOff x="3072" y="2349"/>
              <a:chExt cx="647" cy="467"/>
            </a:xfrm>
          </p:grpSpPr>
          <p:sp>
            <p:nvSpPr>
              <p:cNvPr id="652" name="Google Shape;652;p24"/>
              <p:cNvSpPr/>
              <p:nvPr/>
            </p:nvSpPr>
            <p:spPr>
              <a:xfrm rot="863159">
                <a:off x="3294" y="2391"/>
                <a:ext cx="384" cy="384"/>
              </a:xfrm>
              <a:prstGeom prst="cloudCallout">
                <a:avLst>
                  <a:gd fmla="val 11306" name="adj1"/>
                  <a:gd fmla="val 21023" name="adj2"/>
                </a:avLst>
              </a:prstGeom>
              <a:solidFill>
                <a:srgbClr val="3A763B"/>
              </a:solidFill>
              <a:ln cap="flat" cmpd="sng" w="9525">
                <a:solidFill>
                  <a:srgbClr val="3A763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53" name="Google Shape;653;p24"/>
              <p:cNvSpPr/>
              <p:nvPr/>
            </p:nvSpPr>
            <p:spPr>
              <a:xfrm rot="1015650">
                <a:off x="3072" y="2496"/>
                <a:ext cx="336" cy="48"/>
              </a:xfrm>
              <a:prstGeom prst="rect">
                <a:avLst/>
              </a:prstGeom>
              <a:solidFill>
                <a:srgbClr val="695231"/>
              </a:solidFill>
              <a:ln cap="flat" cmpd="sng" w="9525">
                <a:solidFill>
                  <a:srgbClr val="69523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3600">
                  <a:solidFill>
                    <a:srgbClr val="000000"/>
                  </a:solidFill>
                  <a:latin typeface="Times New Roman"/>
                  <a:ea typeface="Times New Roman"/>
                  <a:cs typeface="Times New Roman"/>
                  <a:sym typeface="Times New Roman"/>
                </a:endParaRPr>
              </a:p>
            </p:txBody>
          </p:sp>
        </p:grpSp>
        <p:sp>
          <p:nvSpPr>
            <p:cNvPr id="654" name="Google Shape;654;p24"/>
            <p:cNvSpPr/>
            <p:nvPr/>
          </p:nvSpPr>
          <p:spPr>
            <a:xfrm>
              <a:off x="2832" y="2400"/>
              <a:ext cx="96" cy="96"/>
            </a:xfrm>
            <a:prstGeom prst="can">
              <a:avLst>
                <a:gd fmla="val 25000" name="adj"/>
              </a:avLst>
            </a:prstGeom>
            <a:solidFill>
              <a:srgbClr val="695231"/>
            </a:solidFill>
            <a:ln cap="flat" cmpd="sng" w="9525">
              <a:solidFill>
                <a:srgbClr val="69523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3600">
                <a:solidFill>
                  <a:srgbClr val="000000"/>
                </a:solidFill>
                <a:latin typeface="Times New Roman"/>
                <a:ea typeface="Times New Roman"/>
                <a:cs typeface="Times New Roman"/>
                <a:sym typeface="Times New Roman"/>
              </a:endParaRPr>
            </a:p>
          </p:txBody>
        </p:sp>
      </p:grpSp>
      <p:grpSp>
        <p:nvGrpSpPr>
          <p:cNvPr id="655" name="Google Shape;655;p24"/>
          <p:cNvGrpSpPr/>
          <p:nvPr/>
        </p:nvGrpSpPr>
        <p:grpSpPr>
          <a:xfrm rot="-2251011">
            <a:off x="7233729" y="3137909"/>
            <a:ext cx="1130143" cy="556457"/>
            <a:chOff x="2832" y="2262"/>
            <a:chExt cx="744" cy="467"/>
          </a:xfrm>
        </p:grpSpPr>
        <p:grpSp>
          <p:nvGrpSpPr>
            <p:cNvPr id="656" name="Google Shape;656;p24"/>
            <p:cNvGrpSpPr/>
            <p:nvPr/>
          </p:nvGrpSpPr>
          <p:grpSpPr>
            <a:xfrm>
              <a:off x="2928" y="2262"/>
              <a:ext cx="647" cy="467"/>
              <a:chOff x="3072" y="2349"/>
              <a:chExt cx="647" cy="467"/>
            </a:xfrm>
          </p:grpSpPr>
          <p:sp>
            <p:nvSpPr>
              <p:cNvPr id="657" name="Google Shape;657;p24"/>
              <p:cNvSpPr/>
              <p:nvPr/>
            </p:nvSpPr>
            <p:spPr>
              <a:xfrm rot="863159">
                <a:off x="3294" y="2391"/>
                <a:ext cx="384" cy="384"/>
              </a:xfrm>
              <a:prstGeom prst="cloudCallout">
                <a:avLst>
                  <a:gd fmla="val 11306" name="adj1"/>
                  <a:gd fmla="val 21023" name="adj2"/>
                </a:avLst>
              </a:prstGeom>
              <a:solidFill>
                <a:srgbClr val="3A763B"/>
              </a:solidFill>
              <a:ln cap="flat" cmpd="sng" w="9525">
                <a:solidFill>
                  <a:srgbClr val="3A763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58" name="Google Shape;658;p24"/>
              <p:cNvSpPr/>
              <p:nvPr/>
            </p:nvSpPr>
            <p:spPr>
              <a:xfrm rot="1015650">
                <a:off x="3072" y="2496"/>
                <a:ext cx="336" cy="48"/>
              </a:xfrm>
              <a:prstGeom prst="rect">
                <a:avLst/>
              </a:prstGeom>
              <a:solidFill>
                <a:srgbClr val="695231"/>
              </a:solidFill>
              <a:ln cap="flat" cmpd="sng" w="9525">
                <a:solidFill>
                  <a:srgbClr val="69523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3600">
                  <a:solidFill>
                    <a:srgbClr val="000000"/>
                  </a:solidFill>
                  <a:latin typeface="Times New Roman"/>
                  <a:ea typeface="Times New Roman"/>
                  <a:cs typeface="Times New Roman"/>
                  <a:sym typeface="Times New Roman"/>
                </a:endParaRPr>
              </a:p>
            </p:txBody>
          </p:sp>
        </p:grpSp>
        <p:sp>
          <p:nvSpPr>
            <p:cNvPr id="659" name="Google Shape;659;p24"/>
            <p:cNvSpPr/>
            <p:nvPr/>
          </p:nvSpPr>
          <p:spPr>
            <a:xfrm>
              <a:off x="2832" y="2400"/>
              <a:ext cx="96" cy="96"/>
            </a:xfrm>
            <a:prstGeom prst="can">
              <a:avLst>
                <a:gd fmla="val 25000" name="adj"/>
              </a:avLst>
            </a:prstGeom>
            <a:solidFill>
              <a:srgbClr val="695231"/>
            </a:solidFill>
            <a:ln cap="flat" cmpd="sng" w="9525">
              <a:solidFill>
                <a:srgbClr val="69523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3600">
                <a:solidFill>
                  <a:srgbClr val="000000"/>
                </a:solidFill>
                <a:latin typeface="Times New Roman"/>
                <a:ea typeface="Times New Roman"/>
                <a:cs typeface="Times New Roman"/>
                <a:sym typeface="Times New Roman"/>
              </a:endParaRPr>
            </a:p>
          </p:txBody>
        </p:sp>
      </p:grpSp>
      <p:grpSp>
        <p:nvGrpSpPr>
          <p:cNvPr id="660" name="Google Shape;660;p24"/>
          <p:cNvGrpSpPr/>
          <p:nvPr/>
        </p:nvGrpSpPr>
        <p:grpSpPr>
          <a:xfrm rot="-3090608">
            <a:off x="6862377" y="2872510"/>
            <a:ext cx="885447" cy="741942"/>
            <a:chOff x="2832" y="2262"/>
            <a:chExt cx="744" cy="467"/>
          </a:xfrm>
        </p:grpSpPr>
        <p:grpSp>
          <p:nvGrpSpPr>
            <p:cNvPr id="661" name="Google Shape;661;p24"/>
            <p:cNvGrpSpPr/>
            <p:nvPr/>
          </p:nvGrpSpPr>
          <p:grpSpPr>
            <a:xfrm>
              <a:off x="2928" y="2262"/>
              <a:ext cx="647" cy="467"/>
              <a:chOff x="3072" y="2349"/>
              <a:chExt cx="647" cy="467"/>
            </a:xfrm>
          </p:grpSpPr>
          <p:sp>
            <p:nvSpPr>
              <p:cNvPr id="662" name="Google Shape;662;p24"/>
              <p:cNvSpPr/>
              <p:nvPr/>
            </p:nvSpPr>
            <p:spPr>
              <a:xfrm rot="863159">
                <a:off x="3294" y="2391"/>
                <a:ext cx="384" cy="384"/>
              </a:xfrm>
              <a:prstGeom prst="cloudCallout">
                <a:avLst>
                  <a:gd fmla="val 11306" name="adj1"/>
                  <a:gd fmla="val 21023" name="adj2"/>
                </a:avLst>
              </a:prstGeom>
              <a:solidFill>
                <a:srgbClr val="3A763B"/>
              </a:solidFill>
              <a:ln cap="flat" cmpd="sng" w="9525">
                <a:solidFill>
                  <a:srgbClr val="3A763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63" name="Google Shape;663;p24"/>
              <p:cNvSpPr/>
              <p:nvPr/>
            </p:nvSpPr>
            <p:spPr>
              <a:xfrm rot="1015650">
                <a:off x="3072" y="2496"/>
                <a:ext cx="336" cy="48"/>
              </a:xfrm>
              <a:prstGeom prst="rect">
                <a:avLst/>
              </a:prstGeom>
              <a:solidFill>
                <a:srgbClr val="695231"/>
              </a:solidFill>
              <a:ln cap="flat" cmpd="sng" w="9525">
                <a:solidFill>
                  <a:srgbClr val="69523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3600">
                  <a:solidFill>
                    <a:srgbClr val="000000"/>
                  </a:solidFill>
                  <a:latin typeface="Times New Roman"/>
                  <a:ea typeface="Times New Roman"/>
                  <a:cs typeface="Times New Roman"/>
                  <a:sym typeface="Times New Roman"/>
                </a:endParaRPr>
              </a:p>
            </p:txBody>
          </p:sp>
        </p:grpSp>
        <p:sp>
          <p:nvSpPr>
            <p:cNvPr id="664" name="Google Shape;664;p24"/>
            <p:cNvSpPr/>
            <p:nvPr/>
          </p:nvSpPr>
          <p:spPr>
            <a:xfrm>
              <a:off x="2832" y="2400"/>
              <a:ext cx="96" cy="96"/>
            </a:xfrm>
            <a:prstGeom prst="can">
              <a:avLst>
                <a:gd fmla="val 25000" name="adj"/>
              </a:avLst>
            </a:prstGeom>
            <a:solidFill>
              <a:srgbClr val="695231"/>
            </a:solidFill>
            <a:ln cap="flat" cmpd="sng" w="9525">
              <a:solidFill>
                <a:srgbClr val="69523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3600">
                <a:solidFill>
                  <a:srgbClr val="000000"/>
                </a:solidFill>
                <a:latin typeface="Times New Roman"/>
                <a:ea typeface="Times New Roman"/>
                <a:cs typeface="Times New Roman"/>
                <a:sym typeface="Times New Roman"/>
              </a:endParaRPr>
            </a:p>
          </p:txBody>
        </p:sp>
      </p:grpSp>
      <p:sp>
        <p:nvSpPr>
          <p:cNvPr id="665" name="Google Shape;665;p24"/>
          <p:cNvSpPr/>
          <p:nvPr/>
        </p:nvSpPr>
        <p:spPr>
          <a:xfrm rot="481714">
            <a:off x="7089030" y="-53939"/>
            <a:ext cx="1752600" cy="754856"/>
          </a:xfrm>
          <a:custGeom>
            <a:rect b="b" l="l" r="r" t="t"/>
            <a:pathLst>
              <a:path extrusionOk="0" h="21600" w="2160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extrusionOk="0" fill="none" h="21600" w="21600">
                <a:moveTo>
                  <a:pt x="1074" y="12702"/>
                </a:moveTo>
                <a:cubicBezTo>
                  <a:pt x="1407" y="12969"/>
                  <a:pt x="1786" y="13110"/>
                  <a:pt x="2172" y="13110"/>
                </a:cubicBezTo>
                <a:cubicBezTo>
                  <a:pt x="2228" y="13109"/>
                  <a:pt x="2285" y="13107"/>
                  <a:pt x="2341" y="13101"/>
                </a:cubicBezTo>
              </a:path>
              <a:path extrusionOk="0" fill="none" h="21600" w="21600">
                <a:moveTo>
                  <a:pt x="2909" y="17629"/>
                </a:moveTo>
                <a:cubicBezTo>
                  <a:pt x="3099" y="17599"/>
                  <a:pt x="3285" y="17535"/>
                  <a:pt x="3463" y="17439"/>
                </a:cubicBezTo>
              </a:path>
              <a:path extrusionOk="0" fill="none" h="21600" w="21600">
                <a:moveTo>
                  <a:pt x="7895" y="18680"/>
                </a:moveTo>
                <a:cubicBezTo>
                  <a:pt x="7983" y="18985"/>
                  <a:pt x="8095" y="19277"/>
                  <a:pt x="8229" y="19550"/>
                </a:cubicBezTo>
              </a:path>
              <a:path extrusionOk="0" fill="none" h="21600" w="21600">
                <a:moveTo>
                  <a:pt x="14267" y="18324"/>
                </a:moveTo>
                <a:cubicBezTo>
                  <a:pt x="14336" y="18013"/>
                  <a:pt x="14380" y="17693"/>
                  <a:pt x="14400" y="17370"/>
                </a:cubicBezTo>
              </a:path>
              <a:path extrusionOk="0" fill="none" h="21600" w="21600">
                <a:moveTo>
                  <a:pt x="18694" y="15045"/>
                </a:moveTo>
                <a:cubicBezTo>
                  <a:pt x="18694" y="15034"/>
                  <a:pt x="18695" y="15024"/>
                  <a:pt x="18695" y="15013"/>
                </a:cubicBezTo>
                <a:cubicBezTo>
                  <a:pt x="18695" y="13508"/>
                  <a:pt x="18063" y="12136"/>
                  <a:pt x="17069" y="11477"/>
                </a:cubicBezTo>
              </a:path>
              <a:path extrusionOk="0" fill="none" h="21600" w="21600">
                <a:moveTo>
                  <a:pt x="20165" y="8999"/>
                </a:moveTo>
                <a:cubicBezTo>
                  <a:pt x="20479" y="8635"/>
                  <a:pt x="20726" y="8177"/>
                  <a:pt x="20889" y="7661"/>
                </a:cubicBezTo>
              </a:path>
              <a:path extrusionOk="0" fill="none" h="21600" w="21600">
                <a:moveTo>
                  <a:pt x="19186" y="3344"/>
                </a:moveTo>
                <a:cubicBezTo>
                  <a:pt x="19186" y="3328"/>
                  <a:pt x="19187" y="3313"/>
                  <a:pt x="19187" y="3297"/>
                </a:cubicBezTo>
                <a:cubicBezTo>
                  <a:pt x="19187" y="3101"/>
                  <a:pt x="19174" y="2905"/>
                  <a:pt x="19148" y="2712"/>
                </a:cubicBezTo>
              </a:path>
              <a:path extrusionOk="0" fill="none" h="21600" w="21600">
                <a:moveTo>
                  <a:pt x="14905" y="1165"/>
                </a:moveTo>
                <a:cubicBezTo>
                  <a:pt x="14754" y="1408"/>
                  <a:pt x="14629" y="1679"/>
                  <a:pt x="14535" y="1971"/>
                </a:cubicBezTo>
              </a:path>
              <a:path extrusionOk="0" fill="none" h="21600" w="21600">
                <a:moveTo>
                  <a:pt x="11221" y="1645"/>
                </a:moveTo>
                <a:cubicBezTo>
                  <a:pt x="11140" y="1866"/>
                  <a:pt x="11080" y="2099"/>
                  <a:pt x="11041" y="2340"/>
                </a:cubicBezTo>
              </a:path>
              <a:path extrusionOk="0" fill="none" h="21600" w="21600">
                <a:moveTo>
                  <a:pt x="7645" y="3276"/>
                </a:moveTo>
                <a:cubicBezTo>
                  <a:pt x="7449" y="3016"/>
                  <a:pt x="7231" y="2790"/>
                  <a:pt x="6995" y="2602"/>
                </a:cubicBezTo>
              </a:path>
              <a:path extrusionOk="0" fill="none" h="21600" w="21600">
                <a:moveTo>
                  <a:pt x="1942" y="7186"/>
                </a:moveTo>
                <a:cubicBezTo>
                  <a:pt x="1966" y="7426"/>
                  <a:pt x="2004" y="7663"/>
                  <a:pt x="2056" y="7895"/>
                </a:cubicBezTo>
              </a:path>
            </a:pathLst>
          </a:custGeom>
          <a:solidFill>
            <a:srgbClr val="92CCDC"/>
          </a:solidFill>
          <a:ln cap="flat" cmpd="sng" w="9525">
            <a:solidFill>
              <a:srgbClr val="90C226"/>
            </a:solidFill>
            <a:prstDash val="solid"/>
            <a:miter lim="800000"/>
            <a:headEnd len="sm" w="sm" type="none"/>
            <a:tailEnd len="sm" w="sm" type="none"/>
          </a:ln>
          <a:effectLst>
            <a:outerShdw rotWithShape="0" algn="ctr" dir="2700000" dist="107763">
              <a:srgbClr val="808080">
                <a:alpha val="49803"/>
              </a:srgbClr>
            </a:outerShdw>
          </a:effectLst>
        </p:spPr>
        <p:txBody>
          <a:bodyPr anchorCtr="0" anchor="t" bIns="45675" lIns="91375" spcFirstLastPara="1" rIns="91375" wrap="square" tIns="45675">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sp>
        <p:nvSpPr>
          <p:cNvPr id="666" name="Google Shape;666;p24"/>
          <p:cNvSpPr/>
          <p:nvPr/>
        </p:nvSpPr>
        <p:spPr>
          <a:xfrm rot="481714">
            <a:off x="7325117" y="516934"/>
            <a:ext cx="1752600" cy="754856"/>
          </a:xfrm>
          <a:custGeom>
            <a:rect b="b" l="l" r="r" t="t"/>
            <a:pathLst>
              <a:path extrusionOk="0" h="21600" w="2160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extrusionOk="0" fill="none" h="21600" w="21600">
                <a:moveTo>
                  <a:pt x="1074" y="12702"/>
                </a:moveTo>
                <a:cubicBezTo>
                  <a:pt x="1407" y="12969"/>
                  <a:pt x="1786" y="13110"/>
                  <a:pt x="2172" y="13110"/>
                </a:cubicBezTo>
                <a:cubicBezTo>
                  <a:pt x="2228" y="13109"/>
                  <a:pt x="2285" y="13107"/>
                  <a:pt x="2341" y="13101"/>
                </a:cubicBezTo>
              </a:path>
              <a:path extrusionOk="0" fill="none" h="21600" w="21600">
                <a:moveTo>
                  <a:pt x="2909" y="17629"/>
                </a:moveTo>
                <a:cubicBezTo>
                  <a:pt x="3099" y="17599"/>
                  <a:pt x="3285" y="17535"/>
                  <a:pt x="3463" y="17439"/>
                </a:cubicBezTo>
              </a:path>
              <a:path extrusionOk="0" fill="none" h="21600" w="21600">
                <a:moveTo>
                  <a:pt x="7895" y="18680"/>
                </a:moveTo>
                <a:cubicBezTo>
                  <a:pt x="7983" y="18985"/>
                  <a:pt x="8095" y="19277"/>
                  <a:pt x="8229" y="19550"/>
                </a:cubicBezTo>
              </a:path>
              <a:path extrusionOk="0" fill="none" h="21600" w="21600">
                <a:moveTo>
                  <a:pt x="14267" y="18324"/>
                </a:moveTo>
                <a:cubicBezTo>
                  <a:pt x="14336" y="18013"/>
                  <a:pt x="14380" y="17693"/>
                  <a:pt x="14400" y="17370"/>
                </a:cubicBezTo>
              </a:path>
              <a:path extrusionOk="0" fill="none" h="21600" w="21600">
                <a:moveTo>
                  <a:pt x="18694" y="15045"/>
                </a:moveTo>
                <a:cubicBezTo>
                  <a:pt x="18694" y="15034"/>
                  <a:pt x="18695" y="15024"/>
                  <a:pt x="18695" y="15013"/>
                </a:cubicBezTo>
                <a:cubicBezTo>
                  <a:pt x="18695" y="13508"/>
                  <a:pt x="18063" y="12136"/>
                  <a:pt x="17069" y="11477"/>
                </a:cubicBezTo>
              </a:path>
              <a:path extrusionOk="0" fill="none" h="21600" w="21600">
                <a:moveTo>
                  <a:pt x="20165" y="8999"/>
                </a:moveTo>
                <a:cubicBezTo>
                  <a:pt x="20479" y="8635"/>
                  <a:pt x="20726" y="8177"/>
                  <a:pt x="20889" y="7661"/>
                </a:cubicBezTo>
              </a:path>
              <a:path extrusionOk="0" fill="none" h="21600" w="21600">
                <a:moveTo>
                  <a:pt x="19186" y="3344"/>
                </a:moveTo>
                <a:cubicBezTo>
                  <a:pt x="19186" y="3328"/>
                  <a:pt x="19187" y="3313"/>
                  <a:pt x="19187" y="3297"/>
                </a:cubicBezTo>
                <a:cubicBezTo>
                  <a:pt x="19187" y="3101"/>
                  <a:pt x="19174" y="2905"/>
                  <a:pt x="19148" y="2712"/>
                </a:cubicBezTo>
              </a:path>
              <a:path extrusionOk="0" fill="none" h="21600" w="21600">
                <a:moveTo>
                  <a:pt x="14905" y="1165"/>
                </a:moveTo>
                <a:cubicBezTo>
                  <a:pt x="14754" y="1408"/>
                  <a:pt x="14629" y="1679"/>
                  <a:pt x="14535" y="1971"/>
                </a:cubicBezTo>
              </a:path>
              <a:path extrusionOk="0" fill="none" h="21600" w="21600">
                <a:moveTo>
                  <a:pt x="11221" y="1645"/>
                </a:moveTo>
                <a:cubicBezTo>
                  <a:pt x="11140" y="1866"/>
                  <a:pt x="11080" y="2099"/>
                  <a:pt x="11041" y="2340"/>
                </a:cubicBezTo>
              </a:path>
              <a:path extrusionOk="0" fill="none" h="21600" w="21600">
                <a:moveTo>
                  <a:pt x="7645" y="3276"/>
                </a:moveTo>
                <a:cubicBezTo>
                  <a:pt x="7449" y="3016"/>
                  <a:pt x="7231" y="2790"/>
                  <a:pt x="6995" y="2602"/>
                </a:cubicBezTo>
              </a:path>
              <a:path extrusionOk="0" fill="none" h="21600" w="21600">
                <a:moveTo>
                  <a:pt x="1942" y="7186"/>
                </a:moveTo>
                <a:cubicBezTo>
                  <a:pt x="1966" y="7426"/>
                  <a:pt x="2004" y="7663"/>
                  <a:pt x="2056" y="7895"/>
                </a:cubicBezTo>
              </a:path>
            </a:pathLst>
          </a:custGeom>
          <a:solidFill>
            <a:srgbClr val="0070C0"/>
          </a:solidFill>
          <a:ln cap="flat" cmpd="sng" w="9525">
            <a:solidFill>
              <a:srgbClr val="90C226"/>
            </a:solidFill>
            <a:prstDash val="solid"/>
            <a:miter lim="800000"/>
            <a:headEnd len="sm" w="sm" type="none"/>
            <a:tailEnd len="sm" w="sm" type="none"/>
          </a:ln>
          <a:effectLst>
            <a:outerShdw rotWithShape="0" algn="ctr" dir="2700000" dist="107763">
              <a:srgbClr val="808080">
                <a:alpha val="49803"/>
              </a:srgbClr>
            </a:outerShdw>
          </a:effectLst>
        </p:spPr>
        <p:txBody>
          <a:bodyPr anchorCtr="0" anchor="t" bIns="45675" lIns="91375" spcFirstLastPara="1" rIns="91375" wrap="square" tIns="45675">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sp>
        <p:nvSpPr>
          <p:cNvPr id="667" name="Google Shape;667;p24"/>
          <p:cNvSpPr txBox="1"/>
          <p:nvPr/>
        </p:nvSpPr>
        <p:spPr>
          <a:xfrm>
            <a:off x="2647220" y="-12643"/>
            <a:ext cx="1752600" cy="461665"/>
          </a:xfrm>
          <a:prstGeom prst="rect">
            <a:avLst/>
          </a:prstGeom>
          <a:noFill/>
          <a:ln>
            <a:noFill/>
          </a:ln>
        </p:spPr>
        <p:txBody>
          <a:bodyPr anchorCtr="0" anchor="t" bIns="45675" lIns="91375" spcFirstLastPara="1" rIns="91375" wrap="square" tIns="45675">
            <a:spAutoFit/>
          </a:bodyPr>
          <a:lstStyle/>
          <a:p>
            <a:pPr indent="0" lvl="0" marL="0" marR="0" rtl="0" algn="l">
              <a:spcBef>
                <a:spcPts val="0"/>
              </a:spcBef>
              <a:spcAft>
                <a:spcPts val="0"/>
              </a:spcAft>
              <a:buNone/>
            </a:pPr>
            <a:r>
              <a:rPr b="1" lang="en-US" sz="2400">
                <a:solidFill>
                  <a:srgbClr val="000000"/>
                </a:solidFill>
                <a:latin typeface="Times New Roman"/>
                <a:ea typeface="Times New Roman"/>
                <a:cs typeface="Times New Roman"/>
                <a:sym typeface="Times New Roman"/>
              </a:rPr>
              <a:t>VŨ TRỤ</a:t>
            </a:r>
            <a:endParaRPr/>
          </a:p>
        </p:txBody>
      </p:sp>
      <p:sp>
        <p:nvSpPr>
          <p:cNvPr id="668" name="Google Shape;668;p24"/>
          <p:cNvSpPr txBox="1"/>
          <p:nvPr/>
        </p:nvSpPr>
        <p:spPr>
          <a:xfrm>
            <a:off x="1051944" y="938017"/>
            <a:ext cx="2492375" cy="523162"/>
          </a:xfrm>
          <a:prstGeom prst="rect">
            <a:avLst/>
          </a:prstGeom>
          <a:noFill/>
          <a:ln>
            <a:noFill/>
          </a:ln>
        </p:spPr>
        <p:txBody>
          <a:bodyPr anchorCtr="0" anchor="t" bIns="45675" lIns="91375" spcFirstLastPara="1" rIns="91375" wrap="square" tIns="45675">
            <a:spAutoFit/>
          </a:bodyPr>
          <a:lstStyle/>
          <a:p>
            <a:pPr indent="0" lvl="0" marL="0" marR="0" rtl="0" algn="l">
              <a:spcBef>
                <a:spcPts val="0"/>
              </a:spcBef>
              <a:spcAft>
                <a:spcPts val="0"/>
              </a:spcAft>
              <a:buNone/>
            </a:pPr>
            <a:r>
              <a:rPr b="1" lang="en-US" sz="2800">
                <a:solidFill>
                  <a:srgbClr val="000000"/>
                </a:solidFill>
                <a:latin typeface="Times New Roman"/>
                <a:ea typeface="Times New Roman"/>
                <a:cs typeface="Times New Roman"/>
                <a:sym typeface="Times New Roman"/>
              </a:rPr>
              <a:t>KHÍ QUYỂN</a:t>
            </a:r>
            <a:endParaRPr/>
          </a:p>
        </p:txBody>
      </p:sp>
      <p:grpSp>
        <p:nvGrpSpPr>
          <p:cNvPr id="669" name="Google Shape;669;p24"/>
          <p:cNvGrpSpPr/>
          <p:nvPr/>
        </p:nvGrpSpPr>
        <p:grpSpPr>
          <a:xfrm>
            <a:off x="1295400" y="272279"/>
            <a:ext cx="1219200" cy="622083"/>
            <a:chOff x="960" y="576"/>
            <a:chExt cx="768" cy="576"/>
          </a:xfrm>
        </p:grpSpPr>
        <p:cxnSp>
          <p:nvCxnSpPr>
            <p:cNvPr id="670" name="Google Shape;670;p24"/>
            <p:cNvCxnSpPr/>
            <p:nvPr/>
          </p:nvCxnSpPr>
          <p:spPr>
            <a:xfrm flipH="1" rot="10800000">
              <a:off x="1200" y="576"/>
              <a:ext cx="528" cy="528"/>
            </a:xfrm>
            <a:prstGeom prst="straightConnector1">
              <a:avLst/>
            </a:prstGeom>
            <a:noFill/>
            <a:ln cap="flat" cmpd="sng" w="38100">
              <a:solidFill>
                <a:srgbClr val="CC3248"/>
              </a:solidFill>
              <a:prstDash val="dot"/>
              <a:round/>
              <a:headEnd len="med" w="med" type="none"/>
              <a:tailEnd len="med" w="med" type="triangle"/>
            </a:ln>
          </p:spPr>
        </p:cxnSp>
        <p:cxnSp>
          <p:nvCxnSpPr>
            <p:cNvPr id="671" name="Google Shape;671;p24"/>
            <p:cNvCxnSpPr/>
            <p:nvPr/>
          </p:nvCxnSpPr>
          <p:spPr>
            <a:xfrm>
              <a:off x="960" y="960"/>
              <a:ext cx="432" cy="192"/>
            </a:xfrm>
            <a:prstGeom prst="straightConnector1">
              <a:avLst/>
            </a:prstGeom>
            <a:noFill/>
            <a:ln cap="flat" cmpd="sng" w="38100">
              <a:solidFill>
                <a:srgbClr val="CC3248"/>
              </a:solidFill>
              <a:prstDash val="dot"/>
              <a:round/>
              <a:headEnd len="med" w="med" type="none"/>
              <a:tailEnd len="med" w="med" type="none"/>
            </a:ln>
          </p:spPr>
        </p:cxnSp>
      </p:grpSp>
      <p:sp>
        <p:nvSpPr>
          <p:cNvPr id="672" name="Google Shape;672;p24"/>
          <p:cNvSpPr txBox="1"/>
          <p:nvPr>
            <p:ph type="title"/>
          </p:nvPr>
        </p:nvSpPr>
        <p:spPr>
          <a:xfrm>
            <a:off x="1877831" y="3766382"/>
            <a:ext cx="5895870" cy="857250"/>
          </a:xfrm>
          <a:prstGeom prst="rect">
            <a:avLst/>
          </a:prstGeom>
          <a:noFill/>
          <a:ln>
            <a:noFill/>
          </a:ln>
        </p:spPr>
        <p:txBody>
          <a:bodyPr anchorCtr="0" anchor="ctr" bIns="45675" lIns="91375" spcFirstLastPara="1" rIns="91375" wrap="square" tIns="45675">
            <a:noAutofit/>
          </a:bodyPr>
          <a:lstStyle/>
          <a:p>
            <a:pPr indent="0" lvl="0" marL="0" rtl="0" algn="ctr">
              <a:spcBef>
                <a:spcPts val="0"/>
              </a:spcBef>
              <a:spcAft>
                <a:spcPts val="0"/>
              </a:spcAft>
              <a:buNone/>
            </a:pPr>
            <a:r>
              <a:rPr b="1" lang="en-US" sz="2800">
                <a:latin typeface="Times New Roman"/>
                <a:ea typeface="Times New Roman"/>
                <a:cs typeface="Times New Roman"/>
                <a:sym typeface="Times New Roman"/>
              </a:rPr>
              <a:t>Khí thải làm tăng hiệu ứng nhà kính khiến Trái Đất nóng lên </a:t>
            </a:r>
            <a:endParaRPr/>
          </a:p>
        </p:txBody>
      </p:sp>
      <p:sp>
        <p:nvSpPr>
          <p:cNvPr id="673" name="Google Shape;673;p24"/>
          <p:cNvSpPr/>
          <p:nvPr/>
        </p:nvSpPr>
        <p:spPr>
          <a:xfrm rot="-2231393">
            <a:off x="5384782" y="610907"/>
            <a:ext cx="2911951" cy="1507138"/>
          </a:xfrm>
          <a:custGeom>
            <a:rect b="b" l="l" r="r" t="t"/>
            <a:pathLst>
              <a:path extrusionOk="0" h="1215" w="884">
                <a:moveTo>
                  <a:pt x="309" y="138"/>
                </a:moveTo>
                <a:cubicBezTo>
                  <a:pt x="321" y="219"/>
                  <a:pt x="322" y="256"/>
                  <a:pt x="365" y="320"/>
                </a:cubicBezTo>
                <a:cubicBezTo>
                  <a:pt x="328" y="434"/>
                  <a:pt x="383" y="303"/>
                  <a:pt x="309" y="377"/>
                </a:cubicBezTo>
                <a:cubicBezTo>
                  <a:pt x="294" y="392"/>
                  <a:pt x="290" y="414"/>
                  <a:pt x="281" y="433"/>
                </a:cubicBezTo>
                <a:cubicBezTo>
                  <a:pt x="299" y="523"/>
                  <a:pt x="296" y="517"/>
                  <a:pt x="379" y="545"/>
                </a:cubicBezTo>
                <a:cubicBezTo>
                  <a:pt x="349" y="591"/>
                  <a:pt x="327" y="614"/>
                  <a:pt x="281" y="644"/>
                </a:cubicBezTo>
                <a:cubicBezTo>
                  <a:pt x="259" y="709"/>
                  <a:pt x="259" y="689"/>
                  <a:pt x="281" y="784"/>
                </a:cubicBezTo>
                <a:cubicBezTo>
                  <a:pt x="288" y="813"/>
                  <a:pt x="309" y="868"/>
                  <a:pt x="309" y="868"/>
                </a:cubicBezTo>
                <a:cubicBezTo>
                  <a:pt x="275" y="971"/>
                  <a:pt x="180" y="956"/>
                  <a:pt x="84" y="967"/>
                </a:cubicBezTo>
                <a:cubicBezTo>
                  <a:pt x="79" y="1018"/>
                  <a:pt x="85" y="1072"/>
                  <a:pt x="70" y="1121"/>
                </a:cubicBezTo>
                <a:cubicBezTo>
                  <a:pt x="65" y="1137"/>
                  <a:pt x="40" y="1137"/>
                  <a:pt x="28" y="1149"/>
                </a:cubicBezTo>
                <a:cubicBezTo>
                  <a:pt x="16" y="1161"/>
                  <a:pt x="9" y="1178"/>
                  <a:pt x="0" y="1192"/>
                </a:cubicBezTo>
                <a:cubicBezTo>
                  <a:pt x="42" y="1197"/>
                  <a:pt x="85" y="1215"/>
                  <a:pt x="126" y="1206"/>
                </a:cubicBezTo>
                <a:cubicBezTo>
                  <a:pt x="141" y="1203"/>
                  <a:pt x="130" y="1174"/>
                  <a:pt x="141" y="1163"/>
                </a:cubicBezTo>
                <a:cubicBezTo>
                  <a:pt x="168" y="1136"/>
                  <a:pt x="215" y="1143"/>
                  <a:pt x="253" y="1135"/>
                </a:cubicBezTo>
                <a:cubicBezTo>
                  <a:pt x="258" y="1121"/>
                  <a:pt x="254" y="1100"/>
                  <a:pt x="267" y="1093"/>
                </a:cubicBezTo>
                <a:cubicBezTo>
                  <a:pt x="292" y="1079"/>
                  <a:pt x="334" y="1101"/>
                  <a:pt x="351" y="1079"/>
                </a:cubicBezTo>
                <a:cubicBezTo>
                  <a:pt x="374" y="1049"/>
                  <a:pt x="350" y="1001"/>
                  <a:pt x="365" y="967"/>
                </a:cubicBezTo>
                <a:cubicBezTo>
                  <a:pt x="371" y="954"/>
                  <a:pt x="393" y="956"/>
                  <a:pt x="407" y="953"/>
                </a:cubicBezTo>
                <a:cubicBezTo>
                  <a:pt x="435" y="947"/>
                  <a:pt x="464" y="944"/>
                  <a:pt x="492" y="939"/>
                </a:cubicBezTo>
                <a:cubicBezTo>
                  <a:pt x="503" y="825"/>
                  <a:pt x="510" y="795"/>
                  <a:pt x="478" y="700"/>
                </a:cubicBezTo>
                <a:cubicBezTo>
                  <a:pt x="494" y="622"/>
                  <a:pt x="483" y="603"/>
                  <a:pt x="548" y="559"/>
                </a:cubicBezTo>
                <a:cubicBezTo>
                  <a:pt x="580" y="462"/>
                  <a:pt x="535" y="372"/>
                  <a:pt x="646" y="335"/>
                </a:cubicBezTo>
                <a:cubicBezTo>
                  <a:pt x="655" y="297"/>
                  <a:pt x="637" y="234"/>
                  <a:pt x="674" y="222"/>
                </a:cubicBezTo>
                <a:cubicBezTo>
                  <a:pt x="777" y="188"/>
                  <a:pt x="730" y="201"/>
                  <a:pt x="815" y="180"/>
                </a:cubicBezTo>
                <a:cubicBezTo>
                  <a:pt x="848" y="131"/>
                  <a:pt x="884" y="67"/>
                  <a:pt x="815" y="25"/>
                </a:cubicBezTo>
                <a:cubicBezTo>
                  <a:pt x="802" y="17"/>
                  <a:pt x="787" y="16"/>
                  <a:pt x="773" y="11"/>
                </a:cubicBezTo>
                <a:cubicBezTo>
                  <a:pt x="707" y="16"/>
                  <a:pt x="637" y="0"/>
                  <a:pt x="576" y="25"/>
                </a:cubicBezTo>
                <a:cubicBezTo>
                  <a:pt x="554" y="34"/>
                  <a:pt x="584" y="86"/>
                  <a:pt x="562" y="96"/>
                </a:cubicBezTo>
                <a:cubicBezTo>
                  <a:pt x="528" y="112"/>
                  <a:pt x="487" y="87"/>
                  <a:pt x="450" y="82"/>
                </a:cubicBezTo>
                <a:cubicBezTo>
                  <a:pt x="437" y="78"/>
                  <a:pt x="336" y="28"/>
                  <a:pt x="309" y="68"/>
                </a:cubicBezTo>
                <a:cubicBezTo>
                  <a:pt x="296" y="87"/>
                  <a:pt x="309" y="115"/>
                  <a:pt x="309" y="138"/>
                </a:cubicBezTo>
                <a:close/>
              </a:path>
            </a:pathLst>
          </a:custGeom>
          <a:gradFill>
            <a:gsLst>
              <a:gs pos="0">
                <a:srgbClr val="C0C0C0"/>
              </a:gs>
              <a:gs pos="100000">
                <a:srgbClr val="EBEBEB"/>
              </a:gs>
            </a:gsLst>
            <a:lin ang="18900000" scaled="0"/>
          </a:gradFill>
          <a:ln>
            <a:noFill/>
          </a:ln>
        </p:spPr>
        <p:txBody>
          <a:bodyPr anchorCtr="0" anchor="t" bIns="45675" lIns="91375" spcFirstLastPara="1" rIns="91375" wrap="square" tIns="45675">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sp>
        <p:nvSpPr>
          <p:cNvPr id="674" name="Google Shape;674;p24"/>
          <p:cNvSpPr/>
          <p:nvPr/>
        </p:nvSpPr>
        <p:spPr>
          <a:xfrm rot="-2231393">
            <a:off x="2943872" y="554199"/>
            <a:ext cx="2911951" cy="1507138"/>
          </a:xfrm>
          <a:custGeom>
            <a:rect b="b" l="l" r="r" t="t"/>
            <a:pathLst>
              <a:path extrusionOk="0" h="1215" w="884">
                <a:moveTo>
                  <a:pt x="309" y="138"/>
                </a:moveTo>
                <a:cubicBezTo>
                  <a:pt x="321" y="219"/>
                  <a:pt x="322" y="256"/>
                  <a:pt x="365" y="320"/>
                </a:cubicBezTo>
                <a:cubicBezTo>
                  <a:pt x="328" y="434"/>
                  <a:pt x="383" y="303"/>
                  <a:pt x="309" y="377"/>
                </a:cubicBezTo>
                <a:cubicBezTo>
                  <a:pt x="294" y="392"/>
                  <a:pt x="290" y="414"/>
                  <a:pt x="281" y="433"/>
                </a:cubicBezTo>
                <a:cubicBezTo>
                  <a:pt x="299" y="523"/>
                  <a:pt x="296" y="517"/>
                  <a:pt x="379" y="545"/>
                </a:cubicBezTo>
                <a:cubicBezTo>
                  <a:pt x="349" y="591"/>
                  <a:pt x="327" y="614"/>
                  <a:pt x="281" y="644"/>
                </a:cubicBezTo>
                <a:cubicBezTo>
                  <a:pt x="259" y="709"/>
                  <a:pt x="259" y="689"/>
                  <a:pt x="281" y="784"/>
                </a:cubicBezTo>
                <a:cubicBezTo>
                  <a:pt x="288" y="813"/>
                  <a:pt x="309" y="868"/>
                  <a:pt x="309" y="868"/>
                </a:cubicBezTo>
                <a:cubicBezTo>
                  <a:pt x="275" y="971"/>
                  <a:pt x="180" y="956"/>
                  <a:pt x="84" y="967"/>
                </a:cubicBezTo>
                <a:cubicBezTo>
                  <a:pt x="79" y="1018"/>
                  <a:pt x="85" y="1072"/>
                  <a:pt x="70" y="1121"/>
                </a:cubicBezTo>
                <a:cubicBezTo>
                  <a:pt x="65" y="1137"/>
                  <a:pt x="40" y="1137"/>
                  <a:pt x="28" y="1149"/>
                </a:cubicBezTo>
                <a:cubicBezTo>
                  <a:pt x="16" y="1161"/>
                  <a:pt x="9" y="1178"/>
                  <a:pt x="0" y="1192"/>
                </a:cubicBezTo>
                <a:cubicBezTo>
                  <a:pt x="42" y="1197"/>
                  <a:pt x="85" y="1215"/>
                  <a:pt x="126" y="1206"/>
                </a:cubicBezTo>
                <a:cubicBezTo>
                  <a:pt x="141" y="1203"/>
                  <a:pt x="130" y="1174"/>
                  <a:pt x="141" y="1163"/>
                </a:cubicBezTo>
                <a:cubicBezTo>
                  <a:pt x="168" y="1136"/>
                  <a:pt x="215" y="1143"/>
                  <a:pt x="253" y="1135"/>
                </a:cubicBezTo>
                <a:cubicBezTo>
                  <a:pt x="258" y="1121"/>
                  <a:pt x="254" y="1100"/>
                  <a:pt x="267" y="1093"/>
                </a:cubicBezTo>
                <a:cubicBezTo>
                  <a:pt x="292" y="1079"/>
                  <a:pt x="334" y="1101"/>
                  <a:pt x="351" y="1079"/>
                </a:cubicBezTo>
                <a:cubicBezTo>
                  <a:pt x="374" y="1049"/>
                  <a:pt x="350" y="1001"/>
                  <a:pt x="365" y="967"/>
                </a:cubicBezTo>
                <a:cubicBezTo>
                  <a:pt x="371" y="954"/>
                  <a:pt x="393" y="956"/>
                  <a:pt x="407" y="953"/>
                </a:cubicBezTo>
                <a:cubicBezTo>
                  <a:pt x="435" y="947"/>
                  <a:pt x="464" y="944"/>
                  <a:pt x="492" y="939"/>
                </a:cubicBezTo>
                <a:cubicBezTo>
                  <a:pt x="503" y="825"/>
                  <a:pt x="510" y="795"/>
                  <a:pt x="478" y="700"/>
                </a:cubicBezTo>
                <a:cubicBezTo>
                  <a:pt x="494" y="622"/>
                  <a:pt x="483" y="603"/>
                  <a:pt x="548" y="559"/>
                </a:cubicBezTo>
                <a:cubicBezTo>
                  <a:pt x="580" y="462"/>
                  <a:pt x="535" y="372"/>
                  <a:pt x="646" y="335"/>
                </a:cubicBezTo>
                <a:cubicBezTo>
                  <a:pt x="655" y="297"/>
                  <a:pt x="637" y="234"/>
                  <a:pt x="674" y="222"/>
                </a:cubicBezTo>
                <a:cubicBezTo>
                  <a:pt x="777" y="188"/>
                  <a:pt x="730" y="201"/>
                  <a:pt x="815" y="180"/>
                </a:cubicBezTo>
                <a:cubicBezTo>
                  <a:pt x="848" y="131"/>
                  <a:pt x="884" y="67"/>
                  <a:pt x="815" y="25"/>
                </a:cubicBezTo>
                <a:cubicBezTo>
                  <a:pt x="802" y="17"/>
                  <a:pt x="787" y="16"/>
                  <a:pt x="773" y="11"/>
                </a:cubicBezTo>
                <a:cubicBezTo>
                  <a:pt x="707" y="16"/>
                  <a:pt x="637" y="0"/>
                  <a:pt x="576" y="25"/>
                </a:cubicBezTo>
                <a:cubicBezTo>
                  <a:pt x="554" y="34"/>
                  <a:pt x="584" y="86"/>
                  <a:pt x="562" y="96"/>
                </a:cubicBezTo>
                <a:cubicBezTo>
                  <a:pt x="528" y="112"/>
                  <a:pt x="487" y="87"/>
                  <a:pt x="450" y="82"/>
                </a:cubicBezTo>
                <a:cubicBezTo>
                  <a:pt x="437" y="78"/>
                  <a:pt x="336" y="28"/>
                  <a:pt x="309" y="68"/>
                </a:cubicBezTo>
                <a:cubicBezTo>
                  <a:pt x="296" y="87"/>
                  <a:pt x="309" y="115"/>
                  <a:pt x="309" y="138"/>
                </a:cubicBezTo>
                <a:close/>
              </a:path>
            </a:pathLst>
          </a:custGeom>
          <a:gradFill>
            <a:gsLst>
              <a:gs pos="0">
                <a:srgbClr val="C0C0C0"/>
              </a:gs>
              <a:gs pos="100000">
                <a:srgbClr val="EBEBEB"/>
              </a:gs>
            </a:gsLst>
            <a:lin ang="18900000" scaled="0"/>
          </a:gradFill>
          <a:ln>
            <a:noFill/>
          </a:ln>
        </p:spPr>
        <p:txBody>
          <a:bodyPr anchorCtr="0" anchor="t" bIns="45675" lIns="91375" spcFirstLastPara="1" rIns="91375" wrap="square" tIns="45675">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pic>
        <p:nvPicPr>
          <p:cNvPr descr="explosion" id="675" name="Google Shape;675;p24"/>
          <p:cNvPicPr preferRelativeResize="0"/>
          <p:nvPr/>
        </p:nvPicPr>
        <p:blipFill rotWithShape="1">
          <a:blip r:embed="rId6">
            <a:alphaModFix/>
          </a:blip>
          <a:srcRect b="0" l="0" r="0" t="0"/>
          <a:stretch/>
        </p:blipFill>
        <p:spPr>
          <a:xfrm>
            <a:off x="4196442" y="1199609"/>
            <a:ext cx="1752600" cy="1657350"/>
          </a:xfrm>
          <a:prstGeom prst="rect">
            <a:avLst/>
          </a:prstGeom>
          <a:noFill/>
          <a:ln>
            <a:noFill/>
          </a:ln>
        </p:spPr>
      </p:pic>
      <p:sp>
        <p:nvSpPr>
          <p:cNvPr id="676" name="Google Shape;676;p24"/>
          <p:cNvSpPr/>
          <p:nvPr/>
        </p:nvSpPr>
        <p:spPr>
          <a:xfrm rot="-2294184">
            <a:off x="5087702" y="58425"/>
            <a:ext cx="1648407" cy="923189"/>
          </a:xfrm>
          <a:custGeom>
            <a:rect b="b" l="l" r="r" t="t"/>
            <a:pathLst>
              <a:path extrusionOk="0" h="1215" w="884">
                <a:moveTo>
                  <a:pt x="309" y="138"/>
                </a:moveTo>
                <a:cubicBezTo>
                  <a:pt x="321" y="219"/>
                  <a:pt x="322" y="256"/>
                  <a:pt x="365" y="320"/>
                </a:cubicBezTo>
                <a:cubicBezTo>
                  <a:pt x="328" y="434"/>
                  <a:pt x="383" y="303"/>
                  <a:pt x="309" y="377"/>
                </a:cubicBezTo>
                <a:cubicBezTo>
                  <a:pt x="294" y="392"/>
                  <a:pt x="290" y="414"/>
                  <a:pt x="281" y="433"/>
                </a:cubicBezTo>
                <a:cubicBezTo>
                  <a:pt x="299" y="523"/>
                  <a:pt x="296" y="517"/>
                  <a:pt x="379" y="545"/>
                </a:cubicBezTo>
                <a:cubicBezTo>
                  <a:pt x="349" y="591"/>
                  <a:pt x="327" y="614"/>
                  <a:pt x="281" y="644"/>
                </a:cubicBezTo>
                <a:cubicBezTo>
                  <a:pt x="259" y="709"/>
                  <a:pt x="259" y="689"/>
                  <a:pt x="281" y="784"/>
                </a:cubicBezTo>
                <a:cubicBezTo>
                  <a:pt x="288" y="813"/>
                  <a:pt x="309" y="868"/>
                  <a:pt x="309" y="868"/>
                </a:cubicBezTo>
                <a:cubicBezTo>
                  <a:pt x="275" y="971"/>
                  <a:pt x="180" y="956"/>
                  <a:pt x="84" y="967"/>
                </a:cubicBezTo>
                <a:cubicBezTo>
                  <a:pt x="79" y="1018"/>
                  <a:pt x="85" y="1072"/>
                  <a:pt x="70" y="1121"/>
                </a:cubicBezTo>
                <a:cubicBezTo>
                  <a:pt x="65" y="1137"/>
                  <a:pt x="40" y="1137"/>
                  <a:pt x="28" y="1149"/>
                </a:cubicBezTo>
                <a:cubicBezTo>
                  <a:pt x="16" y="1161"/>
                  <a:pt x="9" y="1178"/>
                  <a:pt x="0" y="1192"/>
                </a:cubicBezTo>
                <a:cubicBezTo>
                  <a:pt x="42" y="1197"/>
                  <a:pt x="85" y="1215"/>
                  <a:pt x="126" y="1206"/>
                </a:cubicBezTo>
                <a:cubicBezTo>
                  <a:pt x="141" y="1203"/>
                  <a:pt x="130" y="1174"/>
                  <a:pt x="141" y="1163"/>
                </a:cubicBezTo>
                <a:cubicBezTo>
                  <a:pt x="168" y="1136"/>
                  <a:pt x="215" y="1143"/>
                  <a:pt x="253" y="1135"/>
                </a:cubicBezTo>
                <a:cubicBezTo>
                  <a:pt x="258" y="1121"/>
                  <a:pt x="254" y="1100"/>
                  <a:pt x="267" y="1093"/>
                </a:cubicBezTo>
                <a:cubicBezTo>
                  <a:pt x="292" y="1079"/>
                  <a:pt x="334" y="1101"/>
                  <a:pt x="351" y="1079"/>
                </a:cubicBezTo>
                <a:cubicBezTo>
                  <a:pt x="374" y="1049"/>
                  <a:pt x="350" y="1001"/>
                  <a:pt x="365" y="967"/>
                </a:cubicBezTo>
                <a:cubicBezTo>
                  <a:pt x="371" y="954"/>
                  <a:pt x="393" y="956"/>
                  <a:pt x="407" y="953"/>
                </a:cubicBezTo>
                <a:cubicBezTo>
                  <a:pt x="435" y="947"/>
                  <a:pt x="464" y="944"/>
                  <a:pt x="492" y="939"/>
                </a:cubicBezTo>
                <a:cubicBezTo>
                  <a:pt x="503" y="825"/>
                  <a:pt x="510" y="795"/>
                  <a:pt x="478" y="700"/>
                </a:cubicBezTo>
                <a:cubicBezTo>
                  <a:pt x="494" y="622"/>
                  <a:pt x="483" y="603"/>
                  <a:pt x="548" y="559"/>
                </a:cubicBezTo>
                <a:cubicBezTo>
                  <a:pt x="580" y="462"/>
                  <a:pt x="535" y="372"/>
                  <a:pt x="646" y="335"/>
                </a:cubicBezTo>
                <a:cubicBezTo>
                  <a:pt x="655" y="297"/>
                  <a:pt x="637" y="234"/>
                  <a:pt x="674" y="222"/>
                </a:cubicBezTo>
                <a:cubicBezTo>
                  <a:pt x="777" y="188"/>
                  <a:pt x="730" y="201"/>
                  <a:pt x="815" y="180"/>
                </a:cubicBezTo>
                <a:cubicBezTo>
                  <a:pt x="848" y="131"/>
                  <a:pt x="884" y="67"/>
                  <a:pt x="815" y="25"/>
                </a:cubicBezTo>
                <a:cubicBezTo>
                  <a:pt x="802" y="17"/>
                  <a:pt x="787" y="16"/>
                  <a:pt x="773" y="11"/>
                </a:cubicBezTo>
                <a:cubicBezTo>
                  <a:pt x="707" y="16"/>
                  <a:pt x="637" y="0"/>
                  <a:pt x="576" y="25"/>
                </a:cubicBezTo>
                <a:cubicBezTo>
                  <a:pt x="554" y="34"/>
                  <a:pt x="584" y="86"/>
                  <a:pt x="562" y="96"/>
                </a:cubicBezTo>
                <a:cubicBezTo>
                  <a:pt x="528" y="112"/>
                  <a:pt x="487" y="87"/>
                  <a:pt x="450" y="82"/>
                </a:cubicBezTo>
                <a:cubicBezTo>
                  <a:pt x="437" y="78"/>
                  <a:pt x="336" y="28"/>
                  <a:pt x="309" y="68"/>
                </a:cubicBezTo>
                <a:cubicBezTo>
                  <a:pt x="296" y="87"/>
                  <a:pt x="309" y="115"/>
                  <a:pt x="309" y="138"/>
                </a:cubicBezTo>
                <a:close/>
              </a:path>
            </a:pathLst>
          </a:custGeom>
          <a:gradFill>
            <a:gsLst>
              <a:gs pos="0">
                <a:schemeClr val="lt2"/>
              </a:gs>
              <a:gs pos="50000">
                <a:schemeClr val="lt1"/>
              </a:gs>
              <a:gs pos="100000">
                <a:schemeClr val="lt2"/>
              </a:gs>
            </a:gsLst>
            <a:lin ang="0" scaled="0"/>
          </a:gradFill>
          <a:ln>
            <a:noFill/>
          </a:ln>
        </p:spPr>
        <p:txBody>
          <a:bodyPr anchorCtr="0" anchor="t" bIns="45675" lIns="91375" spcFirstLastPara="1" rIns="91375" wrap="square" tIns="45675">
            <a:noAutofit/>
          </a:bodyPr>
          <a:lstStyle/>
          <a:p>
            <a:pPr indent="0" lvl="0" marL="0" marR="0" rtl="0" algn="l">
              <a:spcBef>
                <a:spcPts val="0"/>
              </a:spcBef>
              <a:spcAft>
                <a:spcPts val="0"/>
              </a:spcAft>
              <a:buNone/>
            </a:pPr>
            <a:r>
              <a:t/>
            </a:r>
            <a:endParaRPr sz="3600">
              <a:solidFill>
                <a:srgbClr val="000000"/>
              </a:solidFill>
              <a:latin typeface="Times New Roman"/>
              <a:ea typeface="Times New Roman"/>
              <a:cs typeface="Times New Roman"/>
              <a:sym typeface="Times New Roman"/>
            </a:endParaRPr>
          </a:p>
        </p:txBody>
      </p:sp>
      <p:pic>
        <p:nvPicPr>
          <p:cNvPr descr="explosion" id="677" name="Google Shape;677;p24"/>
          <p:cNvPicPr preferRelativeResize="0"/>
          <p:nvPr/>
        </p:nvPicPr>
        <p:blipFill rotWithShape="1">
          <a:blip r:embed="rId6">
            <a:alphaModFix/>
          </a:blip>
          <a:srcRect b="0" l="0" r="0" t="0"/>
          <a:stretch/>
        </p:blipFill>
        <p:spPr>
          <a:xfrm>
            <a:off x="4490357" y="632542"/>
            <a:ext cx="1752600" cy="1657350"/>
          </a:xfrm>
          <a:prstGeom prst="rect">
            <a:avLst/>
          </a:prstGeom>
          <a:noFill/>
          <a:ln>
            <a:noFill/>
          </a:ln>
        </p:spPr>
      </p:pic>
      <p:grpSp>
        <p:nvGrpSpPr>
          <p:cNvPr id="678" name="Google Shape;678;p24"/>
          <p:cNvGrpSpPr/>
          <p:nvPr/>
        </p:nvGrpSpPr>
        <p:grpSpPr>
          <a:xfrm rot="-2251011">
            <a:off x="7894524" y="3291172"/>
            <a:ext cx="1130143" cy="556457"/>
            <a:chOff x="2832" y="2262"/>
            <a:chExt cx="744" cy="467"/>
          </a:xfrm>
        </p:grpSpPr>
        <p:grpSp>
          <p:nvGrpSpPr>
            <p:cNvPr id="679" name="Google Shape;679;p24"/>
            <p:cNvGrpSpPr/>
            <p:nvPr/>
          </p:nvGrpSpPr>
          <p:grpSpPr>
            <a:xfrm>
              <a:off x="2928" y="2262"/>
              <a:ext cx="647" cy="467"/>
              <a:chOff x="3072" y="2349"/>
              <a:chExt cx="647" cy="467"/>
            </a:xfrm>
          </p:grpSpPr>
          <p:sp>
            <p:nvSpPr>
              <p:cNvPr id="680" name="Google Shape;680;p24"/>
              <p:cNvSpPr/>
              <p:nvPr/>
            </p:nvSpPr>
            <p:spPr>
              <a:xfrm rot="863159">
                <a:off x="3294" y="2391"/>
                <a:ext cx="384" cy="384"/>
              </a:xfrm>
              <a:prstGeom prst="cloudCallout">
                <a:avLst>
                  <a:gd fmla="val 11306" name="adj1"/>
                  <a:gd fmla="val 21023" name="adj2"/>
                </a:avLst>
              </a:prstGeom>
              <a:solidFill>
                <a:srgbClr val="3A763B"/>
              </a:solidFill>
              <a:ln cap="flat" cmpd="sng" w="9525">
                <a:solidFill>
                  <a:srgbClr val="3A763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81" name="Google Shape;681;p24"/>
              <p:cNvSpPr/>
              <p:nvPr/>
            </p:nvSpPr>
            <p:spPr>
              <a:xfrm rot="1015650">
                <a:off x="3072" y="2496"/>
                <a:ext cx="336" cy="48"/>
              </a:xfrm>
              <a:prstGeom prst="rect">
                <a:avLst/>
              </a:prstGeom>
              <a:solidFill>
                <a:srgbClr val="695231"/>
              </a:solidFill>
              <a:ln cap="flat" cmpd="sng" w="9525">
                <a:solidFill>
                  <a:srgbClr val="69523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3600">
                  <a:solidFill>
                    <a:srgbClr val="000000"/>
                  </a:solidFill>
                  <a:latin typeface="Times New Roman"/>
                  <a:ea typeface="Times New Roman"/>
                  <a:cs typeface="Times New Roman"/>
                  <a:sym typeface="Times New Roman"/>
                </a:endParaRPr>
              </a:p>
            </p:txBody>
          </p:sp>
        </p:grpSp>
        <p:sp>
          <p:nvSpPr>
            <p:cNvPr id="682" name="Google Shape;682;p24"/>
            <p:cNvSpPr/>
            <p:nvPr/>
          </p:nvSpPr>
          <p:spPr>
            <a:xfrm>
              <a:off x="2832" y="2400"/>
              <a:ext cx="96" cy="96"/>
            </a:xfrm>
            <a:prstGeom prst="can">
              <a:avLst>
                <a:gd fmla="val 25000" name="adj"/>
              </a:avLst>
            </a:prstGeom>
            <a:solidFill>
              <a:srgbClr val="695231"/>
            </a:solidFill>
            <a:ln cap="flat" cmpd="sng" w="9525">
              <a:solidFill>
                <a:srgbClr val="69523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3600">
                <a:solidFill>
                  <a:srgbClr val="000000"/>
                </a:solidFill>
                <a:latin typeface="Times New Roman"/>
                <a:ea typeface="Times New Roman"/>
                <a:cs typeface="Times New Roman"/>
                <a:sym typeface="Times New Roman"/>
              </a:endParaRPr>
            </a:p>
          </p:txBody>
        </p:sp>
      </p:grpSp>
      <p:sp>
        <p:nvSpPr>
          <p:cNvPr id="683" name="Google Shape;683;p24"/>
          <p:cNvSpPr/>
          <p:nvPr/>
        </p:nvSpPr>
        <p:spPr>
          <a:xfrm rot="481714">
            <a:off x="7579829" y="71596"/>
            <a:ext cx="1752600" cy="754856"/>
          </a:xfrm>
          <a:custGeom>
            <a:rect b="b" l="l" r="r" t="t"/>
            <a:pathLst>
              <a:path extrusionOk="0" h="21600" w="2160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extrusionOk="0" fill="none" h="21600" w="21600">
                <a:moveTo>
                  <a:pt x="1074" y="12702"/>
                </a:moveTo>
                <a:cubicBezTo>
                  <a:pt x="1407" y="12969"/>
                  <a:pt x="1786" y="13110"/>
                  <a:pt x="2172" y="13110"/>
                </a:cubicBezTo>
                <a:cubicBezTo>
                  <a:pt x="2228" y="13109"/>
                  <a:pt x="2285" y="13107"/>
                  <a:pt x="2341" y="13101"/>
                </a:cubicBezTo>
              </a:path>
              <a:path extrusionOk="0" fill="none" h="21600" w="21600">
                <a:moveTo>
                  <a:pt x="2909" y="17629"/>
                </a:moveTo>
                <a:cubicBezTo>
                  <a:pt x="3099" y="17599"/>
                  <a:pt x="3285" y="17535"/>
                  <a:pt x="3463" y="17439"/>
                </a:cubicBezTo>
              </a:path>
              <a:path extrusionOk="0" fill="none" h="21600" w="21600">
                <a:moveTo>
                  <a:pt x="7895" y="18680"/>
                </a:moveTo>
                <a:cubicBezTo>
                  <a:pt x="7983" y="18985"/>
                  <a:pt x="8095" y="19277"/>
                  <a:pt x="8229" y="19550"/>
                </a:cubicBezTo>
              </a:path>
              <a:path extrusionOk="0" fill="none" h="21600" w="21600">
                <a:moveTo>
                  <a:pt x="14267" y="18324"/>
                </a:moveTo>
                <a:cubicBezTo>
                  <a:pt x="14336" y="18013"/>
                  <a:pt x="14380" y="17693"/>
                  <a:pt x="14400" y="17370"/>
                </a:cubicBezTo>
              </a:path>
              <a:path extrusionOk="0" fill="none" h="21600" w="21600">
                <a:moveTo>
                  <a:pt x="18694" y="15045"/>
                </a:moveTo>
                <a:cubicBezTo>
                  <a:pt x="18694" y="15034"/>
                  <a:pt x="18695" y="15024"/>
                  <a:pt x="18695" y="15013"/>
                </a:cubicBezTo>
                <a:cubicBezTo>
                  <a:pt x="18695" y="13508"/>
                  <a:pt x="18063" y="12136"/>
                  <a:pt x="17069" y="11477"/>
                </a:cubicBezTo>
              </a:path>
              <a:path extrusionOk="0" fill="none" h="21600" w="21600">
                <a:moveTo>
                  <a:pt x="20165" y="8999"/>
                </a:moveTo>
                <a:cubicBezTo>
                  <a:pt x="20479" y="8635"/>
                  <a:pt x="20726" y="8177"/>
                  <a:pt x="20889" y="7661"/>
                </a:cubicBezTo>
              </a:path>
              <a:path extrusionOk="0" fill="none" h="21600" w="21600">
                <a:moveTo>
                  <a:pt x="19186" y="3344"/>
                </a:moveTo>
                <a:cubicBezTo>
                  <a:pt x="19186" y="3328"/>
                  <a:pt x="19187" y="3313"/>
                  <a:pt x="19187" y="3297"/>
                </a:cubicBezTo>
                <a:cubicBezTo>
                  <a:pt x="19187" y="3101"/>
                  <a:pt x="19174" y="2905"/>
                  <a:pt x="19148" y="2712"/>
                </a:cubicBezTo>
              </a:path>
              <a:path extrusionOk="0" fill="none" h="21600" w="21600">
                <a:moveTo>
                  <a:pt x="14905" y="1165"/>
                </a:moveTo>
                <a:cubicBezTo>
                  <a:pt x="14754" y="1408"/>
                  <a:pt x="14629" y="1679"/>
                  <a:pt x="14535" y="1971"/>
                </a:cubicBezTo>
              </a:path>
              <a:path extrusionOk="0" fill="none" h="21600" w="21600">
                <a:moveTo>
                  <a:pt x="11221" y="1645"/>
                </a:moveTo>
                <a:cubicBezTo>
                  <a:pt x="11140" y="1866"/>
                  <a:pt x="11080" y="2099"/>
                  <a:pt x="11041" y="2340"/>
                </a:cubicBezTo>
              </a:path>
              <a:path extrusionOk="0" fill="none" h="21600" w="21600">
                <a:moveTo>
                  <a:pt x="7645" y="3276"/>
                </a:moveTo>
                <a:cubicBezTo>
                  <a:pt x="7449" y="3016"/>
                  <a:pt x="7231" y="2790"/>
                  <a:pt x="6995" y="2602"/>
                </a:cubicBezTo>
              </a:path>
              <a:path extrusionOk="0" fill="none" h="21600" w="21600">
                <a:moveTo>
                  <a:pt x="1942" y="7186"/>
                </a:moveTo>
                <a:cubicBezTo>
                  <a:pt x="1966" y="7426"/>
                  <a:pt x="2004" y="7663"/>
                  <a:pt x="2056" y="7895"/>
                </a:cubicBezTo>
              </a:path>
            </a:pathLst>
          </a:custGeom>
          <a:solidFill>
            <a:srgbClr val="0070C0"/>
          </a:solidFill>
          <a:ln cap="flat" cmpd="sng" w="9525">
            <a:solidFill>
              <a:srgbClr val="90C226"/>
            </a:solidFill>
            <a:prstDash val="solid"/>
            <a:miter lim="800000"/>
            <a:headEnd len="sm" w="sm" type="none"/>
            <a:tailEnd len="sm" w="sm" type="none"/>
          </a:ln>
          <a:effectLst>
            <a:outerShdw rotWithShape="0" algn="ctr" dir="2700000" dist="107763">
              <a:srgbClr val="808080">
                <a:alpha val="49803"/>
              </a:srgbClr>
            </a:outerShdw>
          </a:effectLst>
        </p:spPr>
        <p:txBody>
          <a:bodyPr anchorCtr="0" anchor="t" bIns="45675" lIns="91375" spcFirstLastPara="1" rIns="91375" wrap="square" tIns="45675">
            <a:noAutofit/>
          </a:bodyPr>
          <a:lstStyle/>
          <a:p>
            <a:pPr indent="0" lvl="0" marL="0" marR="0" rtl="0" algn="l">
              <a:spcBef>
                <a:spcPts val="0"/>
              </a:spcBef>
              <a:spcAft>
                <a:spcPts val="0"/>
              </a:spcAft>
              <a:buNone/>
            </a:pPr>
            <a:r>
              <a:t/>
            </a:r>
            <a:endParaRPr sz="2800">
              <a:solidFill>
                <a:srgbClr val="000000"/>
              </a:solidFill>
              <a:latin typeface="Times New Roman"/>
              <a:ea typeface="Times New Roman"/>
              <a:cs typeface="Times New Roman"/>
              <a:sym typeface="Times New Roman"/>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pic>
        <p:nvPicPr>
          <p:cNvPr id="688" name="Google Shape;688;p25"/>
          <p:cNvPicPr preferRelativeResize="0"/>
          <p:nvPr/>
        </p:nvPicPr>
        <p:blipFill rotWithShape="1">
          <a:blip r:embed="rId3">
            <a:alphaModFix/>
          </a:blip>
          <a:srcRect b="0" l="0" r="0" t="0"/>
          <a:stretch/>
        </p:blipFill>
        <p:spPr>
          <a:xfrm>
            <a:off x="4620491" y="402647"/>
            <a:ext cx="4133850" cy="3724275"/>
          </a:xfrm>
          <a:prstGeom prst="rect">
            <a:avLst/>
          </a:prstGeom>
          <a:noFill/>
          <a:ln>
            <a:noFill/>
          </a:ln>
        </p:spPr>
      </p:pic>
      <p:pic>
        <p:nvPicPr>
          <p:cNvPr id="689" name="Google Shape;689;p25"/>
          <p:cNvPicPr preferRelativeResize="0"/>
          <p:nvPr/>
        </p:nvPicPr>
        <p:blipFill rotWithShape="1">
          <a:blip r:embed="rId4">
            <a:alphaModFix/>
          </a:blip>
          <a:srcRect b="0" l="0" r="0" t="0"/>
          <a:stretch/>
        </p:blipFill>
        <p:spPr>
          <a:xfrm>
            <a:off x="152400" y="402647"/>
            <a:ext cx="4191000" cy="3724275"/>
          </a:xfrm>
          <a:prstGeom prst="rect">
            <a:avLst/>
          </a:prstGeom>
          <a:noFill/>
          <a:ln>
            <a:noFill/>
          </a:ln>
        </p:spPr>
      </p:pic>
      <p:sp>
        <p:nvSpPr>
          <p:cNvPr id="690" name="Google Shape;690;p25"/>
          <p:cNvSpPr txBox="1"/>
          <p:nvPr>
            <p:ph type="title"/>
          </p:nvPr>
        </p:nvSpPr>
        <p:spPr>
          <a:xfrm>
            <a:off x="381000" y="4286250"/>
            <a:ext cx="8229600" cy="857250"/>
          </a:xfrm>
          <a:prstGeom prst="rect">
            <a:avLst/>
          </a:prstGeom>
          <a:noFill/>
          <a:ln>
            <a:noFill/>
          </a:ln>
        </p:spPr>
        <p:txBody>
          <a:bodyPr anchorCtr="0" anchor="ctr" bIns="45675" lIns="91375" spcFirstLastPara="1" rIns="91375" wrap="square" tIns="45675">
            <a:noAutofit/>
          </a:bodyPr>
          <a:lstStyle/>
          <a:p>
            <a:pPr indent="0" lvl="0" marL="0" rtl="0" algn="ctr">
              <a:spcBef>
                <a:spcPts val="0"/>
              </a:spcBef>
              <a:spcAft>
                <a:spcPts val="0"/>
              </a:spcAft>
              <a:buNone/>
            </a:pPr>
            <a:r>
              <a:rPr b="1" lang="en-US" sz="3600">
                <a:solidFill>
                  <a:srgbClr val="FF0000"/>
                </a:solidFill>
                <a:latin typeface="Times New Roman"/>
                <a:ea typeface="Times New Roman"/>
                <a:cs typeface="Times New Roman"/>
                <a:sym typeface="Times New Roman"/>
              </a:rPr>
              <a:t>Băng tan ở hai cực, mực nước biển dâng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89"/>
                                        </p:tgtEl>
                                        <p:attrNameLst>
                                          <p:attrName>style.visibility</p:attrName>
                                        </p:attrNameLst>
                                      </p:cBhvr>
                                      <p:to>
                                        <p:strVal val="visible"/>
                                      </p:to>
                                    </p:set>
                                    <p:anim calcmode="lin" valueType="num">
                                      <p:cBhvr additive="base">
                                        <p:cTn dur="500"/>
                                        <p:tgtEl>
                                          <p:spTgt spid="689"/>
                                        </p:tgtEl>
                                        <p:attrNameLst>
                                          <p:attrName>ppt_w</p:attrName>
                                        </p:attrNameLst>
                                      </p:cBhvr>
                                      <p:tavLst>
                                        <p:tav fmla="" tm="0">
                                          <p:val>
                                            <p:strVal val="0"/>
                                          </p:val>
                                        </p:tav>
                                        <p:tav fmla="" tm="100000">
                                          <p:val>
                                            <p:strVal val="#ppt_w"/>
                                          </p:val>
                                        </p:tav>
                                      </p:tavLst>
                                    </p:anim>
                                    <p:anim calcmode="lin" valueType="num">
                                      <p:cBhvr additive="base">
                                        <p:cTn dur="500"/>
                                        <p:tgtEl>
                                          <p:spTgt spid="68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88"/>
                                        </p:tgtEl>
                                        <p:attrNameLst>
                                          <p:attrName>style.visibility</p:attrName>
                                        </p:attrNameLst>
                                      </p:cBhvr>
                                      <p:to>
                                        <p:strVal val="visible"/>
                                      </p:to>
                                    </p:set>
                                    <p:anim calcmode="lin" valueType="num">
                                      <p:cBhvr additive="base">
                                        <p:cTn dur="500"/>
                                        <p:tgtEl>
                                          <p:spTgt spid="688"/>
                                        </p:tgtEl>
                                        <p:attrNameLst>
                                          <p:attrName>ppt_w</p:attrName>
                                        </p:attrNameLst>
                                      </p:cBhvr>
                                      <p:tavLst>
                                        <p:tav fmla="" tm="0">
                                          <p:val>
                                            <p:strVal val="0"/>
                                          </p:val>
                                        </p:tav>
                                        <p:tav fmla="" tm="100000">
                                          <p:val>
                                            <p:strVal val="#ppt_w"/>
                                          </p:val>
                                        </p:tav>
                                      </p:tavLst>
                                    </p:anim>
                                    <p:anim calcmode="lin" valueType="num">
                                      <p:cBhvr additive="base">
                                        <p:cTn dur="500"/>
                                        <p:tgtEl>
                                          <p:spTgt spid="68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0"/>
                                        </p:tgtEl>
                                        <p:attrNameLst>
                                          <p:attrName>style.visibility</p:attrName>
                                        </p:attrNameLst>
                                      </p:cBhvr>
                                      <p:to>
                                        <p:strVal val="visible"/>
                                      </p:to>
                                    </p:set>
                                    <p:animEffect filter="fade" transition="in">
                                      <p:cBhvr>
                                        <p:cTn dur="1000"/>
                                        <p:tgtEl>
                                          <p:spTgt spid="6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26"/>
          <p:cNvSpPr txBox="1"/>
          <p:nvPr>
            <p:ph type="title"/>
          </p:nvPr>
        </p:nvSpPr>
        <p:spPr>
          <a:xfrm>
            <a:off x="76200" y="22515"/>
            <a:ext cx="3810000" cy="644236"/>
          </a:xfrm>
          <a:prstGeom prst="rect">
            <a:avLst/>
          </a:prstGeom>
          <a:noFill/>
          <a:ln>
            <a:noFill/>
          </a:ln>
        </p:spPr>
        <p:txBody>
          <a:bodyPr anchorCtr="0" anchor="ctr" bIns="45675" lIns="91375" spcFirstLastPara="1" rIns="91375" wrap="square" tIns="45675">
            <a:noAutofit/>
          </a:bodyPr>
          <a:lstStyle/>
          <a:p>
            <a:pPr indent="0" lvl="0" marL="0" rtl="0" algn="l">
              <a:spcBef>
                <a:spcPts val="0"/>
              </a:spcBef>
              <a:spcAft>
                <a:spcPts val="0"/>
              </a:spcAft>
              <a:buNone/>
            </a:pPr>
            <a:r>
              <a:rPr b="1" lang="en-US">
                <a:solidFill>
                  <a:srgbClr val="FF0000"/>
                </a:solidFill>
                <a:latin typeface="Times New Roman"/>
                <a:ea typeface="Times New Roman"/>
                <a:cs typeface="Times New Roman"/>
                <a:sym typeface="Times New Roman"/>
              </a:rPr>
              <a:t>c. </a:t>
            </a:r>
            <a:r>
              <a:rPr b="1" lang="en-US" sz="4000">
                <a:solidFill>
                  <a:srgbClr val="FF0000"/>
                </a:solidFill>
                <a:latin typeface="Times New Roman"/>
                <a:ea typeface="Times New Roman"/>
                <a:cs typeface="Times New Roman"/>
                <a:sym typeface="Times New Roman"/>
              </a:rPr>
              <a:t>Hậu quả</a:t>
            </a:r>
            <a:endParaRPr b="1" sz="4000">
              <a:solidFill>
                <a:srgbClr val="FF0000"/>
              </a:solidFill>
              <a:latin typeface="Times New Roman"/>
              <a:ea typeface="Times New Roman"/>
              <a:cs typeface="Times New Roman"/>
              <a:sym typeface="Times New Roman"/>
            </a:endParaRPr>
          </a:p>
        </p:txBody>
      </p:sp>
      <p:sp>
        <p:nvSpPr>
          <p:cNvPr id="696" name="Google Shape;696;p26"/>
          <p:cNvSpPr/>
          <p:nvPr/>
        </p:nvSpPr>
        <p:spPr>
          <a:xfrm>
            <a:off x="304800" y="819157"/>
            <a:ext cx="853440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Times New Roman"/>
                <a:ea typeface="Times New Roman"/>
                <a:cs typeface="Times New Roman"/>
                <a:sym typeface="Times New Roman"/>
              </a:rPr>
              <a:t>+ Mưa axít: Làm chết cây cối, ăn mòn công trình xây dựng, gây bệnh đường hô hấp cho con người, vật nuôi.</a:t>
            </a:r>
            <a:endParaRPr sz="2400">
              <a:solidFill>
                <a:schemeClr val="dk1"/>
              </a:solidFill>
              <a:latin typeface="Times New Roman"/>
              <a:ea typeface="Times New Roman"/>
              <a:cs typeface="Times New Roman"/>
              <a:sym typeface="Times New Roman"/>
            </a:endParaRPr>
          </a:p>
        </p:txBody>
      </p:sp>
      <p:sp>
        <p:nvSpPr>
          <p:cNvPr id="697" name="Google Shape;697;p26"/>
          <p:cNvSpPr/>
          <p:nvPr/>
        </p:nvSpPr>
        <p:spPr>
          <a:xfrm>
            <a:off x="329045" y="1773259"/>
            <a:ext cx="682924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Times New Roman"/>
                <a:ea typeface="Times New Roman"/>
                <a:cs typeface="Times New Roman"/>
                <a:sym typeface="Times New Roman"/>
              </a:rPr>
              <a:t>+ Hiệu ứng nhà kính khiến Trái Đất nóng lên .</a:t>
            </a:r>
            <a:endParaRPr sz="2800">
              <a:solidFill>
                <a:schemeClr val="dk1"/>
              </a:solidFill>
              <a:latin typeface="Calibri"/>
              <a:ea typeface="Calibri"/>
              <a:cs typeface="Calibri"/>
              <a:sym typeface="Calibri"/>
            </a:endParaRPr>
          </a:p>
        </p:txBody>
      </p:sp>
      <p:sp>
        <p:nvSpPr>
          <p:cNvPr id="698" name="Google Shape;698;p26"/>
          <p:cNvSpPr/>
          <p:nvPr/>
        </p:nvSpPr>
        <p:spPr>
          <a:xfrm>
            <a:off x="318654" y="2203928"/>
            <a:ext cx="8215746"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Times New Roman"/>
                <a:ea typeface="Times New Roman"/>
                <a:cs typeface="Times New Roman"/>
                <a:sym typeface="Times New Roman"/>
              </a:rPr>
              <a:t>+ Thủng tầng ôzôn gây nguy hiểm cho sức khỏe con người .</a:t>
            </a:r>
            <a:endParaRPr sz="2800">
              <a:solidFill>
                <a:schemeClr val="dk1"/>
              </a:solidFill>
              <a:latin typeface="Calibri"/>
              <a:ea typeface="Calibri"/>
              <a:cs typeface="Calibri"/>
              <a:sym typeface="Calibri"/>
            </a:endParaRPr>
          </a:p>
        </p:txBody>
      </p:sp>
      <p:pic>
        <p:nvPicPr>
          <p:cNvPr descr="book9" id="699" name="Google Shape;699;p26"/>
          <p:cNvPicPr preferRelativeResize="0"/>
          <p:nvPr/>
        </p:nvPicPr>
        <p:blipFill rotWithShape="1">
          <a:blip r:embed="rId3">
            <a:alphaModFix/>
          </a:blip>
          <a:srcRect b="0" l="0" r="0" t="0"/>
          <a:stretch/>
        </p:blipFill>
        <p:spPr>
          <a:xfrm>
            <a:off x="3124200" y="150233"/>
            <a:ext cx="955346" cy="6568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96"/>
                                        </p:tgtEl>
                                        <p:attrNameLst>
                                          <p:attrName>style.visibility</p:attrName>
                                        </p:attrNameLst>
                                      </p:cBhvr>
                                      <p:to>
                                        <p:strVal val="visible"/>
                                      </p:to>
                                    </p:set>
                                    <p:anim calcmode="lin" valueType="num">
                                      <p:cBhvr additive="base">
                                        <p:cTn dur="500"/>
                                        <p:tgtEl>
                                          <p:spTgt spid="696"/>
                                        </p:tgtEl>
                                        <p:attrNameLst>
                                          <p:attrName>ppt_w</p:attrName>
                                        </p:attrNameLst>
                                      </p:cBhvr>
                                      <p:tavLst>
                                        <p:tav fmla="" tm="0">
                                          <p:val>
                                            <p:strVal val="0"/>
                                          </p:val>
                                        </p:tav>
                                        <p:tav fmla="" tm="100000">
                                          <p:val>
                                            <p:strVal val="#ppt_w"/>
                                          </p:val>
                                        </p:tav>
                                      </p:tavLst>
                                    </p:anim>
                                    <p:anim calcmode="lin" valueType="num">
                                      <p:cBhvr additive="base">
                                        <p:cTn dur="500"/>
                                        <p:tgtEl>
                                          <p:spTgt spid="69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97"/>
                                        </p:tgtEl>
                                        <p:attrNameLst>
                                          <p:attrName>style.visibility</p:attrName>
                                        </p:attrNameLst>
                                      </p:cBhvr>
                                      <p:to>
                                        <p:strVal val="visible"/>
                                      </p:to>
                                    </p:set>
                                    <p:anim calcmode="lin" valueType="num">
                                      <p:cBhvr additive="base">
                                        <p:cTn dur="500"/>
                                        <p:tgtEl>
                                          <p:spTgt spid="697"/>
                                        </p:tgtEl>
                                        <p:attrNameLst>
                                          <p:attrName>ppt_w</p:attrName>
                                        </p:attrNameLst>
                                      </p:cBhvr>
                                      <p:tavLst>
                                        <p:tav fmla="" tm="0">
                                          <p:val>
                                            <p:strVal val="0"/>
                                          </p:val>
                                        </p:tav>
                                        <p:tav fmla="" tm="100000">
                                          <p:val>
                                            <p:strVal val="#ppt_w"/>
                                          </p:val>
                                        </p:tav>
                                      </p:tavLst>
                                    </p:anim>
                                    <p:anim calcmode="lin" valueType="num">
                                      <p:cBhvr additive="base">
                                        <p:cTn dur="500"/>
                                        <p:tgtEl>
                                          <p:spTgt spid="69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98"/>
                                        </p:tgtEl>
                                        <p:attrNameLst>
                                          <p:attrName>style.visibility</p:attrName>
                                        </p:attrNameLst>
                                      </p:cBhvr>
                                      <p:to>
                                        <p:strVal val="visible"/>
                                      </p:to>
                                    </p:set>
                                    <p:anim calcmode="lin" valueType="num">
                                      <p:cBhvr additive="base">
                                        <p:cTn dur="500"/>
                                        <p:tgtEl>
                                          <p:spTgt spid="698"/>
                                        </p:tgtEl>
                                        <p:attrNameLst>
                                          <p:attrName>ppt_w</p:attrName>
                                        </p:attrNameLst>
                                      </p:cBhvr>
                                      <p:tavLst>
                                        <p:tav fmla="" tm="0">
                                          <p:val>
                                            <p:strVal val="0"/>
                                          </p:val>
                                        </p:tav>
                                        <p:tav fmla="" tm="100000">
                                          <p:val>
                                            <p:strVal val="#ppt_w"/>
                                          </p:val>
                                        </p:tav>
                                      </p:tavLst>
                                    </p:anim>
                                    <p:anim calcmode="lin" valueType="num">
                                      <p:cBhvr additive="base">
                                        <p:cTn dur="500"/>
                                        <p:tgtEl>
                                          <p:spTgt spid="69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9"/>
                                        </p:tgtEl>
                                        <p:attrNameLst>
                                          <p:attrName>style.visibility</p:attrName>
                                        </p:attrNameLst>
                                      </p:cBhvr>
                                      <p:to>
                                        <p:strVal val="visible"/>
                                      </p:to>
                                    </p:set>
                                    <p:animEffect filter="fade" transition="in">
                                      <p:cBhvr>
                                        <p:cTn dur="500"/>
                                        <p:tgtEl>
                                          <p:spTgt spid="6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pic>
        <p:nvPicPr>
          <p:cNvPr id="704" name="Google Shape;704;p27"/>
          <p:cNvPicPr preferRelativeResize="0"/>
          <p:nvPr/>
        </p:nvPicPr>
        <p:blipFill rotWithShape="1">
          <a:blip r:embed="rId3">
            <a:alphaModFix/>
          </a:blip>
          <a:srcRect b="0" l="0" r="0" t="0"/>
          <a:stretch/>
        </p:blipFill>
        <p:spPr>
          <a:xfrm>
            <a:off x="228613" y="285762"/>
            <a:ext cx="5376613" cy="4495801"/>
          </a:xfrm>
          <a:prstGeom prst="rect">
            <a:avLst/>
          </a:prstGeom>
          <a:noFill/>
          <a:ln>
            <a:noFill/>
          </a:ln>
        </p:spPr>
      </p:pic>
      <p:sp>
        <p:nvSpPr>
          <p:cNvPr id="705" name="Google Shape;705;p27"/>
          <p:cNvSpPr/>
          <p:nvPr/>
        </p:nvSpPr>
        <p:spPr>
          <a:xfrm>
            <a:off x="4648200" y="279488"/>
            <a:ext cx="3886200" cy="1815882"/>
          </a:xfrm>
          <a:prstGeom prst="rect">
            <a:avLst/>
          </a:prstGeom>
          <a:solidFill>
            <a:schemeClr val="lt1"/>
          </a:solidFill>
          <a:ln cap="flat" cmpd="sng" w="57150">
            <a:solidFill>
              <a:schemeClr val="accent2"/>
            </a:solidFill>
            <a:prstDash val="solid"/>
            <a:round/>
            <a:headEnd len="sm" w="sm" type="none"/>
            <a:tailEnd len="sm" w="sm" type="none"/>
          </a:ln>
        </p:spPr>
        <p:txBody>
          <a:bodyPr anchorCtr="0" anchor="t" bIns="45700" lIns="91400" spcFirstLastPara="1" rIns="91400" wrap="square" tIns="45700">
            <a:spAutoFit/>
          </a:bodyPr>
          <a:lstStyle/>
          <a:p>
            <a:pPr indent="0" lvl="0" marL="0" marR="0" rtl="0" algn="ctr">
              <a:spcBef>
                <a:spcPts val="0"/>
              </a:spcBef>
              <a:spcAft>
                <a:spcPts val="0"/>
              </a:spcAft>
              <a:buNone/>
            </a:pPr>
            <a:r>
              <a:rPr b="1" lang="en-US" sz="2800">
                <a:solidFill>
                  <a:srgbClr val="002060"/>
                </a:solidFill>
                <a:latin typeface="Times New Roman"/>
                <a:ea typeface="Times New Roman"/>
                <a:cs typeface="Times New Roman"/>
                <a:sym typeface="Times New Roman"/>
              </a:rPr>
              <a:t>Để khắc phục hậu quả ô nhiễm không khí ở đới ôn hòa cần có những biện pháp gì?</a:t>
            </a:r>
            <a:endParaRPr b="1" sz="2800">
              <a:solidFill>
                <a:srgbClr val="002060"/>
              </a:solidFill>
              <a:latin typeface="Calibri"/>
              <a:ea typeface="Calibri"/>
              <a:cs typeface="Calibri"/>
              <a:sym typeface="Calibri"/>
            </a:endParaRPr>
          </a:p>
        </p:txBody>
      </p:sp>
      <p:pic>
        <p:nvPicPr>
          <p:cNvPr id="706" name="Google Shape;706;p27"/>
          <p:cNvPicPr preferRelativeResize="0"/>
          <p:nvPr/>
        </p:nvPicPr>
        <p:blipFill rotWithShape="1">
          <a:blip r:embed="rId4">
            <a:alphaModFix/>
          </a:blip>
          <a:srcRect b="0" l="0" r="0" t="0"/>
          <a:stretch/>
        </p:blipFill>
        <p:spPr>
          <a:xfrm>
            <a:off x="7391400" y="2266952"/>
            <a:ext cx="1866900" cy="286442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05"/>
                                        </p:tgtEl>
                                        <p:attrNameLst>
                                          <p:attrName>style.visibility</p:attrName>
                                        </p:attrNameLst>
                                      </p:cBhvr>
                                      <p:to>
                                        <p:strVal val="visible"/>
                                      </p:to>
                                    </p:set>
                                    <p:anim calcmode="lin" valueType="num">
                                      <p:cBhvr additive="base">
                                        <p:cTn dur="500"/>
                                        <p:tgtEl>
                                          <p:spTgt spid="705"/>
                                        </p:tgtEl>
                                        <p:attrNameLst>
                                          <p:attrName>ppt_w</p:attrName>
                                        </p:attrNameLst>
                                      </p:cBhvr>
                                      <p:tavLst>
                                        <p:tav fmla="" tm="0">
                                          <p:val>
                                            <p:strVal val="0"/>
                                          </p:val>
                                        </p:tav>
                                        <p:tav fmla="" tm="100000">
                                          <p:val>
                                            <p:strVal val="#ppt_w"/>
                                          </p:val>
                                        </p:tav>
                                      </p:tavLst>
                                    </p:anim>
                                    <p:anim calcmode="lin" valueType="num">
                                      <p:cBhvr additive="base">
                                        <p:cTn dur="500"/>
                                        <p:tgtEl>
                                          <p:spTgt spid="70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pic>
        <p:nvPicPr>
          <p:cNvPr descr="kyoto%20protocol-jj-001" id="711" name="Google Shape;711;p28"/>
          <p:cNvPicPr preferRelativeResize="0"/>
          <p:nvPr/>
        </p:nvPicPr>
        <p:blipFill rotWithShape="1">
          <a:blip r:embed="rId3">
            <a:alphaModFix/>
          </a:blip>
          <a:srcRect b="0" l="0" r="0" t="0"/>
          <a:stretch/>
        </p:blipFill>
        <p:spPr>
          <a:xfrm>
            <a:off x="318753" y="209550"/>
            <a:ext cx="8520448" cy="4396660"/>
          </a:xfrm>
          <a:prstGeom prst="rect">
            <a:avLst/>
          </a:prstGeom>
          <a:noFill/>
          <a:ln>
            <a:noFill/>
          </a:ln>
        </p:spPr>
      </p:pic>
      <p:sp>
        <p:nvSpPr>
          <p:cNvPr id="712" name="Google Shape;712;p28"/>
          <p:cNvSpPr txBox="1"/>
          <p:nvPr/>
        </p:nvSpPr>
        <p:spPr>
          <a:xfrm>
            <a:off x="1295400" y="4641798"/>
            <a:ext cx="6629400" cy="500135"/>
          </a:xfrm>
          <a:prstGeom prst="rect">
            <a:avLst/>
          </a:prstGeom>
          <a:solidFill>
            <a:schemeClr val="lt1"/>
          </a:solidFill>
          <a:ln>
            <a:noFill/>
          </a:ln>
        </p:spPr>
        <p:txBody>
          <a:bodyPr anchorCtr="0" anchor="t" bIns="34275" lIns="68550" spcFirstLastPara="1" rIns="68550" wrap="square" tIns="34275">
            <a:spAutoFit/>
          </a:bodyPr>
          <a:lstStyle/>
          <a:p>
            <a:pPr indent="0" lvl="0" marL="0" marR="0" rtl="0" algn="ctr">
              <a:spcBef>
                <a:spcPts val="0"/>
              </a:spcBef>
              <a:spcAft>
                <a:spcPts val="0"/>
              </a:spcAft>
              <a:buNone/>
            </a:pPr>
            <a:r>
              <a:rPr b="1" lang="en-US" sz="2800">
                <a:solidFill>
                  <a:srgbClr val="00B050"/>
                </a:solidFill>
                <a:latin typeface="Times New Roman"/>
                <a:ea typeface="Times New Roman"/>
                <a:cs typeface="Times New Roman"/>
                <a:sym typeface="Times New Roman"/>
              </a:rPr>
              <a:t>Quang cảnh ngày ký nghị thư Ki-ô-tô</a:t>
            </a:r>
            <a:endParaRPr/>
          </a:p>
        </p:txBody>
      </p:sp>
    </p:spTree>
  </p:cSld>
  <p:clrMapOvr>
    <a:masterClrMapping/>
  </p:clrMapOvr>
  <mc:AlternateContent>
    <mc:Choice Requires="p14">
      <p:transition spd="slow" p14:dur="1400">
        <p14:doors dir="vert"/>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pic>
        <p:nvPicPr>
          <p:cNvPr descr="1392264291-1.jpg" id="717" name="Google Shape;717;p29"/>
          <p:cNvPicPr preferRelativeResize="0"/>
          <p:nvPr/>
        </p:nvPicPr>
        <p:blipFill rotWithShape="1">
          <a:blip r:embed="rId3">
            <a:alphaModFix/>
          </a:blip>
          <a:srcRect b="0" l="0" r="0" t="0"/>
          <a:stretch/>
        </p:blipFill>
        <p:spPr>
          <a:xfrm>
            <a:off x="4464629" y="36368"/>
            <a:ext cx="4574883" cy="2535381"/>
          </a:xfrm>
          <a:prstGeom prst="rect">
            <a:avLst/>
          </a:prstGeom>
          <a:noFill/>
          <a:ln>
            <a:noFill/>
          </a:ln>
        </p:spPr>
      </p:pic>
      <p:pic>
        <p:nvPicPr>
          <p:cNvPr descr="tin-4-15273985944211541295042.jpg" id="718" name="Google Shape;718;p29"/>
          <p:cNvPicPr preferRelativeResize="0"/>
          <p:nvPr/>
        </p:nvPicPr>
        <p:blipFill rotWithShape="1">
          <a:blip r:embed="rId4">
            <a:alphaModFix/>
          </a:blip>
          <a:srcRect b="0" l="0" r="0" t="0"/>
          <a:stretch/>
        </p:blipFill>
        <p:spPr>
          <a:xfrm>
            <a:off x="4464629" y="2724157"/>
            <a:ext cx="4574883" cy="2359385"/>
          </a:xfrm>
          <a:prstGeom prst="rect">
            <a:avLst/>
          </a:prstGeom>
          <a:noFill/>
          <a:ln>
            <a:noFill/>
          </a:ln>
        </p:spPr>
      </p:pic>
      <p:pic>
        <p:nvPicPr>
          <p:cNvPr descr="traffic" id="719" name="Google Shape;719;p29"/>
          <p:cNvPicPr preferRelativeResize="0"/>
          <p:nvPr/>
        </p:nvPicPr>
        <p:blipFill rotWithShape="1">
          <a:blip r:embed="rId5">
            <a:alphaModFix/>
          </a:blip>
          <a:srcRect b="0" l="0" r="0" t="0"/>
          <a:stretch/>
        </p:blipFill>
        <p:spPr>
          <a:xfrm>
            <a:off x="152400" y="36370"/>
            <a:ext cx="3505200" cy="5047166"/>
          </a:xfrm>
          <a:prstGeom prst="rect">
            <a:avLst/>
          </a:prstGeom>
          <a:noFill/>
          <a:ln>
            <a:noFill/>
          </a:ln>
        </p:spPr>
      </p:pic>
      <p:sp>
        <p:nvSpPr>
          <p:cNvPr id="720" name="Google Shape;720;p29"/>
          <p:cNvSpPr/>
          <p:nvPr/>
        </p:nvSpPr>
        <p:spPr>
          <a:xfrm>
            <a:off x="3782291" y="2113144"/>
            <a:ext cx="609600" cy="762000"/>
          </a:xfrm>
          <a:prstGeom prst="rightArrow">
            <a:avLst>
              <a:gd fmla="val 50000" name="adj1"/>
              <a:gd fmla="val 50000" name="adj2"/>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mc:AlternateContent>
    <mc:Choice Requires="p14">
      <p:transition spd="slow" p14:dur="900">
        <p14:warp dir="in"/>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19"/>
                                        </p:tgtEl>
                                        <p:attrNameLst>
                                          <p:attrName>style.visibility</p:attrName>
                                        </p:attrNameLst>
                                      </p:cBhvr>
                                      <p:to>
                                        <p:strVal val="visible"/>
                                      </p:to>
                                    </p:set>
                                    <p:anim calcmode="lin" valueType="num">
                                      <p:cBhvr additive="base">
                                        <p:cTn dur="500"/>
                                        <p:tgtEl>
                                          <p:spTgt spid="719"/>
                                        </p:tgtEl>
                                        <p:attrNameLst>
                                          <p:attrName>ppt_w</p:attrName>
                                        </p:attrNameLst>
                                      </p:cBhvr>
                                      <p:tavLst>
                                        <p:tav fmla="" tm="0">
                                          <p:val>
                                            <p:strVal val="0"/>
                                          </p:val>
                                        </p:tav>
                                        <p:tav fmla="" tm="100000">
                                          <p:val>
                                            <p:strVal val="#ppt_w"/>
                                          </p:val>
                                        </p:tav>
                                      </p:tavLst>
                                    </p:anim>
                                    <p:anim calcmode="lin" valueType="num">
                                      <p:cBhvr additive="base">
                                        <p:cTn dur="500"/>
                                        <p:tgtEl>
                                          <p:spTgt spid="71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0"/>
                                        </p:tgtEl>
                                        <p:attrNameLst>
                                          <p:attrName>style.visibility</p:attrName>
                                        </p:attrNameLst>
                                      </p:cBhvr>
                                      <p:to>
                                        <p:strVal val="visible"/>
                                      </p:to>
                                    </p:set>
                                    <p:animEffect filter="fade" transition="in">
                                      <p:cBhvr>
                                        <p:cTn dur="500"/>
                                        <p:tgtEl>
                                          <p:spTgt spid="7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7"/>
                                        </p:tgtEl>
                                        <p:attrNameLst>
                                          <p:attrName>style.visibility</p:attrName>
                                        </p:attrNameLst>
                                      </p:cBhvr>
                                      <p:to>
                                        <p:strVal val="visible"/>
                                      </p:to>
                                    </p:set>
                                    <p:animEffect filter="fade" transition="in">
                                      <p:cBhvr>
                                        <p:cTn dur="500"/>
                                        <p:tgtEl>
                                          <p:spTgt spid="7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8"/>
                                        </p:tgtEl>
                                        <p:attrNameLst>
                                          <p:attrName>style.visibility</p:attrName>
                                        </p:attrNameLst>
                                      </p:cBhvr>
                                      <p:to>
                                        <p:strVal val="visible"/>
                                      </p:to>
                                    </p:set>
                                    <p:animEffect filter="fade" transition="in">
                                      <p:cBhvr>
                                        <p:cTn dur="500"/>
                                        <p:tgtEl>
                                          <p:spTgt spid="7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3"/>
          <p:cNvSpPr/>
          <p:nvPr/>
        </p:nvSpPr>
        <p:spPr>
          <a:xfrm>
            <a:off x="457200" y="590550"/>
            <a:ext cx="4267200" cy="1600200"/>
          </a:xfrm>
          <a:prstGeom prst="rect">
            <a:avLst/>
          </a:prstGeom>
          <a:solidFill>
            <a:schemeClr val="lt1"/>
          </a:solidFill>
          <a:ln cap="flat" cmpd="sng" w="57150">
            <a:solidFill>
              <a:schemeClr val="accent4"/>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spcBef>
                <a:spcPts val="0"/>
              </a:spcBef>
              <a:spcAft>
                <a:spcPts val="0"/>
              </a:spcAft>
              <a:buNone/>
            </a:pPr>
            <a:r>
              <a:rPr b="1" lang="en-US" sz="3200">
                <a:solidFill>
                  <a:srgbClr val="0F243E"/>
                </a:solidFill>
                <a:latin typeface="Times New Roman"/>
                <a:ea typeface="Times New Roman"/>
                <a:cs typeface="Times New Roman"/>
                <a:sym typeface="Times New Roman"/>
              </a:rPr>
              <a:t>Nguồn cung cấp nước ngọt Châu Âu chủ yếu từ đâu ?</a:t>
            </a:r>
            <a:endParaRPr sz="3200">
              <a:solidFill>
                <a:srgbClr val="0F243E"/>
              </a:solidFill>
              <a:latin typeface="Times New Roman"/>
              <a:ea typeface="Times New Roman"/>
              <a:cs typeface="Times New Roman"/>
              <a:sym typeface="Times New Roman"/>
            </a:endParaRPr>
          </a:p>
        </p:txBody>
      </p:sp>
      <p:sp>
        <p:nvSpPr>
          <p:cNvPr id="369" name="Google Shape;369;p3"/>
          <p:cNvSpPr txBox="1"/>
          <p:nvPr/>
        </p:nvSpPr>
        <p:spPr>
          <a:xfrm>
            <a:off x="609600" y="2571750"/>
            <a:ext cx="777240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FF0000"/>
                </a:solidFill>
                <a:latin typeface="Calibri"/>
                <a:ea typeface="Calibri"/>
                <a:cs typeface="Calibri"/>
                <a:sym typeface="Calibri"/>
              </a:rPr>
              <a:t>Nguồn cung cấp nước từ sông và nước ngầm chiếm 88%, hồ khoảng 12%</a:t>
            </a:r>
            <a:endParaRPr/>
          </a:p>
        </p:txBody>
      </p:sp>
      <p:sp>
        <p:nvSpPr>
          <p:cNvPr id="370" name="Google Shape;370;p3"/>
          <p:cNvSpPr txBox="1"/>
          <p:nvPr/>
        </p:nvSpPr>
        <p:spPr>
          <a:xfrm>
            <a:off x="588579" y="3525857"/>
            <a:ext cx="77724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FF0000"/>
                </a:solidFill>
                <a:latin typeface="Calibri"/>
                <a:ea typeface="Calibri"/>
                <a:cs typeface="Calibri"/>
                <a:sym typeface="Calibri"/>
              </a:rPr>
              <a:t>Nông nghiệp, lâm nghiệp, thủy sản chiếm 60% nước</a:t>
            </a:r>
            <a:endParaRPr sz="2800">
              <a:solidFill>
                <a:srgbClr val="FF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1000"/>
                                        <p:tgtEl>
                                          <p:spTgt spid="3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500"/>
                                        <p:tgtEl>
                                          <p:spTgt spid="3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500"/>
                                        <p:tgtEl>
                                          <p:spTgt spid="3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pic>
        <p:nvPicPr>
          <p:cNvPr descr="singapore-3-1475737529202.jpg" id="725" name="Google Shape;725;p30"/>
          <p:cNvPicPr preferRelativeResize="0"/>
          <p:nvPr/>
        </p:nvPicPr>
        <p:blipFill rotWithShape="1">
          <a:blip r:embed="rId3">
            <a:alphaModFix/>
          </a:blip>
          <a:srcRect b="0" l="0" r="0" t="0"/>
          <a:stretch/>
        </p:blipFill>
        <p:spPr>
          <a:xfrm>
            <a:off x="152402" y="7"/>
            <a:ext cx="4386051" cy="3600451"/>
          </a:xfrm>
          <a:prstGeom prst="rect">
            <a:avLst/>
          </a:prstGeom>
          <a:noFill/>
          <a:ln>
            <a:noFill/>
          </a:ln>
        </p:spPr>
      </p:pic>
      <p:pic>
        <p:nvPicPr>
          <p:cNvPr descr="images922830_anh1.jpg" id="726" name="Google Shape;726;p30"/>
          <p:cNvPicPr preferRelativeResize="0"/>
          <p:nvPr/>
        </p:nvPicPr>
        <p:blipFill rotWithShape="1">
          <a:blip r:embed="rId4">
            <a:alphaModFix/>
          </a:blip>
          <a:srcRect b="0" l="0" r="0" t="0"/>
          <a:stretch/>
        </p:blipFill>
        <p:spPr>
          <a:xfrm>
            <a:off x="4648200" y="1428750"/>
            <a:ext cx="4343400" cy="360045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25"/>
                                        </p:tgtEl>
                                        <p:attrNameLst>
                                          <p:attrName>style.visibility</p:attrName>
                                        </p:attrNameLst>
                                      </p:cBhvr>
                                      <p:to>
                                        <p:strVal val="visible"/>
                                      </p:to>
                                    </p:set>
                                    <p:anim calcmode="lin" valueType="num">
                                      <p:cBhvr additive="base">
                                        <p:cTn dur="500"/>
                                        <p:tgtEl>
                                          <p:spTgt spid="725"/>
                                        </p:tgtEl>
                                        <p:attrNameLst>
                                          <p:attrName>ppt_w</p:attrName>
                                        </p:attrNameLst>
                                      </p:cBhvr>
                                      <p:tavLst>
                                        <p:tav fmla="" tm="0">
                                          <p:val>
                                            <p:strVal val="0"/>
                                          </p:val>
                                        </p:tav>
                                        <p:tav fmla="" tm="100000">
                                          <p:val>
                                            <p:strVal val="#ppt_w"/>
                                          </p:val>
                                        </p:tav>
                                      </p:tavLst>
                                    </p:anim>
                                    <p:anim calcmode="lin" valueType="num">
                                      <p:cBhvr additive="base">
                                        <p:cTn dur="500"/>
                                        <p:tgtEl>
                                          <p:spTgt spid="72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6"/>
                                        </p:tgtEl>
                                        <p:attrNameLst>
                                          <p:attrName>style.visibility</p:attrName>
                                        </p:attrNameLst>
                                      </p:cBhvr>
                                      <p:to>
                                        <p:strVal val="visible"/>
                                      </p:to>
                                    </p:set>
                                    <p:animEffect filter="fade" transition="in">
                                      <p:cBhvr>
                                        <p:cTn dur="1000"/>
                                        <p:tgtEl>
                                          <p:spTgt spid="7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p31"/>
          <p:cNvSpPr txBox="1"/>
          <p:nvPr>
            <p:ph type="title"/>
          </p:nvPr>
        </p:nvSpPr>
        <p:spPr>
          <a:xfrm>
            <a:off x="381000" y="0"/>
            <a:ext cx="8229600" cy="857250"/>
          </a:xfrm>
          <a:prstGeom prst="rect">
            <a:avLst/>
          </a:prstGeom>
          <a:noFill/>
          <a:ln>
            <a:noFill/>
          </a:ln>
        </p:spPr>
        <p:txBody>
          <a:bodyPr anchorCtr="0" anchor="ctr" bIns="45675" lIns="91375" spcFirstLastPara="1" rIns="91375" wrap="square" tIns="45675">
            <a:noAutofit/>
          </a:bodyPr>
          <a:lstStyle/>
          <a:p>
            <a:pPr indent="0" lvl="0" marL="0" rtl="0" algn="l">
              <a:spcBef>
                <a:spcPts val="0"/>
              </a:spcBef>
              <a:spcAft>
                <a:spcPts val="0"/>
              </a:spcAft>
              <a:buNone/>
            </a:pPr>
            <a:r>
              <a:rPr lang="en-US" sz="4000">
                <a:solidFill>
                  <a:srgbClr val="FF0000"/>
                </a:solidFill>
                <a:latin typeface="Times New Roman"/>
                <a:ea typeface="Times New Roman"/>
                <a:cs typeface="Times New Roman"/>
                <a:sym typeface="Times New Roman"/>
              </a:rPr>
              <a:t>d. Giải pháp </a:t>
            </a:r>
            <a:endParaRPr/>
          </a:p>
        </p:txBody>
      </p:sp>
      <p:sp>
        <p:nvSpPr>
          <p:cNvPr id="732" name="Google Shape;732;p31"/>
          <p:cNvSpPr/>
          <p:nvPr/>
        </p:nvSpPr>
        <p:spPr>
          <a:xfrm>
            <a:off x="516082" y="955964"/>
            <a:ext cx="8001000" cy="3021276"/>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2600">
                <a:solidFill>
                  <a:schemeClr val="dk1"/>
                </a:solidFill>
                <a:latin typeface="Times New Roman"/>
                <a:ea typeface="Times New Roman"/>
                <a:cs typeface="Times New Roman"/>
                <a:sym typeface="Times New Roman"/>
              </a:rPr>
              <a:t>+ Kiểm soát lượng khí thải trong khí quyển.</a:t>
            </a:r>
            <a:endParaRPr/>
          </a:p>
          <a:p>
            <a:pPr indent="0" lvl="0" marL="0" marR="0" rtl="0" algn="l">
              <a:lnSpc>
                <a:spcPct val="150000"/>
              </a:lnSpc>
              <a:spcBef>
                <a:spcPts val="0"/>
              </a:spcBef>
              <a:spcAft>
                <a:spcPts val="0"/>
              </a:spcAft>
              <a:buNone/>
            </a:pPr>
            <a:r>
              <a:rPr lang="en-US" sz="2600">
                <a:solidFill>
                  <a:schemeClr val="dk1"/>
                </a:solidFill>
                <a:latin typeface="Times New Roman"/>
                <a:ea typeface="Times New Roman"/>
                <a:cs typeface="Times New Roman"/>
                <a:sym typeface="Times New Roman"/>
              </a:rPr>
              <a:t>+ Đánh thuế nhiên liệu có hàm lượng các-bon cao.</a:t>
            </a:r>
            <a:endParaRPr/>
          </a:p>
          <a:p>
            <a:pPr indent="0" lvl="0" marL="0" marR="0" rtl="0" algn="l">
              <a:lnSpc>
                <a:spcPct val="150000"/>
              </a:lnSpc>
              <a:spcBef>
                <a:spcPts val="0"/>
              </a:spcBef>
              <a:spcAft>
                <a:spcPts val="0"/>
              </a:spcAft>
              <a:buNone/>
            </a:pPr>
            <a:r>
              <a:rPr lang="en-US" sz="2600">
                <a:solidFill>
                  <a:schemeClr val="dk1"/>
                </a:solidFill>
                <a:latin typeface="Times New Roman"/>
                <a:ea typeface="Times New Roman"/>
                <a:cs typeface="Times New Roman"/>
                <a:sym typeface="Times New Roman"/>
              </a:rPr>
              <a:t>+ Đầu tư vào công nghệ xanh, sử dụng công nghệ tái tạo.</a:t>
            </a:r>
            <a:endParaRPr/>
          </a:p>
          <a:p>
            <a:pPr indent="0" lvl="0" marL="0" marR="0" rtl="0" algn="l">
              <a:lnSpc>
                <a:spcPct val="150000"/>
              </a:lnSpc>
              <a:spcBef>
                <a:spcPts val="0"/>
              </a:spcBef>
              <a:spcAft>
                <a:spcPts val="0"/>
              </a:spcAft>
              <a:buNone/>
            </a:pPr>
            <a:r>
              <a:rPr lang="en-US" sz="2600">
                <a:solidFill>
                  <a:schemeClr val="dk1"/>
                </a:solidFill>
                <a:latin typeface="Times New Roman"/>
                <a:ea typeface="Times New Roman"/>
                <a:cs typeface="Times New Roman"/>
                <a:sym typeface="Times New Roman"/>
              </a:rPr>
              <a:t>+ Sử dụng phương tiện giao thông: Giảm lượng xe lưu thông trong thành phố, sử dụng phương tiện công cộng,…</a:t>
            </a:r>
            <a:endParaRPr/>
          </a:p>
        </p:txBody>
      </p:sp>
      <p:pic>
        <p:nvPicPr>
          <p:cNvPr descr="book9" id="733" name="Google Shape;733;p31"/>
          <p:cNvPicPr preferRelativeResize="0"/>
          <p:nvPr/>
        </p:nvPicPr>
        <p:blipFill rotWithShape="1">
          <a:blip r:embed="rId3">
            <a:alphaModFix/>
          </a:blip>
          <a:srcRect b="0" l="0" r="0" t="0"/>
          <a:stretch/>
        </p:blipFill>
        <p:spPr>
          <a:xfrm>
            <a:off x="3124200" y="100224"/>
            <a:ext cx="955346" cy="6568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3"/>
                                        </p:tgtEl>
                                        <p:attrNameLst>
                                          <p:attrName>style.visibility</p:attrName>
                                        </p:attrNameLst>
                                      </p:cBhvr>
                                      <p:to>
                                        <p:strVal val="visible"/>
                                      </p:to>
                                    </p:set>
                                    <p:animEffect filter="fade" transition="in">
                                      <p:cBhvr>
                                        <p:cTn dur="500"/>
                                        <p:tgtEl>
                                          <p:spTgt spid="7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32"/>
          <p:cNvSpPr/>
          <p:nvPr/>
        </p:nvSpPr>
        <p:spPr>
          <a:xfrm>
            <a:off x="457200" y="13619"/>
            <a:ext cx="6938149" cy="523160"/>
          </a:xfrm>
          <a:prstGeom prst="rect">
            <a:avLst/>
          </a:prstGeom>
          <a:noFill/>
          <a:ln>
            <a:noFill/>
          </a:ln>
        </p:spPr>
        <p:txBody>
          <a:bodyPr anchorCtr="0" anchor="t" bIns="45675" lIns="91375" spcFirstLastPara="1" rIns="91375" wrap="square" tIns="45675">
            <a:spAutoFit/>
          </a:bodyPr>
          <a:lstStyle/>
          <a:p>
            <a:pPr indent="0" lvl="0" marL="0" marR="0" rtl="0" algn="l">
              <a:spcBef>
                <a:spcPts val="0"/>
              </a:spcBef>
              <a:spcAft>
                <a:spcPts val="0"/>
              </a:spcAft>
              <a:buNone/>
            </a:pPr>
            <a:r>
              <a:rPr b="1" lang="en-US" sz="2800">
                <a:solidFill>
                  <a:srgbClr val="FF0000"/>
                </a:solidFill>
                <a:latin typeface="Times New Roman"/>
                <a:ea typeface="Times New Roman"/>
                <a:cs typeface="Times New Roman"/>
                <a:sym typeface="Times New Roman"/>
              </a:rPr>
              <a:t>2.BẢO VỆ ĐA DẠNG SINH HỌC</a:t>
            </a:r>
            <a:endParaRPr/>
          </a:p>
        </p:txBody>
      </p:sp>
      <p:sp>
        <p:nvSpPr>
          <p:cNvPr id="739" name="Google Shape;739;p32"/>
          <p:cNvSpPr/>
          <p:nvPr/>
        </p:nvSpPr>
        <p:spPr>
          <a:xfrm>
            <a:off x="609600" y="586962"/>
            <a:ext cx="7617372" cy="523160"/>
          </a:xfrm>
          <a:prstGeom prst="rect">
            <a:avLst/>
          </a:prstGeom>
          <a:noFill/>
          <a:ln>
            <a:noFill/>
          </a:ln>
        </p:spPr>
        <p:txBody>
          <a:bodyPr anchorCtr="0" anchor="t" bIns="45675" lIns="91375" spcFirstLastPara="1" rIns="91375" wrap="square" tIns="45675">
            <a:spAutoFit/>
          </a:bodyPr>
          <a:lstStyle/>
          <a:p>
            <a:pPr indent="0" lvl="0" marL="0" marR="0" rtl="0" algn="l">
              <a:spcBef>
                <a:spcPts val="0"/>
              </a:spcBef>
              <a:spcAft>
                <a:spcPts val="0"/>
              </a:spcAft>
              <a:buNone/>
            </a:pPr>
            <a:r>
              <a:rPr b="1" lang="en-US" sz="2800">
                <a:solidFill>
                  <a:srgbClr val="00B050"/>
                </a:solidFill>
                <a:latin typeface="Times New Roman"/>
                <a:ea typeface="Times New Roman"/>
                <a:cs typeface="Times New Roman"/>
                <a:sym typeface="Times New Roman"/>
              </a:rPr>
              <a:t>a. Vai trò đa dạng sinh học đối với châu Âu:</a:t>
            </a:r>
            <a:endParaRPr b="1" sz="2800">
              <a:solidFill>
                <a:srgbClr val="00B050"/>
              </a:solidFill>
              <a:latin typeface="Times New Roman"/>
              <a:ea typeface="Times New Roman"/>
              <a:cs typeface="Times New Roman"/>
              <a:sym typeface="Times New Roman"/>
            </a:endParaRPr>
          </a:p>
        </p:txBody>
      </p:sp>
      <p:sp>
        <p:nvSpPr>
          <p:cNvPr id="740" name="Google Shape;740;p32"/>
          <p:cNvSpPr txBox="1"/>
          <p:nvPr/>
        </p:nvSpPr>
        <p:spPr>
          <a:xfrm>
            <a:off x="683171" y="2571750"/>
            <a:ext cx="7775029" cy="196977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 Rừng góp phần điều hòa khí hậu, giữ đất, giữ nước, bảo vệ đa dạng sinh học, cung cấp gỗ,…</a:t>
            </a:r>
            <a:endParaRPr sz="2800">
              <a:solidFill>
                <a:schemeClr val="dk1"/>
              </a:solidFill>
              <a:latin typeface="Calibri"/>
              <a:ea typeface="Calibri"/>
              <a:cs typeface="Calibri"/>
              <a:sym typeface="Calibri"/>
            </a:endParaRPr>
          </a:p>
          <a:p>
            <a:pPr indent="0" lvl="0" marL="0" marR="0" rtl="0" algn="l">
              <a:spcBef>
                <a:spcPts val="1200"/>
              </a:spcBef>
              <a:spcAft>
                <a:spcPts val="0"/>
              </a:spcAft>
              <a:buNone/>
            </a:pPr>
            <a:r>
              <a:rPr lang="en-US" sz="2800">
                <a:solidFill>
                  <a:schemeClr val="dk1"/>
                </a:solidFill>
                <a:latin typeface="Calibri"/>
                <a:ea typeface="Calibri"/>
                <a:cs typeface="Calibri"/>
                <a:sym typeface="Calibri"/>
              </a:rPr>
              <a:t>+ Sinh vật biển thúc đẩy sự phát triển mạnh của ngành thủy sản</a:t>
            </a:r>
            <a:endParaRPr sz="2800">
              <a:solidFill>
                <a:schemeClr val="dk1"/>
              </a:solidFill>
              <a:latin typeface="Calibri"/>
              <a:ea typeface="Calibri"/>
              <a:cs typeface="Calibri"/>
              <a:sym typeface="Calibri"/>
            </a:endParaRPr>
          </a:p>
        </p:txBody>
      </p:sp>
      <p:sp>
        <p:nvSpPr>
          <p:cNvPr id="741" name="Google Shape;741;p32"/>
          <p:cNvSpPr/>
          <p:nvPr/>
        </p:nvSpPr>
        <p:spPr>
          <a:xfrm>
            <a:off x="683171" y="1307536"/>
            <a:ext cx="7617372" cy="1066800"/>
          </a:xfrm>
          <a:prstGeom prst="wave">
            <a:avLst>
              <a:gd fmla="val 12500" name="adj1"/>
              <a:gd fmla="val 0" name="adj2"/>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FF0000"/>
                </a:solidFill>
                <a:latin typeface="Times New Roman"/>
                <a:ea typeface="Times New Roman"/>
                <a:cs typeface="Times New Roman"/>
                <a:sym typeface="Times New Roman"/>
              </a:rPr>
              <a:t>Vai trò của đa dạng sinh học đối với châu Âu là gì?</a:t>
            </a:r>
            <a:endParaRPr/>
          </a:p>
        </p:txBody>
      </p:sp>
      <p:pic>
        <p:nvPicPr>
          <p:cNvPr descr="book9" id="742" name="Google Shape;742;p32"/>
          <p:cNvPicPr preferRelativeResize="0"/>
          <p:nvPr/>
        </p:nvPicPr>
        <p:blipFill rotWithShape="1">
          <a:blip r:embed="rId3">
            <a:alphaModFix/>
          </a:blip>
          <a:srcRect b="0" l="0" r="0" t="0"/>
          <a:stretch/>
        </p:blipFill>
        <p:spPr>
          <a:xfrm>
            <a:off x="7620000" y="4082133"/>
            <a:ext cx="955346" cy="656801"/>
          </a:xfrm>
          <a:prstGeom prst="rect">
            <a:avLst/>
          </a:prstGeom>
          <a:noFill/>
          <a:ln>
            <a:noFill/>
          </a:ln>
        </p:spPr>
      </p:pic>
    </p:spTree>
  </p:cSld>
  <p:clrMapOvr>
    <a:masterClrMapping/>
  </p:clrMapOvr>
  <mc:AlternateContent>
    <mc:Choice Requires="p14">
      <p:transition spd="slow" p14:dur="1300">
        <p14:pan dir="u"/>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9"/>
                                        </p:tgtEl>
                                        <p:attrNameLst>
                                          <p:attrName>style.visibility</p:attrName>
                                        </p:attrNameLst>
                                      </p:cBhvr>
                                      <p:to>
                                        <p:strVal val="visible"/>
                                      </p:to>
                                    </p:set>
                                    <p:animEffect filter="fade" transition="in">
                                      <p:cBhvr>
                                        <p:cTn dur="500"/>
                                        <p:tgtEl>
                                          <p:spTgt spid="7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41"/>
                                        </p:tgtEl>
                                        <p:attrNameLst>
                                          <p:attrName>style.visibility</p:attrName>
                                        </p:attrNameLst>
                                      </p:cBhvr>
                                      <p:to>
                                        <p:strVal val="visible"/>
                                      </p:to>
                                    </p:set>
                                    <p:anim calcmode="lin" valueType="num">
                                      <p:cBhvr additive="base">
                                        <p:cTn dur="500"/>
                                        <p:tgtEl>
                                          <p:spTgt spid="74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0"/>
                                        </p:tgtEl>
                                        <p:attrNameLst>
                                          <p:attrName>style.visibility</p:attrName>
                                        </p:attrNameLst>
                                      </p:cBhvr>
                                      <p:to>
                                        <p:strVal val="visible"/>
                                      </p:to>
                                    </p:set>
                                    <p:animEffect filter="fade" transition="in">
                                      <p:cBhvr>
                                        <p:cTn dur="500"/>
                                        <p:tgtEl>
                                          <p:spTgt spid="7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2"/>
                                        </p:tgtEl>
                                        <p:attrNameLst>
                                          <p:attrName>style.visibility</p:attrName>
                                        </p:attrNameLst>
                                      </p:cBhvr>
                                      <p:to>
                                        <p:strVal val="visible"/>
                                      </p:to>
                                    </p:set>
                                    <p:animEffect filter="fade" transition="in">
                                      <p:cBhvr>
                                        <p:cTn dur="500"/>
                                        <p:tgtEl>
                                          <p:spTgt spid="7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33"/>
          <p:cNvSpPr/>
          <p:nvPr/>
        </p:nvSpPr>
        <p:spPr>
          <a:xfrm>
            <a:off x="457200" y="13619"/>
            <a:ext cx="6938149" cy="523160"/>
          </a:xfrm>
          <a:prstGeom prst="rect">
            <a:avLst/>
          </a:prstGeom>
          <a:noFill/>
          <a:ln>
            <a:noFill/>
          </a:ln>
        </p:spPr>
        <p:txBody>
          <a:bodyPr anchorCtr="0" anchor="t" bIns="45675" lIns="91375" spcFirstLastPara="1" rIns="91375" wrap="square" tIns="45675">
            <a:spAutoFit/>
          </a:bodyPr>
          <a:lstStyle/>
          <a:p>
            <a:pPr indent="0" lvl="0" marL="0" marR="0" rtl="0" algn="l">
              <a:spcBef>
                <a:spcPts val="0"/>
              </a:spcBef>
              <a:spcAft>
                <a:spcPts val="0"/>
              </a:spcAft>
              <a:buNone/>
            </a:pPr>
            <a:r>
              <a:rPr b="1" lang="en-US" sz="2800">
                <a:solidFill>
                  <a:srgbClr val="FF0000"/>
                </a:solidFill>
                <a:latin typeface="Times New Roman"/>
                <a:ea typeface="Times New Roman"/>
                <a:cs typeface="Times New Roman"/>
                <a:sym typeface="Times New Roman"/>
              </a:rPr>
              <a:t>2.BẢO VỆ ĐA DẠNG SINH HỌC</a:t>
            </a:r>
            <a:endParaRPr/>
          </a:p>
        </p:txBody>
      </p:sp>
      <p:sp>
        <p:nvSpPr>
          <p:cNvPr id="748" name="Google Shape;748;p33"/>
          <p:cNvSpPr/>
          <p:nvPr/>
        </p:nvSpPr>
        <p:spPr>
          <a:xfrm>
            <a:off x="609600" y="586962"/>
            <a:ext cx="7617372" cy="523160"/>
          </a:xfrm>
          <a:prstGeom prst="rect">
            <a:avLst/>
          </a:prstGeom>
          <a:noFill/>
          <a:ln>
            <a:noFill/>
          </a:ln>
        </p:spPr>
        <p:txBody>
          <a:bodyPr anchorCtr="0" anchor="t" bIns="45675" lIns="91375" spcFirstLastPara="1" rIns="91375" wrap="square" tIns="45675">
            <a:spAutoFit/>
          </a:bodyPr>
          <a:lstStyle/>
          <a:p>
            <a:pPr indent="0" lvl="0" marL="0" marR="0" rtl="0" algn="l">
              <a:spcBef>
                <a:spcPts val="0"/>
              </a:spcBef>
              <a:spcAft>
                <a:spcPts val="0"/>
              </a:spcAft>
              <a:buNone/>
            </a:pPr>
            <a:r>
              <a:rPr b="1" lang="en-US" sz="2800">
                <a:solidFill>
                  <a:srgbClr val="00B050"/>
                </a:solidFill>
                <a:latin typeface="Times New Roman"/>
                <a:ea typeface="Times New Roman"/>
                <a:cs typeface="Times New Roman"/>
                <a:sym typeface="Times New Roman"/>
              </a:rPr>
              <a:t>b. Hiện trạng</a:t>
            </a:r>
            <a:endParaRPr b="1" sz="2800">
              <a:solidFill>
                <a:srgbClr val="00B050"/>
              </a:solidFill>
              <a:latin typeface="Times New Roman"/>
              <a:ea typeface="Times New Roman"/>
              <a:cs typeface="Times New Roman"/>
              <a:sym typeface="Times New Roman"/>
            </a:endParaRPr>
          </a:p>
        </p:txBody>
      </p:sp>
      <p:pic>
        <p:nvPicPr>
          <p:cNvPr id="749" name="Google Shape;749;p33"/>
          <p:cNvPicPr preferRelativeResize="0"/>
          <p:nvPr/>
        </p:nvPicPr>
        <p:blipFill rotWithShape="1">
          <a:blip r:embed="rId3">
            <a:alphaModFix/>
          </a:blip>
          <a:srcRect b="0" l="0" r="0" t="0"/>
          <a:stretch/>
        </p:blipFill>
        <p:spPr>
          <a:xfrm>
            <a:off x="1371600" y="1592846"/>
            <a:ext cx="6156514" cy="3537035"/>
          </a:xfrm>
          <a:prstGeom prst="rect">
            <a:avLst/>
          </a:prstGeom>
          <a:noFill/>
          <a:ln>
            <a:noFill/>
          </a:ln>
        </p:spPr>
      </p:pic>
      <p:sp>
        <p:nvSpPr>
          <p:cNvPr id="750" name="Google Shape;750;p33"/>
          <p:cNvSpPr/>
          <p:nvPr/>
        </p:nvSpPr>
        <p:spPr>
          <a:xfrm>
            <a:off x="685800" y="1110122"/>
            <a:ext cx="777240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Times New Roman"/>
                <a:ea typeface="Times New Roman"/>
                <a:cs typeface="Times New Roman"/>
                <a:sym typeface="Times New Roman"/>
              </a:rPr>
              <a:t>Dựa vào bảng số liệu và thông tin trong bài, em hãy trình bày vấn đề bảo vệ đa dạng sinh học ở châu Âu.</a:t>
            </a:r>
            <a:endParaRPr/>
          </a:p>
        </p:txBody>
      </p:sp>
    </p:spTree>
  </p:cSld>
  <p:clrMapOvr>
    <a:masterClrMapping/>
  </p:clrMapOvr>
  <mc:AlternateContent>
    <mc:Choice Requires="p14">
      <p:transition spd="slow" p14:dur="1300">
        <p14:pan dir="u"/>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8"/>
                                        </p:tgtEl>
                                        <p:attrNameLst>
                                          <p:attrName>style.visibility</p:attrName>
                                        </p:attrNameLst>
                                      </p:cBhvr>
                                      <p:to>
                                        <p:strVal val="visible"/>
                                      </p:to>
                                    </p:set>
                                    <p:animEffect filter="fade" transition="in">
                                      <p:cBhvr>
                                        <p:cTn dur="500"/>
                                        <p:tgtEl>
                                          <p:spTgt spid="7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34"/>
          <p:cNvSpPr/>
          <p:nvPr/>
        </p:nvSpPr>
        <p:spPr>
          <a:xfrm>
            <a:off x="457200" y="13619"/>
            <a:ext cx="6938149" cy="523160"/>
          </a:xfrm>
          <a:prstGeom prst="rect">
            <a:avLst/>
          </a:prstGeom>
          <a:noFill/>
          <a:ln>
            <a:noFill/>
          </a:ln>
        </p:spPr>
        <p:txBody>
          <a:bodyPr anchorCtr="0" anchor="t" bIns="45675" lIns="91375" spcFirstLastPara="1" rIns="91375" wrap="square" tIns="45675">
            <a:spAutoFit/>
          </a:bodyPr>
          <a:lstStyle/>
          <a:p>
            <a:pPr indent="0" lvl="0" marL="0" marR="0" rtl="0" algn="l">
              <a:spcBef>
                <a:spcPts val="0"/>
              </a:spcBef>
              <a:spcAft>
                <a:spcPts val="0"/>
              </a:spcAft>
              <a:buNone/>
            </a:pPr>
            <a:r>
              <a:rPr b="1" lang="en-US" sz="2800">
                <a:solidFill>
                  <a:srgbClr val="FF0000"/>
                </a:solidFill>
                <a:latin typeface="Times New Roman"/>
                <a:ea typeface="Times New Roman"/>
                <a:cs typeface="Times New Roman"/>
                <a:sym typeface="Times New Roman"/>
              </a:rPr>
              <a:t>2.BẢO VỆ ĐA DẠNG SINH HỌC</a:t>
            </a:r>
            <a:endParaRPr/>
          </a:p>
        </p:txBody>
      </p:sp>
      <p:sp>
        <p:nvSpPr>
          <p:cNvPr id="756" name="Google Shape;756;p34"/>
          <p:cNvSpPr/>
          <p:nvPr/>
        </p:nvSpPr>
        <p:spPr>
          <a:xfrm>
            <a:off x="609600" y="586962"/>
            <a:ext cx="7617372" cy="523160"/>
          </a:xfrm>
          <a:prstGeom prst="rect">
            <a:avLst/>
          </a:prstGeom>
          <a:noFill/>
          <a:ln>
            <a:noFill/>
          </a:ln>
        </p:spPr>
        <p:txBody>
          <a:bodyPr anchorCtr="0" anchor="t" bIns="45675" lIns="91375" spcFirstLastPara="1" rIns="91375" wrap="square" tIns="45675">
            <a:spAutoFit/>
          </a:bodyPr>
          <a:lstStyle/>
          <a:p>
            <a:pPr indent="0" lvl="0" marL="0" marR="0" rtl="0" algn="l">
              <a:spcBef>
                <a:spcPts val="0"/>
              </a:spcBef>
              <a:spcAft>
                <a:spcPts val="0"/>
              </a:spcAft>
              <a:buNone/>
            </a:pPr>
            <a:r>
              <a:rPr b="1" lang="en-US" sz="2800">
                <a:solidFill>
                  <a:srgbClr val="00B050"/>
                </a:solidFill>
                <a:latin typeface="Times New Roman"/>
                <a:ea typeface="Times New Roman"/>
                <a:cs typeface="Times New Roman"/>
                <a:sym typeface="Times New Roman"/>
              </a:rPr>
              <a:t>b. Hiện trạng</a:t>
            </a:r>
            <a:endParaRPr b="1" sz="2800">
              <a:solidFill>
                <a:srgbClr val="00B050"/>
              </a:solidFill>
              <a:latin typeface="Times New Roman"/>
              <a:ea typeface="Times New Roman"/>
              <a:cs typeface="Times New Roman"/>
              <a:sym typeface="Times New Roman"/>
            </a:endParaRPr>
          </a:p>
        </p:txBody>
      </p:sp>
      <p:sp>
        <p:nvSpPr>
          <p:cNvPr id="757" name="Google Shape;757;p34"/>
          <p:cNvSpPr/>
          <p:nvPr/>
        </p:nvSpPr>
        <p:spPr>
          <a:xfrm>
            <a:off x="685800" y="1110122"/>
            <a:ext cx="7772400" cy="1961755"/>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2800">
                <a:solidFill>
                  <a:schemeClr val="dk1"/>
                </a:solidFill>
                <a:latin typeface="Calibri"/>
                <a:ea typeface="Calibri"/>
                <a:cs typeface="Calibri"/>
                <a:sym typeface="Calibri"/>
              </a:rPr>
              <a:t>Hoạt động khai thác quá mức tài nguyên, ô nhiễm không khí, nước, biến đổi khí hậu,… </a:t>
            </a:r>
            <a:endParaRPr sz="2800">
              <a:solidFill>
                <a:schemeClr val="dk1"/>
              </a:solidFill>
              <a:latin typeface="Calibri"/>
              <a:ea typeface="Calibri"/>
              <a:cs typeface="Calibri"/>
              <a:sym typeface="Calibri"/>
            </a:endParaRPr>
          </a:p>
          <a:p>
            <a:pPr indent="0" lvl="0" marL="0" marR="0" rtl="0" algn="l">
              <a:lnSpc>
                <a:spcPct val="150000"/>
              </a:lnSpc>
              <a:spcBef>
                <a:spcPts val="0"/>
              </a:spcBef>
              <a:spcAft>
                <a:spcPts val="0"/>
              </a:spcAft>
              <a:buNone/>
            </a:pPr>
            <a:r>
              <a:rPr lang="en-US" sz="2800">
                <a:solidFill>
                  <a:schemeClr val="dk1"/>
                </a:solidFill>
                <a:latin typeface="Calibri"/>
                <a:ea typeface="Calibri"/>
                <a:cs typeface="Calibri"/>
                <a:sym typeface="Calibri"/>
              </a:rPr>
              <a:t>=&gt; suy giảm đa dạng sinh học.</a:t>
            </a:r>
            <a:endParaRPr sz="2800">
              <a:solidFill>
                <a:schemeClr val="dk1"/>
              </a:solidFill>
              <a:latin typeface="Calibri"/>
              <a:ea typeface="Calibri"/>
              <a:cs typeface="Calibri"/>
              <a:sym typeface="Calibri"/>
            </a:endParaRPr>
          </a:p>
        </p:txBody>
      </p:sp>
      <p:pic>
        <p:nvPicPr>
          <p:cNvPr descr="book9" id="758" name="Google Shape;758;p34"/>
          <p:cNvPicPr preferRelativeResize="0"/>
          <p:nvPr/>
        </p:nvPicPr>
        <p:blipFill rotWithShape="1">
          <a:blip r:embed="rId3">
            <a:alphaModFix/>
          </a:blip>
          <a:srcRect b="0" l="0" r="0" t="0"/>
          <a:stretch/>
        </p:blipFill>
        <p:spPr>
          <a:xfrm>
            <a:off x="6324600" y="403138"/>
            <a:ext cx="955346" cy="656801"/>
          </a:xfrm>
          <a:prstGeom prst="rect">
            <a:avLst/>
          </a:prstGeom>
          <a:noFill/>
          <a:ln>
            <a:noFill/>
          </a:ln>
        </p:spPr>
      </p:pic>
    </p:spTree>
  </p:cSld>
  <p:clrMapOvr>
    <a:masterClrMapping/>
  </p:clrMapOvr>
  <mc:AlternateContent>
    <mc:Choice Requires="p14">
      <p:transition spd="slow" p14:dur="1300">
        <p14:pan dir="u"/>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6"/>
                                        </p:tgtEl>
                                        <p:attrNameLst>
                                          <p:attrName>style.visibility</p:attrName>
                                        </p:attrNameLst>
                                      </p:cBhvr>
                                      <p:to>
                                        <p:strVal val="visible"/>
                                      </p:to>
                                    </p:set>
                                    <p:animEffect filter="fade" transition="in">
                                      <p:cBhvr>
                                        <p:cTn dur="500"/>
                                        <p:tgtEl>
                                          <p:spTgt spid="7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8"/>
                                        </p:tgtEl>
                                        <p:attrNameLst>
                                          <p:attrName>style.visibility</p:attrName>
                                        </p:attrNameLst>
                                      </p:cBhvr>
                                      <p:to>
                                        <p:strVal val="visible"/>
                                      </p:to>
                                    </p:set>
                                    <p:animEffect filter="fade" transition="in">
                                      <p:cBhvr>
                                        <p:cTn dur="500"/>
                                        <p:tgtEl>
                                          <p:spTgt spid="7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35"/>
          <p:cNvSpPr/>
          <p:nvPr/>
        </p:nvSpPr>
        <p:spPr>
          <a:xfrm>
            <a:off x="457200" y="13619"/>
            <a:ext cx="6938149" cy="523160"/>
          </a:xfrm>
          <a:prstGeom prst="rect">
            <a:avLst/>
          </a:prstGeom>
          <a:noFill/>
          <a:ln>
            <a:noFill/>
          </a:ln>
        </p:spPr>
        <p:txBody>
          <a:bodyPr anchorCtr="0" anchor="t" bIns="45675" lIns="91375" spcFirstLastPara="1" rIns="91375" wrap="square" tIns="45675">
            <a:spAutoFit/>
          </a:bodyPr>
          <a:lstStyle/>
          <a:p>
            <a:pPr indent="0" lvl="0" marL="0" marR="0" rtl="0" algn="l">
              <a:spcBef>
                <a:spcPts val="0"/>
              </a:spcBef>
              <a:spcAft>
                <a:spcPts val="0"/>
              </a:spcAft>
              <a:buNone/>
            </a:pPr>
            <a:r>
              <a:rPr b="1" lang="en-US" sz="2800">
                <a:solidFill>
                  <a:srgbClr val="FF0000"/>
                </a:solidFill>
                <a:latin typeface="Times New Roman"/>
                <a:ea typeface="Times New Roman"/>
                <a:cs typeface="Times New Roman"/>
                <a:sym typeface="Times New Roman"/>
              </a:rPr>
              <a:t>2.BẢO VỆ ĐA DẠNG SINH HỌC</a:t>
            </a:r>
            <a:endParaRPr/>
          </a:p>
        </p:txBody>
      </p:sp>
      <p:sp>
        <p:nvSpPr>
          <p:cNvPr id="764" name="Google Shape;764;p35"/>
          <p:cNvSpPr/>
          <p:nvPr/>
        </p:nvSpPr>
        <p:spPr>
          <a:xfrm>
            <a:off x="609600" y="586962"/>
            <a:ext cx="7617372" cy="523160"/>
          </a:xfrm>
          <a:prstGeom prst="rect">
            <a:avLst/>
          </a:prstGeom>
          <a:noFill/>
          <a:ln>
            <a:noFill/>
          </a:ln>
        </p:spPr>
        <p:txBody>
          <a:bodyPr anchorCtr="0" anchor="t" bIns="45675" lIns="91375" spcFirstLastPara="1" rIns="91375" wrap="square" tIns="45675">
            <a:spAutoFit/>
          </a:bodyPr>
          <a:lstStyle/>
          <a:p>
            <a:pPr indent="0" lvl="0" marL="0" marR="0" rtl="0" algn="l">
              <a:spcBef>
                <a:spcPts val="0"/>
              </a:spcBef>
              <a:spcAft>
                <a:spcPts val="0"/>
              </a:spcAft>
              <a:buNone/>
            </a:pPr>
            <a:r>
              <a:rPr b="1" lang="en-US" sz="2800">
                <a:solidFill>
                  <a:srgbClr val="00B050"/>
                </a:solidFill>
                <a:latin typeface="Times New Roman"/>
                <a:ea typeface="Times New Roman"/>
                <a:cs typeface="Times New Roman"/>
                <a:sym typeface="Times New Roman"/>
              </a:rPr>
              <a:t>c. Biện pháp bảo vệ đa dạng sinh học</a:t>
            </a:r>
            <a:endParaRPr b="1" sz="2800">
              <a:solidFill>
                <a:srgbClr val="00B050"/>
              </a:solidFill>
              <a:latin typeface="Times New Roman"/>
              <a:ea typeface="Times New Roman"/>
              <a:cs typeface="Times New Roman"/>
              <a:sym typeface="Times New Roman"/>
            </a:endParaRPr>
          </a:p>
        </p:txBody>
      </p:sp>
      <p:pic>
        <p:nvPicPr>
          <p:cNvPr id="765" name="Google Shape;765;p35"/>
          <p:cNvPicPr preferRelativeResize="0"/>
          <p:nvPr/>
        </p:nvPicPr>
        <p:blipFill rotWithShape="1">
          <a:blip r:embed="rId3">
            <a:alphaModFix/>
          </a:blip>
          <a:srcRect b="0" l="0" r="0" t="0"/>
          <a:stretch/>
        </p:blipFill>
        <p:spPr>
          <a:xfrm>
            <a:off x="457200" y="1276350"/>
            <a:ext cx="3810000" cy="2857500"/>
          </a:xfrm>
          <a:prstGeom prst="rect">
            <a:avLst/>
          </a:prstGeom>
          <a:noFill/>
          <a:ln>
            <a:noFill/>
          </a:ln>
        </p:spPr>
      </p:pic>
      <p:sp>
        <p:nvSpPr>
          <p:cNvPr id="766" name="Google Shape;766;p35"/>
          <p:cNvSpPr txBox="1"/>
          <p:nvPr/>
        </p:nvSpPr>
        <p:spPr>
          <a:xfrm>
            <a:off x="431022" y="4300078"/>
            <a:ext cx="383617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Công viên quốc gia Hồ Plitvice, Croatia</a:t>
            </a:r>
            <a:endParaRPr sz="1800">
              <a:solidFill>
                <a:schemeClr val="dk1"/>
              </a:solidFill>
              <a:latin typeface="Calibri"/>
              <a:ea typeface="Calibri"/>
              <a:cs typeface="Calibri"/>
              <a:sym typeface="Calibri"/>
            </a:endParaRPr>
          </a:p>
        </p:txBody>
      </p:sp>
      <p:sp>
        <p:nvSpPr>
          <p:cNvPr id="767" name="Google Shape;767;p35"/>
          <p:cNvSpPr txBox="1"/>
          <p:nvPr/>
        </p:nvSpPr>
        <p:spPr>
          <a:xfrm>
            <a:off x="4558145" y="4300078"/>
            <a:ext cx="415483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Trồng rừng, quản lí rừng chặt chẽ.</a:t>
            </a:r>
            <a:endParaRPr b="1" sz="1800">
              <a:solidFill>
                <a:schemeClr val="dk1"/>
              </a:solidFill>
              <a:latin typeface="Calibri"/>
              <a:ea typeface="Calibri"/>
              <a:cs typeface="Calibri"/>
              <a:sym typeface="Calibri"/>
            </a:endParaRPr>
          </a:p>
        </p:txBody>
      </p:sp>
      <p:pic>
        <p:nvPicPr>
          <p:cNvPr descr="Vườn Rừng" id="768" name="Google Shape;768;p35"/>
          <p:cNvPicPr preferRelativeResize="0"/>
          <p:nvPr/>
        </p:nvPicPr>
        <p:blipFill rotWithShape="1">
          <a:blip r:embed="rId4">
            <a:alphaModFix/>
          </a:blip>
          <a:srcRect b="0" l="0" r="0" t="0"/>
          <a:stretch/>
        </p:blipFill>
        <p:spPr>
          <a:xfrm>
            <a:off x="4387113" y="1276350"/>
            <a:ext cx="4299687" cy="2861246"/>
          </a:xfrm>
          <a:prstGeom prst="rect">
            <a:avLst/>
          </a:prstGeom>
          <a:noFill/>
          <a:ln>
            <a:noFill/>
          </a:ln>
        </p:spPr>
      </p:pic>
    </p:spTree>
  </p:cSld>
  <p:clrMapOvr>
    <a:masterClrMapping/>
  </p:clrMapOvr>
  <mc:AlternateContent>
    <mc:Choice Requires="p14">
      <p:transition spd="slow" p14:dur="1300">
        <p14:pan dir="u"/>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4"/>
                                        </p:tgtEl>
                                        <p:attrNameLst>
                                          <p:attrName>style.visibility</p:attrName>
                                        </p:attrNameLst>
                                      </p:cBhvr>
                                      <p:to>
                                        <p:strVal val="visible"/>
                                      </p:to>
                                    </p:set>
                                    <p:animEffect filter="fade" transition="in">
                                      <p:cBhvr>
                                        <p:cTn dur="500"/>
                                        <p:tgtEl>
                                          <p:spTgt spid="7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65"/>
                                        </p:tgtEl>
                                        <p:attrNameLst>
                                          <p:attrName>style.visibility</p:attrName>
                                        </p:attrNameLst>
                                      </p:cBhvr>
                                      <p:to>
                                        <p:strVal val="visible"/>
                                      </p:to>
                                    </p:set>
                                    <p:anim calcmode="lin" valueType="num">
                                      <p:cBhvr additive="base">
                                        <p:cTn dur="500"/>
                                        <p:tgtEl>
                                          <p:spTgt spid="76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66"/>
                                        </p:tgtEl>
                                        <p:attrNameLst>
                                          <p:attrName>style.visibility</p:attrName>
                                        </p:attrNameLst>
                                      </p:cBhvr>
                                      <p:to>
                                        <p:strVal val="visible"/>
                                      </p:to>
                                    </p:set>
                                    <p:anim calcmode="lin" valueType="num">
                                      <p:cBhvr additive="base">
                                        <p:cTn dur="500"/>
                                        <p:tgtEl>
                                          <p:spTgt spid="76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7"/>
                                        </p:tgtEl>
                                        <p:attrNameLst>
                                          <p:attrName>style.visibility</p:attrName>
                                        </p:attrNameLst>
                                      </p:cBhvr>
                                      <p:to>
                                        <p:strVal val="visible"/>
                                      </p:to>
                                    </p:set>
                                    <p:animEffect filter="fade" transition="in">
                                      <p:cBhvr>
                                        <p:cTn dur="1000"/>
                                        <p:tgtEl>
                                          <p:spTgt spid="767"/>
                                        </p:tgtEl>
                                      </p:cBhvr>
                                    </p:animEffect>
                                  </p:childTnLst>
                                </p:cTn>
                              </p:par>
                              <p:par>
                                <p:cTn fill="hold" nodeType="withEffect" presetClass="entr" presetID="10" presetSubtype="0">
                                  <p:stCondLst>
                                    <p:cond delay="0"/>
                                  </p:stCondLst>
                                  <p:childTnLst>
                                    <p:set>
                                      <p:cBhvr>
                                        <p:cTn dur="1" fill="hold">
                                          <p:stCondLst>
                                            <p:cond delay="0"/>
                                          </p:stCondLst>
                                        </p:cTn>
                                        <p:tgtEl>
                                          <p:spTgt spid="768"/>
                                        </p:tgtEl>
                                        <p:attrNameLst>
                                          <p:attrName>style.visibility</p:attrName>
                                        </p:attrNameLst>
                                      </p:cBhvr>
                                      <p:to>
                                        <p:strVal val="visible"/>
                                      </p:to>
                                    </p:set>
                                    <p:animEffect filter="fade" transition="in">
                                      <p:cBhvr>
                                        <p:cTn dur="1000"/>
                                        <p:tgtEl>
                                          <p:spTgt spid="7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p36"/>
          <p:cNvSpPr/>
          <p:nvPr/>
        </p:nvSpPr>
        <p:spPr>
          <a:xfrm>
            <a:off x="457200" y="13619"/>
            <a:ext cx="6938149" cy="523160"/>
          </a:xfrm>
          <a:prstGeom prst="rect">
            <a:avLst/>
          </a:prstGeom>
          <a:noFill/>
          <a:ln>
            <a:noFill/>
          </a:ln>
        </p:spPr>
        <p:txBody>
          <a:bodyPr anchorCtr="0" anchor="t" bIns="45675" lIns="91375" spcFirstLastPara="1" rIns="91375" wrap="square" tIns="45675">
            <a:spAutoFit/>
          </a:bodyPr>
          <a:lstStyle/>
          <a:p>
            <a:pPr indent="0" lvl="0" marL="0" marR="0" rtl="0" algn="l">
              <a:spcBef>
                <a:spcPts val="0"/>
              </a:spcBef>
              <a:spcAft>
                <a:spcPts val="0"/>
              </a:spcAft>
              <a:buNone/>
            </a:pPr>
            <a:r>
              <a:rPr b="1" lang="en-US" sz="2800">
                <a:solidFill>
                  <a:srgbClr val="FF0000"/>
                </a:solidFill>
                <a:latin typeface="Times New Roman"/>
                <a:ea typeface="Times New Roman"/>
                <a:cs typeface="Times New Roman"/>
                <a:sym typeface="Times New Roman"/>
              </a:rPr>
              <a:t>2.BẢO VỆ ĐA DẠNG SINH HỌC</a:t>
            </a:r>
            <a:endParaRPr/>
          </a:p>
        </p:txBody>
      </p:sp>
      <p:sp>
        <p:nvSpPr>
          <p:cNvPr id="774" name="Google Shape;774;p36"/>
          <p:cNvSpPr/>
          <p:nvPr/>
        </p:nvSpPr>
        <p:spPr>
          <a:xfrm>
            <a:off x="609600" y="586962"/>
            <a:ext cx="7617372" cy="523160"/>
          </a:xfrm>
          <a:prstGeom prst="rect">
            <a:avLst/>
          </a:prstGeom>
          <a:noFill/>
          <a:ln>
            <a:noFill/>
          </a:ln>
        </p:spPr>
        <p:txBody>
          <a:bodyPr anchorCtr="0" anchor="t" bIns="45675" lIns="91375" spcFirstLastPara="1" rIns="91375" wrap="square" tIns="45675">
            <a:spAutoFit/>
          </a:bodyPr>
          <a:lstStyle/>
          <a:p>
            <a:pPr indent="0" lvl="0" marL="0" marR="0" rtl="0" algn="l">
              <a:spcBef>
                <a:spcPts val="0"/>
              </a:spcBef>
              <a:spcAft>
                <a:spcPts val="0"/>
              </a:spcAft>
              <a:buNone/>
            </a:pPr>
            <a:r>
              <a:rPr b="1" lang="en-US" sz="2800">
                <a:solidFill>
                  <a:srgbClr val="00B050"/>
                </a:solidFill>
                <a:latin typeface="Times New Roman"/>
                <a:ea typeface="Times New Roman"/>
                <a:cs typeface="Times New Roman"/>
                <a:sym typeface="Times New Roman"/>
              </a:rPr>
              <a:t>c. Biện pháp bảo vệ đa dạng sinh học</a:t>
            </a:r>
            <a:endParaRPr b="1" sz="2800">
              <a:solidFill>
                <a:srgbClr val="00B050"/>
              </a:solidFill>
              <a:latin typeface="Times New Roman"/>
              <a:ea typeface="Times New Roman"/>
              <a:cs typeface="Times New Roman"/>
              <a:sym typeface="Times New Roman"/>
            </a:endParaRPr>
          </a:p>
        </p:txBody>
      </p:sp>
      <p:sp>
        <p:nvSpPr>
          <p:cNvPr id="775" name="Google Shape;775;p36"/>
          <p:cNvSpPr/>
          <p:nvPr/>
        </p:nvSpPr>
        <p:spPr>
          <a:xfrm>
            <a:off x="723900" y="1263329"/>
            <a:ext cx="7696200" cy="329320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 Thành lập các khu bảo tồn thiên nhiên.</a:t>
            </a:r>
            <a:endParaRPr sz="2400">
              <a:solidFill>
                <a:schemeClr val="dk1"/>
              </a:solidFill>
              <a:latin typeface="Calibri"/>
              <a:ea typeface="Calibri"/>
              <a:cs typeface="Calibri"/>
              <a:sym typeface="Calibri"/>
            </a:endParaRPr>
          </a:p>
          <a:p>
            <a:pPr indent="0" lvl="0" marL="0" marR="0" rtl="0" algn="l">
              <a:spcBef>
                <a:spcPts val="1200"/>
              </a:spcBef>
              <a:spcAft>
                <a:spcPts val="0"/>
              </a:spcAft>
              <a:buNone/>
            </a:pPr>
            <a:r>
              <a:rPr lang="en-US" sz="2400">
                <a:solidFill>
                  <a:schemeClr val="dk1"/>
                </a:solidFill>
                <a:latin typeface="Calibri"/>
                <a:ea typeface="Calibri"/>
                <a:cs typeface="Calibri"/>
                <a:sym typeface="Calibri"/>
              </a:rPr>
              <a:t>+ Áp dụng các quy định rất nghiêm ngặt trong đánh bắt thủy sản.</a:t>
            </a:r>
            <a:endParaRPr sz="2400">
              <a:solidFill>
                <a:schemeClr val="dk1"/>
              </a:solidFill>
              <a:latin typeface="Calibri"/>
              <a:ea typeface="Calibri"/>
              <a:cs typeface="Calibri"/>
              <a:sym typeface="Calibri"/>
            </a:endParaRPr>
          </a:p>
          <a:p>
            <a:pPr indent="0" lvl="0" marL="0" marR="0" rtl="0" algn="l">
              <a:spcBef>
                <a:spcPts val="1200"/>
              </a:spcBef>
              <a:spcAft>
                <a:spcPts val="0"/>
              </a:spcAft>
              <a:buNone/>
            </a:pPr>
            <a:r>
              <a:rPr lang="en-US" sz="2400">
                <a:solidFill>
                  <a:schemeClr val="dk1"/>
                </a:solidFill>
                <a:latin typeface="Calibri"/>
                <a:ea typeface="Calibri"/>
                <a:cs typeface="Calibri"/>
                <a:sym typeface="Calibri"/>
              </a:rPr>
              <a:t>+ Trồng rừng, quản lí rừng chặt chẽ.</a:t>
            </a:r>
            <a:endParaRPr sz="2400">
              <a:solidFill>
                <a:schemeClr val="dk1"/>
              </a:solidFill>
              <a:latin typeface="Calibri"/>
              <a:ea typeface="Calibri"/>
              <a:cs typeface="Calibri"/>
              <a:sym typeface="Calibri"/>
            </a:endParaRPr>
          </a:p>
          <a:p>
            <a:pPr indent="0" lvl="0" marL="0" marR="0" rtl="0" algn="l">
              <a:spcBef>
                <a:spcPts val="1200"/>
              </a:spcBef>
              <a:spcAft>
                <a:spcPts val="0"/>
              </a:spcAft>
              <a:buNone/>
            </a:pPr>
            <a:r>
              <a:rPr lang="en-US" sz="2400">
                <a:solidFill>
                  <a:schemeClr val="dk1"/>
                </a:solidFill>
                <a:latin typeface="Calibri"/>
                <a:ea typeface="Calibri"/>
                <a:cs typeface="Calibri"/>
                <a:sym typeface="Calibri"/>
              </a:rPr>
              <a:t>+ Xây dựng vành đai xanh quanh đô thị.</a:t>
            </a:r>
            <a:endParaRPr sz="2400">
              <a:solidFill>
                <a:schemeClr val="dk1"/>
              </a:solidFill>
              <a:latin typeface="Calibri"/>
              <a:ea typeface="Calibri"/>
              <a:cs typeface="Calibri"/>
              <a:sym typeface="Calibri"/>
            </a:endParaRPr>
          </a:p>
          <a:p>
            <a:pPr indent="0" lvl="0" marL="0" marR="0" rtl="0" algn="l">
              <a:spcBef>
                <a:spcPts val="1200"/>
              </a:spcBef>
              <a:spcAft>
                <a:spcPts val="0"/>
              </a:spcAft>
              <a:buNone/>
            </a:pPr>
            <a:r>
              <a:rPr lang="en-US" sz="2400">
                <a:solidFill>
                  <a:schemeClr val="dk1"/>
                </a:solidFill>
                <a:latin typeface="Calibri"/>
                <a:ea typeface="Calibri"/>
                <a:cs typeface="Calibri"/>
                <a:sym typeface="Calibri"/>
              </a:rPr>
              <a:t>+ Áp dụng các quy định bảo tồn thành phần loài và môi trường sống của chúng.</a:t>
            </a:r>
            <a:endParaRPr/>
          </a:p>
        </p:txBody>
      </p:sp>
      <p:pic>
        <p:nvPicPr>
          <p:cNvPr descr="book9" id="776" name="Google Shape;776;p36"/>
          <p:cNvPicPr preferRelativeResize="0"/>
          <p:nvPr/>
        </p:nvPicPr>
        <p:blipFill rotWithShape="1">
          <a:blip r:embed="rId3">
            <a:alphaModFix/>
          </a:blip>
          <a:srcRect b="0" l="0" r="0" t="0"/>
          <a:stretch/>
        </p:blipFill>
        <p:spPr>
          <a:xfrm>
            <a:off x="6629400" y="419816"/>
            <a:ext cx="955346" cy="656801"/>
          </a:xfrm>
          <a:prstGeom prst="rect">
            <a:avLst/>
          </a:prstGeom>
          <a:noFill/>
          <a:ln>
            <a:noFill/>
          </a:ln>
        </p:spPr>
      </p:pic>
    </p:spTree>
  </p:cSld>
  <p:clrMapOvr>
    <a:masterClrMapping/>
  </p:clrMapOvr>
  <mc:AlternateContent>
    <mc:Choice Requires="p14">
      <p:transition spd="slow" p14:dur="1300">
        <p14:pan dir="u"/>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4"/>
                                        </p:tgtEl>
                                        <p:attrNameLst>
                                          <p:attrName>style.visibility</p:attrName>
                                        </p:attrNameLst>
                                      </p:cBhvr>
                                      <p:to>
                                        <p:strVal val="visible"/>
                                      </p:to>
                                    </p:set>
                                    <p:animEffect filter="fade" transition="in">
                                      <p:cBhvr>
                                        <p:cTn dur="500"/>
                                        <p:tgtEl>
                                          <p:spTgt spid="7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5"/>
                                        </p:tgtEl>
                                        <p:attrNameLst>
                                          <p:attrName>style.visibility</p:attrName>
                                        </p:attrNameLst>
                                      </p:cBhvr>
                                      <p:to>
                                        <p:strVal val="visible"/>
                                      </p:to>
                                    </p:set>
                                    <p:animEffect filter="fade" transition="in">
                                      <p:cBhvr>
                                        <p:cTn dur="1000"/>
                                        <p:tgtEl>
                                          <p:spTgt spid="7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6"/>
                                        </p:tgtEl>
                                        <p:attrNameLst>
                                          <p:attrName>style.visibility</p:attrName>
                                        </p:attrNameLst>
                                      </p:cBhvr>
                                      <p:to>
                                        <p:strVal val="visible"/>
                                      </p:to>
                                    </p:set>
                                    <p:animEffect filter="fade" transition="in">
                                      <p:cBhvr>
                                        <p:cTn dur="500"/>
                                        <p:tgtEl>
                                          <p:spTgt spid="7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pic>
        <p:nvPicPr>
          <p:cNvPr id="781" name="Google Shape;781;p37"/>
          <p:cNvPicPr preferRelativeResize="0"/>
          <p:nvPr/>
        </p:nvPicPr>
        <p:blipFill rotWithShape="1">
          <a:blip r:embed="rId3">
            <a:alphaModFix/>
          </a:blip>
          <a:srcRect b="0" l="0" r="0" t="0"/>
          <a:stretch/>
        </p:blipFill>
        <p:spPr>
          <a:xfrm>
            <a:off x="5562600" y="1200150"/>
            <a:ext cx="3453251" cy="3790950"/>
          </a:xfrm>
          <a:prstGeom prst="rect">
            <a:avLst/>
          </a:prstGeom>
          <a:noFill/>
          <a:ln>
            <a:noFill/>
          </a:ln>
        </p:spPr>
      </p:pic>
      <p:sp>
        <p:nvSpPr>
          <p:cNvPr id="782" name="Google Shape;782;p37"/>
          <p:cNvSpPr/>
          <p:nvPr/>
        </p:nvSpPr>
        <p:spPr>
          <a:xfrm>
            <a:off x="228600" y="722246"/>
            <a:ext cx="5486400" cy="4268861"/>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1800">
                <a:solidFill>
                  <a:srgbClr val="000000"/>
                </a:solidFill>
                <a:latin typeface="Times New Roman"/>
                <a:ea typeface="Times New Roman"/>
                <a:cs typeface="Times New Roman"/>
                <a:sym typeface="Times New Roman"/>
              </a:rPr>
              <a:t> </a:t>
            </a:r>
            <a:r>
              <a:rPr b="1" lang="en-US" sz="2800">
                <a:solidFill>
                  <a:srgbClr val="C00000"/>
                </a:solidFill>
                <a:latin typeface="Times New Roman"/>
                <a:ea typeface="Times New Roman"/>
                <a:cs typeface="Times New Roman"/>
                <a:sym typeface="Times New Roman"/>
              </a:rPr>
              <a:t>Câu 1. Nguyên nhân gây nên tình trạng ô nhiễm môi trường ở đới ôn hòa  là:</a:t>
            </a:r>
            <a:endParaRPr b="1" sz="2400">
              <a:solidFill>
                <a:srgbClr val="C00000"/>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lang="en-US" sz="2800">
                <a:solidFill>
                  <a:srgbClr val="000000"/>
                </a:solidFill>
                <a:latin typeface="Times New Roman"/>
                <a:ea typeface="Times New Roman"/>
                <a:cs typeface="Times New Roman"/>
                <a:sym typeface="Times New Roman"/>
              </a:rPr>
              <a:t>    </a:t>
            </a:r>
            <a:r>
              <a:rPr lang="en-US" sz="2400">
                <a:solidFill>
                  <a:srgbClr val="000000"/>
                </a:solidFill>
                <a:latin typeface="Times New Roman"/>
                <a:ea typeface="Times New Roman"/>
                <a:cs typeface="Times New Roman"/>
                <a:sym typeface="Times New Roman"/>
              </a:rPr>
              <a:t>a. Sự đô thị hoá quá nhanh.</a:t>
            </a:r>
            <a:endParaRPr sz="20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lang="en-US" sz="2400">
                <a:solidFill>
                  <a:srgbClr val="000000"/>
                </a:solidFill>
                <a:latin typeface="Times New Roman"/>
                <a:ea typeface="Times New Roman"/>
                <a:cs typeface="Times New Roman"/>
                <a:sym typeface="Times New Roman"/>
              </a:rPr>
              <a:t>     b.Sự thiếu ý thức bảo vệ môi trường của con người.</a:t>
            </a:r>
            <a:endParaRPr sz="20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lang="en-US" sz="2400">
                <a:solidFill>
                  <a:srgbClr val="000000"/>
                </a:solidFill>
                <a:latin typeface="Times New Roman"/>
                <a:ea typeface="Times New Roman"/>
                <a:cs typeface="Times New Roman"/>
                <a:sym typeface="Times New Roman"/>
              </a:rPr>
              <a:t>     c. Sự phát triển mạnh mẽ của công nghiệp.</a:t>
            </a:r>
            <a:endParaRPr sz="20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lang="en-US" sz="2400">
                <a:solidFill>
                  <a:srgbClr val="000000"/>
                </a:solidFill>
                <a:latin typeface="Times New Roman"/>
                <a:ea typeface="Times New Roman"/>
                <a:cs typeface="Times New Roman"/>
                <a:sym typeface="Times New Roman"/>
              </a:rPr>
              <a:t>     d. Tất cả các ý trên</a:t>
            </a:r>
            <a:endParaRPr sz="2000">
              <a:solidFill>
                <a:schemeClr val="dk1"/>
              </a:solidFill>
              <a:latin typeface="Times New Roman"/>
              <a:ea typeface="Times New Roman"/>
              <a:cs typeface="Times New Roman"/>
              <a:sym typeface="Times New Roman"/>
            </a:endParaRPr>
          </a:p>
        </p:txBody>
      </p:sp>
      <p:sp>
        <p:nvSpPr>
          <p:cNvPr id="783" name="Google Shape;783;p37"/>
          <p:cNvSpPr txBox="1"/>
          <p:nvPr>
            <p:ph type="title"/>
          </p:nvPr>
        </p:nvSpPr>
        <p:spPr>
          <a:xfrm>
            <a:off x="152400" y="209551"/>
            <a:ext cx="8305800" cy="469106"/>
          </a:xfrm>
          <a:prstGeom prst="rect">
            <a:avLst/>
          </a:prstGeom>
          <a:noFill/>
          <a:ln>
            <a:noFill/>
          </a:ln>
        </p:spPr>
        <p:txBody>
          <a:bodyPr anchorCtr="0" anchor="ctr" bIns="34275" lIns="68550" spcFirstLastPara="1" rIns="68550" wrap="square" tIns="34275">
            <a:noAutofit/>
          </a:bodyPr>
          <a:lstStyle/>
          <a:p>
            <a:pPr indent="0" lvl="0" marL="0" rtl="0" algn="ctr">
              <a:lnSpc>
                <a:spcPct val="90000"/>
              </a:lnSpc>
              <a:spcBef>
                <a:spcPts val="0"/>
              </a:spcBef>
              <a:spcAft>
                <a:spcPts val="0"/>
              </a:spcAft>
              <a:buClr>
                <a:srgbClr val="00B050"/>
              </a:buClr>
              <a:buSzPts val="4800"/>
              <a:buFont typeface="Times New Roman"/>
              <a:buNone/>
            </a:pPr>
            <a:r>
              <a:rPr b="1" lang="en-US" sz="4800">
                <a:solidFill>
                  <a:srgbClr val="00B050"/>
                </a:solidFill>
                <a:latin typeface="Times New Roman"/>
                <a:ea typeface="Times New Roman"/>
                <a:cs typeface="Times New Roman"/>
                <a:sym typeface="Times New Roman"/>
              </a:rPr>
              <a:t>HOẠT ĐỘNG LUYỆN TẬP</a:t>
            </a:r>
            <a:endParaRPr/>
          </a:p>
        </p:txBody>
      </p:sp>
      <p:sp>
        <p:nvSpPr>
          <p:cNvPr id="784" name="Google Shape;784;p37"/>
          <p:cNvSpPr/>
          <p:nvPr/>
        </p:nvSpPr>
        <p:spPr>
          <a:xfrm>
            <a:off x="457200" y="4400550"/>
            <a:ext cx="533400" cy="457200"/>
          </a:xfrm>
          <a:prstGeom prst="ellipse">
            <a:avLst/>
          </a:prstGeom>
          <a:solidFill>
            <a:srgbClr val="FFFF0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FF0000"/>
                </a:solidFill>
                <a:latin typeface="Calibri"/>
                <a:ea typeface="Calibri"/>
                <a:cs typeface="Calibri"/>
                <a:sym typeface="Calibri"/>
              </a:rPr>
              <a:t>d</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82"/>
                                        </p:tgtEl>
                                        <p:attrNameLst>
                                          <p:attrName>style.visibility</p:attrName>
                                        </p:attrNameLst>
                                      </p:cBhvr>
                                      <p:to>
                                        <p:strVal val="visible"/>
                                      </p:to>
                                    </p:set>
                                    <p:anim calcmode="lin" valueType="num">
                                      <p:cBhvr additive="base">
                                        <p:cTn dur="500"/>
                                        <p:tgtEl>
                                          <p:spTgt spid="782"/>
                                        </p:tgtEl>
                                        <p:attrNameLst>
                                          <p:attrName>ppt_w</p:attrName>
                                        </p:attrNameLst>
                                      </p:cBhvr>
                                      <p:tavLst>
                                        <p:tav fmla="" tm="0">
                                          <p:val>
                                            <p:strVal val="0"/>
                                          </p:val>
                                        </p:tav>
                                        <p:tav fmla="" tm="100000">
                                          <p:val>
                                            <p:strVal val="#ppt_w"/>
                                          </p:val>
                                        </p:tav>
                                      </p:tavLst>
                                    </p:anim>
                                    <p:anim calcmode="lin" valueType="num">
                                      <p:cBhvr additive="base">
                                        <p:cTn dur="500"/>
                                        <p:tgtEl>
                                          <p:spTgt spid="78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4"/>
                                        </p:tgtEl>
                                        <p:attrNameLst>
                                          <p:attrName>style.visibility</p:attrName>
                                        </p:attrNameLst>
                                      </p:cBhvr>
                                      <p:to>
                                        <p:strVal val="visible"/>
                                      </p:to>
                                    </p:set>
                                    <p:animEffect filter="fade" transition="in">
                                      <p:cBhvr>
                                        <p:cTn dur="500"/>
                                        <p:tgtEl>
                                          <p:spTgt spid="7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pic>
        <p:nvPicPr>
          <p:cNvPr id="789" name="Google Shape;789;p38"/>
          <p:cNvPicPr preferRelativeResize="0"/>
          <p:nvPr>
            <p:ph idx="1" type="body"/>
          </p:nvPr>
        </p:nvPicPr>
        <p:blipFill rotWithShape="1">
          <a:blip r:embed="rId3">
            <a:alphaModFix/>
          </a:blip>
          <a:srcRect b="0" l="0" r="0" t="0"/>
          <a:stretch/>
        </p:blipFill>
        <p:spPr>
          <a:xfrm>
            <a:off x="6096000" y="819150"/>
            <a:ext cx="3061136" cy="3266216"/>
          </a:xfrm>
          <a:prstGeom prst="rect">
            <a:avLst/>
          </a:prstGeom>
          <a:noFill/>
          <a:ln>
            <a:noFill/>
          </a:ln>
        </p:spPr>
      </p:pic>
      <p:sp>
        <p:nvSpPr>
          <p:cNvPr id="790" name="Google Shape;790;p38"/>
          <p:cNvSpPr/>
          <p:nvPr/>
        </p:nvSpPr>
        <p:spPr>
          <a:xfrm>
            <a:off x="228600" y="590557"/>
            <a:ext cx="5791200" cy="306544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1800">
                <a:solidFill>
                  <a:srgbClr val="000000"/>
                </a:solidFill>
                <a:latin typeface="Times New Roman"/>
                <a:ea typeface="Times New Roman"/>
                <a:cs typeface="Times New Roman"/>
                <a:sym typeface="Times New Roman"/>
              </a:rPr>
              <a:t> </a:t>
            </a:r>
            <a:r>
              <a:rPr b="1" lang="en-US" sz="2800">
                <a:solidFill>
                  <a:srgbClr val="C00000"/>
                </a:solidFill>
                <a:latin typeface="Times New Roman"/>
                <a:ea typeface="Times New Roman"/>
                <a:cs typeface="Times New Roman"/>
                <a:sym typeface="Times New Roman"/>
              </a:rPr>
              <a:t>Câu 2: Sự ô nhiễm không khí là do:</a:t>
            </a:r>
            <a:endParaRPr b="1" sz="2400">
              <a:solidFill>
                <a:srgbClr val="C00000"/>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lang="en-US" sz="2800">
                <a:solidFill>
                  <a:srgbClr val="000000"/>
                </a:solidFill>
                <a:latin typeface="Times New Roman"/>
                <a:ea typeface="Times New Roman"/>
                <a:cs typeface="Times New Roman"/>
                <a:sym typeface="Times New Roman"/>
              </a:rPr>
              <a:t> a. Sự cố tràn dầu </a:t>
            </a:r>
            <a:endParaRPr/>
          </a:p>
          <a:p>
            <a:pPr indent="0" lvl="0" marL="0" marR="0" rtl="0" algn="just">
              <a:lnSpc>
                <a:spcPct val="115000"/>
              </a:lnSpc>
              <a:spcBef>
                <a:spcPts val="0"/>
              </a:spcBef>
              <a:spcAft>
                <a:spcPts val="0"/>
              </a:spcAft>
              <a:buNone/>
            </a:pPr>
            <a:r>
              <a:rPr lang="en-US" sz="2800">
                <a:solidFill>
                  <a:srgbClr val="000000"/>
                </a:solidFill>
                <a:latin typeface="Times New Roman"/>
                <a:ea typeface="Times New Roman"/>
                <a:cs typeface="Times New Roman"/>
                <a:sym typeface="Times New Roman"/>
              </a:rPr>
              <a:t>b. Khí thải từ hoạt động của các phương tiện giao thông.</a:t>
            </a:r>
            <a:endParaRPr sz="24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lang="en-US" sz="2800">
                <a:solidFill>
                  <a:srgbClr val="000000"/>
                </a:solidFill>
                <a:latin typeface="Times New Roman"/>
                <a:ea typeface="Times New Roman"/>
                <a:cs typeface="Times New Roman"/>
                <a:sym typeface="Times New Roman"/>
              </a:rPr>
              <a:t>c. Mưa axit</a:t>
            </a:r>
            <a:endParaRPr/>
          </a:p>
          <a:p>
            <a:pPr indent="0" lvl="0" marL="0" marR="0" rtl="0" algn="just">
              <a:lnSpc>
                <a:spcPct val="115000"/>
              </a:lnSpc>
              <a:spcBef>
                <a:spcPts val="0"/>
              </a:spcBef>
              <a:spcAft>
                <a:spcPts val="0"/>
              </a:spcAft>
              <a:buNone/>
            </a:pPr>
            <a:r>
              <a:rPr lang="en-US" sz="2800">
                <a:solidFill>
                  <a:srgbClr val="000000"/>
                </a:solidFill>
                <a:latin typeface="Times New Roman"/>
                <a:ea typeface="Times New Roman"/>
                <a:cs typeface="Times New Roman"/>
                <a:sym typeface="Times New Roman"/>
              </a:rPr>
              <a:t>d. Tất cả các ý trên.</a:t>
            </a:r>
            <a:endParaRPr sz="2800">
              <a:solidFill>
                <a:schemeClr val="dk1"/>
              </a:solidFill>
              <a:latin typeface="Calibri"/>
              <a:ea typeface="Calibri"/>
              <a:cs typeface="Calibri"/>
              <a:sym typeface="Calibri"/>
            </a:endParaRPr>
          </a:p>
        </p:txBody>
      </p:sp>
      <p:sp>
        <p:nvSpPr>
          <p:cNvPr id="791" name="Google Shape;791;p38"/>
          <p:cNvSpPr/>
          <p:nvPr/>
        </p:nvSpPr>
        <p:spPr>
          <a:xfrm>
            <a:off x="152400" y="1643207"/>
            <a:ext cx="533400" cy="512975"/>
          </a:xfrm>
          <a:prstGeom prst="ellipse">
            <a:avLst/>
          </a:prstGeom>
          <a:solidFill>
            <a:srgbClr val="FFFF0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FF0000"/>
                </a:solidFill>
                <a:latin typeface="Calibri"/>
                <a:ea typeface="Calibri"/>
                <a:cs typeface="Calibri"/>
                <a:sym typeface="Calibri"/>
              </a:rPr>
              <a:t>b</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90"/>
                                        </p:tgtEl>
                                        <p:attrNameLst>
                                          <p:attrName>style.visibility</p:attrName>
                                        </p:attrNameLst>
                                      </p:cBhvr>
                                      <p:to>
                                        <p:strVal val="visible"/>
                                      </p:to>
                                    </p:set>
                                    <p:anim calcmode="lin" valueType="num">
                                      <p:cBhvr additive="base">
                                        <p:cTn dur="500"/>
                                        <p:tgtEl>
                                          <p:spTgt spid="790"/>
                                        </p:tgtEl>
                                        <p:attrNameLst>
                                          <p:attrName>ppt_w</p:attrName>
                                        </p:attrNameLst>
                                      </p:cBhvr>
                                      <p:tavLst>
                                        <p:tav fmla="" tm="0">
                                          <p:val>
                                            <p:strVal val="0"/>
                                          </p:val>
                                        </p:tav>
                                        <p:tav fmla="" tm="100000">
                                          <p:val>
                                            <p:strVal val="#ppt_w"/>
                                          </p:val>
                                        </p:tav>
                                      </p:tavLst>
                                    </p:anim>
                                    <p:anim calcmode="lin" valueType="num">
                                      <p:cBhvr additive="base">
                                        <p:cTn dur="500"/>
                                        <p:tgtEl>
                                          <p:spTgt spid="79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1"/>
                                        </p:tgtEl>
                                        <p:attrNameLst>
                                          <p:attrName>style.visibility</p:attrName>
                                        </p:attrNameLst>
                                      </p:cBhvr>
                                      <p:to>
                                        <p:strVal val="visible"/>
                                      </p:to>
                                    </p:set>
                                    <p:animEffect filter="fade" transition="in">
                                      <p:cBhvr>
                                        <p:cTn dur="1000"/>
                                        <p:tgtEl>
                                          <p:spTgt spid="7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pic>
        <p:nvPicPr>
          <p:cNvPr id="796" name="Google Shape;796;p39"/>
          <p:cNvPicPr preferRelativeResize="0"/>
          <p:nvPr/>
        </p:nvPicPr>
        <p:blipFill rotWithShape="1">
          <a:blip r:embed="rId3">
            <a:alphaModFix/>
          </a:blip>
          <a:srcRect b="0" l="0" r="0" t="0"/>
          <a:stretch/>
        </p:blipFill>
        <p:spPr>
          <a:xfrm>
            <a:off x="6248400" y="209550"/>
            <a:ext cx="2667000" cy="4110228"/>
          </a:xfrm>
          <a:prstGeom prst="rect">
            <a:avLst/>
          </a:prstGeom>
          <a:noFill/>
          <a:ln>
            <a:noFill/>
          </a:ln>
        </p:spPr>
      </p:pic>
      <p:sp>
        <p:nvSpPr>
          <p:cNvPr id="797" name="Google Shape;797;p39"/>
          <p:cNvSpPr/>
          <p:nvPr/>
        </p:nvSpPr>
        <p:spPr>
          <a:xfrm>
            <a:off x="457200" y="438150"/>
            <a:ext cx="5486400" cy="4198058"/>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3200">
                <a:solidFill>
                  <a:srgbClr val="C00000"/>
                </a:solidFill>
                <a:latin typeface="Times New Roman"/>
                <a:ea typeface="Times New Roman"/>
                <a:cs typeface="Times New Roman"/>
                <a:sym typeface="Times New Roman"/>
              </a:rPr>
              <a:t>Câu 3. Hậu quả của ô nhiểm không khí là:</a:t>
            </a:r>
            <a:endParaRPr b="1" sz="2800">
              <a:solidFill>
                <a:srgbClr val="C00000"/>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lang="en-US" sz="2800">
                <a:solidFill>
                  <a:srgbClr val="000000"/>
                </a:solidFill>
                <a:latin typeface="Times New Roman"/>
                <a:ea typeface="Times New Roman"/>
                <a:cs typeface="Times New Roman"/>
                <a:sym typeface="Times New Roman"/>
              </a:rPr>
              <a:t>a. Thiếu nước sạch </a:t>
            </a:r>
            <a:endParaRPr/>
          </a:p>
          <a:p>
            <a:pPr indent="0" lvl="0" marL="0" marR="0" rtl="0" algn="just">
              <a:lnSpc>
                <a:spcPct val="115000"/>
              </a:lnSpc>
              <a:spcBef>
                <a:spcPts val="0"/>
              </a:spcBef>
              <a:spcAft>
                <a:spcPts val="0"/>
              </a:spcAft>
              <a:buNone/>
            </a:pPr>
            <a:r>
              <a:rPr lang="en-US" sz="2800">
                <a:solidFill>
                  <a:srgbClr val="000000"/>
                </a:solidFill>
                <a:latin typeface="Times New Roman"/>
                <a:ea typeface="Times New Roman"/>
                <a:cs typeface="Times New Roman"/>
                <a:sym typeface="Times New Roman"/>
              </a:rPr>
              <a:t>b. Giảm  hiệu ứng nhà kính.</a:t>
            </a:r>
            <a:endParaRPr sz="24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lang="en-US" sz="2800">
                <a:solidFill>
                  <a:srgbClr val="000000"/>
                </a:solidFill>
                <a:latin typeface="Times New Roman"/>
                <a:ea typeface="Times New Roman"/>
                <a:cs typeface="Times New Roman"/>
                <a:sym typeface="Times New Roman"/>
              </a:rPr>
              <a:t>c. Gây ra các bệnh về đường hô hấp, ảnh hưởng đến sức khoẻ của con người</a:t>
            </a:r>
            <a:endParaRPr/>
          </a:p>
          <a:p>
            <a:pPr indent="0" lvl="0" marL="0" marR="0" rtl="0" algn="just">
              <a:lnSpc>
                <a:spcPct val="115000"/>
              </a:lnSpc>
              <a:spcBef>
                <a:spcPts val="0"/>
              </a:spcBef>
              <a:spcAft>
                <a:spcPts val="0"/>
              </a:spcAft>
              <a:buNone/>
            </a:pPr>
            <a:r>
              <a:rPr lang="en-US" sz="2800">
                <a:solidFill>
                  <a:srgbClr val="000000"/>
                </a:solidFill>
                <a:latin typeface="Times New Roman"/>
                <a:ea typeface="Times New Roman"/>
                <a:cs typeface="Times New Roman"/>
                <a:sym typeface="Times New Roman"/>
              </a:rPr>
              <a:t>  d. Tất cả các ý trên.</a:t>
            </a:r>
            <a:endParaRPr sz="2400">
              <a:solidFill>
                <a:schemeClr val="dk1"/>
              </a:solidFill>
              <a:latin typeface="Times New Roman"/>
              <a:ea typeface="Times New Roman"/>
              <a:cs typeface="Times New Roman"/>
              <a:sym typeface="Times New Roman"/>
            </a:endParaRPr>
          </a:p>
        </p:txBody>
      </p:sp>
      <p:sp>
        <p:nvSpPr>
          <p:cNvPr id="798" name="Google Shape;798;p39"/>
          <p:cNvSpPr/>
          <p:nvPr/>
        </p:nvSpPr>
        <p:spPr>
          <a:xfrm>
            <a:off x="446809" y="2569464"/>
            <a:ext cx="457200" cy="540472"/>
          </a:xfrm>
          <a:prstGeom prst="ellipse">
            <a:avLst/>
          </a:prstGeom>
          <a:solidFill>
            <a:srgbClr val="FFFF0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00B050"/>
                </a:solidFill>
                <a:latin typeface="Calibri"/>
                <a:ea typeface="Calibri"/>
                <a:cs typeface="Calibri"/>
                <a:sym typeface="Calibri"/>
              </a:rPr>
              <a:t>C</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97"/>
                                        </p:tgtEl>
                                        <p:attrNameLst>
                                          <p:attrName>style.visibility</p:attrName>
                                        </p:attrNameLst>
                                      </p:cBhvr>
                                      <p:to>
                                        <p:strVal val="visible"/>
                                      </p:to>
                                    </p:set>
                                    <p:anim calcmode="lin" valueType="num">
                                      <p:cBhvr additive="base">
                                        <p:cTn dur="500"/>
                                        <p:tgtEl>
                                          <p:spTgt spid="797"/>
                                        </p:tgtEl>
                                        <p:attrNameLst>
                                          <p:attrName>ppt_w</p:attrName>
                                        </p:attrNameLst>
                                      </p:cBhvr>
                                      <p:tavLst>
                                        <p:tav fmla="" tm="0">
                                          <p:val>
                                            <p:strVal val="0"/>
                                          </p:val>
                                        </p:tav>
                                        <p:tav fmla="" tm="100000">
                                          <p:val>
                                            <p:strVal val="#ppt_w"/>
                                          </p:val>
                                        </p:tav>
                                      </p:tavLst>
                                    </p:anim>
                                    <p:anim calcmode="lin" valueType="num">
                                      <p:cBhvr additive="base">
                                        <p:cTn dur="500"/>
                                        <p:tgtEl>
                                          <p:spTgt spid="79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8"/>
                                        </p:tgtEl>
                                        <p:attrNameLst>
                                          <p:attrName>style.visibility</p:attrName>
                                        </p:attrNameLst>
                                      </p:cBhvr>
                                      <p:to>
                                        <p:strVal val="visible"/>
                                      </p:to>
                                    </p:set>
                                    <p:animEffect filter="fade" transition="in">
                                      <p:cBhvr>
                                        <p:cTn dur="1000"/>
                                        <p:tgtEl>
                                          <p:spTgt spid="7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4"/>
          <p:cNvSpPr/>
          <p:nvPr/>
        </p:nvSpPr>
        <p:spPr>
          <a:xfrm>
            <a:off x="282286" y="133708"/>
            <a:ext cx="5737513" cy="609242"/>
          </a:xfrm>
          <a:prstGeom prst="rect">
            <a:avLst/>
          </a:prstGeom>
          <a:solidFill>
            <a:schemeClr val="lt1"/>
          </a:solidFill>
          <a:ln cap="flat" cmpd="sng" w="571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00B050"/>
                </a:solidFill>
                <a:latin typeface="Times New Roman"/>
                <a:ea typeface="Times New Roman"/>
                <a:cs typeface="Times New Roman"/>
                <a:sym typeface="Times New Roman"/>
              </a:rPr>
              <a:t>1. BẢO VỆ MÔI TRƯỜNG NƯỚC</a:t>
            </a:r>
            <a:endParaRPr b="1" sz="2400">
              <a:solidFill>
                <a:srgbClr val="00B050"/>
              </a:solidFill>
              <a:latin typeface="Times New Roman"/>
              <a:ea typeface="Times New Roman"/>
              <a:cs typeface="Times New Roman"/>
              <a:sym typeface="Times New Roman"/>
            </a:endParaRPr>
          </a:p>
        </p:txBody>
      </p:sp>
      <p:sp>
        <p:nvSpPr>
          <p:cNvPr id="376" name="Google Shape;376;p4"/>
          <p:cNvSpPr txBox="1"/>
          <p:nvPr/>
        </p:nvSpPr>
        <p:spPr>
          <a:xfrm>
            <a:off x="381000" y="830423"/>
            <a:ext cx="72390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rgbClr val="FF0000"/>
                </a:solidFill>
                <a:latin typeface="Times New Roman"/>
                <a:ea typeface="Times New Roman"/>
                <a:cs typeface="Times New Roman"/>
                <a:sym typeface="Times New Roman"/>
              </a:rPr>
              <a:t>  Em hãy cho biết thực trạng nguồn nước ở Châu Âu</a:t>
            </a:r>
            <a:endParaRPr b="1" sz="2400">
              <a:solidFill>
                <a:srgbClr val="FF0000"/>
              </a:solidFill>
              <a:latin typeface="Times New Roman"/>
              <a:ea typeface="Times New Roman"/>
              <a:cs typeface="Times New Roman"/>
              <a:sym typeface="Times New Roman"/>
            </a:endParaRPr>
          </a:p>
        </p:txBody>
      </p:sp>
      <p:pic>
        <p:nvPicPr>
          <p:cNvPr id="377" name="Google Shape;377;p4"/>
          <p:cNvPicPr preferRelativeResize="0"/>
          <p:nvPr/>
        </p:nvPicPr>
        <p:blipFill rotWithShape="1">
          <a:blip r:embed="rId3">
            <a:alphaModFix/>
          </a:blip>
          <a:srcRect b="0" l="0" r="0" t="0"/>
          <a:stretch/>
        </p:blipFill>
        <p:spPr>
          <a:xfrm>
            <a:off x="238125" y="1633751"/>
            <a:ext cx="4105275" cy="2738892"/>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sp>
        <p:nvSpPr>
          <p:cNvPr id="378" name="Google Shape;378;p4"/>
          <p:cNvSpPr txBox="1"/>
          <p:nvPr/>
        </p:nvSpPr>
        <p:spPr>
          <a:xfrm>
            <a:off x="76200" y="4126421"/>
            <a:ext cx="4419600" cy="830997"/>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600">
                <a:solidFill>
                  <a:schemeClr val="dk1"/>
                </a:solidFill>
                <a:latin typeface="Calibri"/>
                <a:ea typeface="Calibri"/>
                <a:cs typeface="Calibri"/>
                <a:sym typeface="Calibri"/>
              </a:rPr>
              <a:t>Các nhà khoa học kêu gọi Liên minh châu Âu tăng cường nỗ lực để đảm bảo sự đa dạng nước ngọt. (Nguồn: Shutterstoc)</a:t>
            </a:r>
            <a:endParaRPr sz="1600">
              <a:solidFill>
                <a:schemeClr val="dk1"/>
              </a:solidFill>
              <a:latin typeface="Calibri"/>
              <a:ea typeface="Calibri"/>
              <a:cs typeface="Calibri"/>
              <a:sym typeface="Calibri"/>
            </a:endParaRPr>
          </a:p>
        </p:txBody>
      </p:sp>
      <p:pic>
        <p:nvPicPr>
          <p:cNvPr id="379" name="Google Shape;379;p4"/>
          <p:cNvPicPr preferRelativeResize="0"/>
          <p:nvPr/>
        </p:nvPicPr>
        <p:blipFill rotWithShape="1">
          <a:blip r:embed="rId4">
            <a:alphaModFix/>
          </a:blip>
          <a:srcRect b="0" l="0" r="0" t="0"/>
          <a:stretch/>
        </p:blipFill>
        <p:spPr>
          <a:xfrm>
            <a:off x="4648200" y="1519560"/>
            <a:ext cx="4214189" cy="2740912"/>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sp>
        <p:nvSpPr>
          <p:cNvPr id="380" name="Google Shape;380;p4"/>
          <p:cNvSpPr/>
          <p:nvPr/>
        </p:nvSpPr>
        <p:spPr>
          <a:xfrm>
            <a:off x="4711261" y="4126421"/>
            <a:ext cx="4143245" cy="830997"/>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F0000"/>
                </a:solidFill>
                <a:latin typeface="Calibri"/>
                <a:ea typeface="Calibri"/>
                <a:cs typeface="Calibri"/>
                <a:sym typeface="Calibri"/>
              </a:rPr>
              <a:t>Một con thiên nga bơi trong rác thải ở sông Thames, London | Nguồn: Nigel Bowles/Alamy Stock Photot</a:t>
            </a:r>
            <a:endParaRPr sz="1600">
              <a:solidFill>
                <a:srgbClr val="FF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75"/>
                                        </p:tgtEl>
                                        <p:attrNameLst>
                                          <p:attrName>style.visibility</p:attrName>
                                        </p:attrNameLst>
                                      </p:cBhvr>
                                      <p:to>
                                        <p:strVal val="visible"/>
                                      </p:to>
                                    </p:set>
                                    <p:anim calcmode="lin" valueType="num">
                                      <p:cBhvr additive="base">
                                        <p:cTn dur="500"/>
                                        <p:tgtEl>
                                          <p:spTgt spid="375"/>
                                        </p:tgtEl>
                                        <p:attrNameLst>
                                          <p:attrName>ppt_w</p:attrName>
                                        </p:attrNameLst>
                                      </p:cBhvr>
                                      <p:tavLst>
                                        <p:tav fmla="" tm="0">
                                          <p:val>
                                            <p:strVal val="0"/>
                                          </p:val>
                                        </p:tav>
                                        <p:tav fmla="" tm="100000">
                                          <p:val>
                                            <p:strVal val="#ppt_w"/>
                                          </p:val>
                                        </p:tav>
                                      </p:tavLst>
                                    </p:anim>
                                    <p:anim calcmode="lin" valueType="num">
                                      <p:cBhvr additive="base">
                                        <p:cTn dur="500"/>
                                        <p:tgtEl>
                                          <p:spTgt spid="37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500"/>
                                        <p:tgtEl>
                                          <p:spTgt spid="3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pic>
        <p:nvPicPr>
          <p:cNvPr id="803" name="Google Shape;803;p40"/>
          <p:cNvPicPr preferRelativeResize="0"/>
          <p:nvPr/>
        </p:nvPicPr>
        <p:blipFill rotWithShape="1">
          <a:blip r:embed="rId3">
            <a:alphaModFix/>
          </a:blip>
          <a:srcRect b="0" l="0" r="0" t="0"/>
          <a:stretch/>
        </p:blipFill>
        <p:spPr>
          <a:xfrm>
            <a:off x="7" y="0"/>
            <a:ext cx="9143999" cy="50863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5"/>
          <p:cNvSpPr txBox="1"/>
          <p:nvPr/>
        </p:nvSpPr>
        <p:spPr>
          <a:xfrm>
            <a:off x="914400" y="361950"/>
            <a:ext cx="6972300" cy="35394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FF0000"/>
                </a:solidFill>
                <a:latin typeface="Calibri"/>
                <a:ea typeface="Calibri"/>
                <a:cs typeface="Calibri"/>
                <a:sym typeface="Calibri"/>
              </a:rPr>
              <a:t>Thực trạng: </a:t>
            </a:r>
            <a:endParaRPr sz="3200">
              <a:solidFill>
                <a:srgbClr val="FF0000"/>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Môi trường nước châu Âu trước đây bị ô nhiễm do tình trạng khai thác nguồn nước quá mức, các hóa chất từ sản xuất nông nghiệp, nước thải từ sản xuất công nghiệp, sinh hoạt,…Tuy nhiên còn khoảng 44% nguồn nước sông, hồ và 75% nguồn nước ngầm đạt chất lượng tốt</a:t>
            </a:r>
            <a:r>
              <a:rPr lang="en-US" sz="2400">
                <a:solidFill>
                  <a:srgbClr val="00B050"/>
                </a:solidFill>
                <a:latin typeface="Calibri"/>
                <a:ea typeface="Calibri"/>
                <a:cs typeface="Calibri"/>
                <a:sym typeface="Calibri"/>
              </a:rPr>
              <a:t>.</a:t>
            </a:r>
            <a:endParaRPr/>
          </a:p>
          <a:p>
            <a:pPr indent="0" lvl="0" marL="0" marR="0" rtl="0" algn="l">
              <a:spcBef>
                <a:spcPts val="0"/>
              </a:spcBef>
              <a:spcAft>
                <a:spcPts val="0"/>
              </a:spcAft>
              <a:buNone/>
            </a:pPr>
            <a:r>
              <a:t/>
            </a:r>
            <a:endParaRPr sz="2400">
              <a:solidFill>
                <a:srgbClr val="00B05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86"/>
                                        </p:tgtEl>
                                        <p:attrNameLst>
                                          <p:attrName>style.visibility</p:attrName>
                                        </p:attrNameLst>
                                      </p:cBhvr>
                                      <p:to>
                                        <p:strVal val="visible"/>
                                      </p:to>
                                    </p:set>
                                    <p:anim calcmode="lin" valueType="num">
                                      <p:cBhvr additive="base">
                                        <p:cTn dur="500"/>
                                        <p:tgtEl>
                                          <p:spTgt spid="38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pic>
        <p:nvPicPr>
          <p:cNvPr id="391" name="Google Shape;391;p6"/>
          <p:cNvPicPr preferRelativeResize="0"/>
          <p:nvPr/>
        </p:nvPicPr>
        <p:blipFill rotWithShape="1">
          <a:blip r:embed="rId3">
            <a:alphaModFix/>
          </a:blip>
          <a:srcRect b="0" l="0" r="0" t="0"/>
          <a:stretch/>
        </p:blipFill>
        <p:spPr>
          <a:xfrm>
            <a:off x="5715013" y="514351"/>
            <a:ext cx="3338945" cy="4445000"/>
          </a:xfrm>
          <a:prstGeom prst="rect">
            <a:avLst/>
          </a:prstGeom>
          <a:noFill/>
          <a:ln>
            <a:noFill/>
          </a:ln>
        </p:spPr>
      </p:pic>
      <p:sp>
        <p:nvSpPr>
          <p:cNvPr id="392" name="Google Shape;392;p6"/>
          <p:cNvSpPr/>
          <p:nvPr/>
        </p:nvSpPr>
        <p:spPr>
          <a:xfrm>
            <a:off x="429490" y="2038350"/>
            <a:ext cx="4828310" cy="2362200"/>
          </a:xfrm>
          <a:prstGeom prst="rect">
            <a:avLst/>
          </a:prstGeom>
          <a:solidFill>
            <a:schemeClr val="lt1"/>
          </a:solidFill>
          <a:ln cap="flat" cmpd="sng" w="57150">
            <a:solidFill>
              <a:schemeClr val="accent4"/>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spcBef>
                <a:spcPts val="0"/>
              </a:spcBef>
              <a:spcAft>
                <a:spcPts val="0"/>
              </a:spcAft>
              <a:buNone/>
            </a:pPr>
            <a:r>
              <a:rPr b="1" lang="en-US" sz="3200">
                <a:solidFill>
                  <a:srgbClr val="0F243E"/>
                </a:solidFill>
                <a:latin typeface="Times New Roman"/>
                <a:ea typeface="Times New Roman"/>
                <a:cs typeface="Times New Roman"/>
                <a:sym typeface="Times New Roman"/>
              </a:rPr>
              <a:t>Trình bày nguyên nhân và hậu quả ô nhiễm nước?</a:t>
            </a:r>
            <a:endParaRPr sz="3200">
              <a:solidFill>
                <a:srgbClr val="0F243E"/>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1000"/>
                                        <p:tgtEl>
                                          <p:spTgt spid="3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descr="104655" id="397" name="Google Shape;397;p7"/>
          <p:cNvPicPr preferRelativeResize="0"/>
          <p:nvPr/>
        </p:nvPicPr>
        <p:blipFill rotWithShape="1">
          <a:blip r:embed="rId3">
            <a:alphaModFix/>
          </a:blip>
          <a:srcRect b="0" l="0" r="0" t="0"/>
          <a:stretch/>
        </p:blipFill>
        <p:spPr>
          <a:xfrm>
            <a:off x="76695" y="2604902"/>
            <a:ext cx="4342906" cy="2438400"/>
          </a:xfrm>
          <a:prstGeom prst="rect">
            <a:avLst/>
          </a:prstGeom>
          <a:noFill/>
          <a:ln>
            <a:noFill/>
          </a:ln>
        </p:spPr>
      </p:pic>
      <p:pic>
        <p:nvPicPr>
          <p:cNvPr id="398" name="Google Shape;398;p7"/>
          <p:cNvPicPr preferRelativeResize="0"/>
          <p:nvPr/>
        </p:nvPicPr>
        <p:blipFill rotWithShape="1">
          <a:blip r:embed="rId4">
            <a:alphaModFix/>
          </a:blip>
          <a:srcRect b="0" l="0" r="0" t="0"/>
          <a:stretch/>
        </p:blipFill>
        <p:spPr>
          <a:xfrm>
            <a:off x="4537365" y="2638054"/>
            <a:ext cx="4568536" cy="2372096"/>
          </a:xfrm>
          <a:prstGeom prst="rect">
            <a:avLst/>
          </a:prstGeom>
          <a:noFill/>
          <a:ln>
            <a:noFill/>
          </a:ln>
        </p:spPr>
      </p:pic>
      <p:pic>
        <p:nvPicPr>
          <p:cNvPr id="399" name="Google Shape;399;p7"/>
          <p:cNvPicPr preferRelativeResize="0"/>
          <p:nvPr/>
        </p:nvPicPr>
        <p:blipFill rotWithShape="1">
          <a:blip r:embed="rId5">
            <a:alphaModFix/>
          </a:blip>
          <a:srcRect b="0" l="0" r="0" t="0"/>
          <a:stretch/>
        </p:blipFill>
        <p:spPr>
          <a:xfrm>
            <a:off x="4537365" y="96548"/>
            <a:ext cx="4568536" cy="2399002"/>
          </a:xfrm>
          <a:prstGeom prst="rect">
            <a:avLst/>
          </a:prstGeom>
          <a:noFill/>
          <a:ln>
            <a:noFill/>
          </a:ln>
        </p:spPr>
      </p:pic>
      <p:pic>
        <p:nvPicPr>
          <p:cNvPr id="400" name="Google Shape;400;p7"/>
          <p:cNvPicPr preferRelativeResize="0"/>
          <p:nvPr/>
        </p:nvPicPr>
        <p:blipFill rotWithShape="1">
          <a:blip r:embed="rId6">
            <a:alphaModFix/>
          </a:blip>
          <a:srcRect b="0" l="0" r="0" t="0"/>
          <a:stretch/>
        </p:blipFill>
        <p:spPr>
          <a:xfrm>
            <a:off x="94014" y="87023"/>
            <a:ext cx="4342906" cy="2418052"/>
          </a:xfrm>
          <a:prstGeom prst="rect">
            <a:avLst/>
          </a:prstGeom>
          <a:noFill/>
          <a:ln>
            <a:noFill/>
          </a:ln>
        </p:spPr>
      </p:pic>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8"/>
          <p:cNvSpPr/>
          <p:nvPr/>
        </p:nvSpPr>
        <p:spPr>
          <a:xfrm>
            <a:off x="407194" y="100013"/>
            <a:ext cx="7893844" cy="369331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3333FF"/>
                </a:solidFill>
                <a:latin typeface="Times New Roman"/>
                <a:ea typeface="Times New Roman"/>
                <a:cs typeface="Times New Roman"/>
                <a:sym typeface="Times New Roman"/>
              </a:rPr>
              <a:t>Nguyên nhân là do:</a:t>
            </a:r>
            <a:endParaRPr/>
          </a:p>
          <a:p>
            <a:pPr indent="0" lvl="0" marL="0" marR="0" rtl="0" algn="l">
              <a:spcBef>
                <a:spcPts val="0"/>
              </a:spcBef>
              <a:spcAft>
                <a:spcPts val="0"/>
              </a:spcAft>
              <a:buNone/>
            </a:pPr>
            <a:r>
              <a:rPr lang="en-US" sz="1800">
                <a:solidFill>
                  <a:srgbClr val="3333FF"/>
                </a:solidFill>
                <a:latin typeface="Times New Roman"/>
                <a:ea typeface="Times New Roman"/>
                <a:cs typeface="Times New Roman"/>
                <a:sym typeface="Times New Roman"/>
              </a:rPr>
              <a:t>+ Nông nghiệp: Một số nước ở Châu Âu còn sử dụng phương pháp canh tác nông nghiệp truyền thống khiến nguồn nước không được tiết kiệm. Và hơn nữa là do những chất độc hại từ thuốc dùng trong nông nghiệp gây ô nhiễm chưa được giải quyết.</a:t>
            </a:r>
            <a:endParaRPr/>
          </a:p>
          <a:p>
            <a:pPr indent="0" lvl="0" marL="0" marR="0" rtl="0" algn="l">
              <a:spcBef>
                <a:spcPts val="0"/>
              </a:spcBef>
              <a:spcAft>
                <a:spcPts val="0"/>
              </a:spcAft>
              <a:buNone/>
            </a:pPr>
            <a:r>
              <a:rPr lang="en-US" sz="1800">
                <a:solidFill>
                  <a:srgbClr val="3333FF"/>
                </a:solidFill>
                <a:latin typeface="Times New Roman"/>
                <a:ea typeface="Times New Roman"/>
                <a:cs typeface="Times New Roman"/>
                <a:sym typeface="Times New Roman"/>
              </a:rPr>
              <a:t>+ Công nghiệp: Với sự phát triển mạnh về công nghiệp đã gây ra nhiều vấn đề đau đầu là ngành công nghiệp là ngành tiêu thụ nhiều nguồn nước nhất và cũng xả thải chất ô nhiễm ra môi trường nhiều nhất.</a:t>
            </a:r>
            <a:endParaRPr/>
          </a:p>
          <a:p>
            <a:pPr indent="0" lvl="0" marL="0" marR="0" rtl="0" algn="l">
              <a:spcBef>
                <a:spcPts val="0"/>
              </a:spcBef>
              <a:spcAft>
                <a:spcPts val="0"/>
              </a:spcAft>
              <a:buNone/>
            </a:pPr>
            <a:r>
              <a:rPr lang="en-US" sz="1800">
                <a:solidFill>
                  <a:srgbClr val="3333FF"/>
                </a:solidFill>
                <a:latin typeface="Times New Roman"/>
                <a:ea typeface="Times New Roman"/>
                <a:cs typeface="Times New Roman"/>
                <a:sym typeface="Times New Roman"/>
              </a:rPr>
              <a:t>+ Khai thác mỏ: Trong quá trình khai thác cũng đã có những chất độc hại được thải ra môi trường không qua xử lý.</a:t>
            </a:r>
            <a:endParaRPr sz="1800">
              <a:solidFill>
                <a:srgbClr val="3333FF"/>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1800">
              <a:solidFill>
                <a:srgbClr val="3333FF"/>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1800">
              <a:solidFill>
                <a:srgbClr val="3333FF"/>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1" sz="1800">
              <a:solidFill>
                <a:srgbClr val="3333FF"/>
              </a:solidFill>
              <a:latin typeface="Times New Roman"/>
              <a:ea typeface="Times New Roman"/>
              <a:cs typeface="Times New Roman"/>
              <a:sym typeface="Times New Roman"/>
            </a:endParaRPr>
          </a:p>
        </p:txBody>
      </p:sp>
      <p:sp>
        <p:nvSpPr>
          <p:cNvPr id="406" name="Google Shape;406;p8"/>
          <p:cNvSpPr/>
          <p:nvPr/>
        </p:nvSpPr>
        <p:spPr>
          <a:xfrm>
            <a:off x="414338" y="2884267"/>
            <a:ext cx="7829550"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3333FF"/>
                </a:solidFill>
                <a:latin typeface="Calibri"/>
                <a:ea typeface="Calibri"/>
                <a:cs typeface="Calibri"/>
                <a:sym typeface="Calibri"/>
              </a:rPr>
              <a:t>+ Nước thải sinh hoạt: Đây là vẫn là vấn đề của hầu hết các nước khi chưa có hệ thống xử lý chất thải sinh hoạt một cách triệt để khiến nguồn nước bị ô nhiễm.</a:t>
            </a:r>
            <a:endParaRPr/>
          </a:p>
          <a:p>
            <a:pPr indent="0" lvl="0" marL="0" marR="0" rtl="0" algn="l">
              <a:spcBef>
                <a:spcPts val="0"/>
              </a:spcBef>
              <a:spcAft>
                <a:spcPts val="0"/>
              </a:spcAft>
              <a:buNone/>
            </a:pPr>
            <a:r>
              <a:rPr lang="en-US" sz="1800">
                <a:solidFill>
                  <a:srgbClr val="3333FF"/>
                </a:solidFill>
                <a:latin typeface="Calibri"/>
                <a:ea typeface="Calibri"/>
                <a:cs typeface="Calibri"/>
                <a:sym typeface="Calibri"/>
              </a:rPr>
              <a:t>+ Nghiên cứu hiện nay cho thấy, trên một quy mô lớn rủi ro về sinh thái bắt nguồn từ các độc chất hóa học đối với hàng ngàn hệ sinh thái nước của Châu Âu. Độc tính hóa học đại diện cho một mối nguy hại về sinh thái học tới gần một nửa số lưu vực nước ở Châu Âu, và trong khoảng 15% các trường hợp, các sinh vật trong hệ sinh thái nước ngọt có thể bị đột tử.</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9"/>
          <p:cNvSpPr txBox="1"/>
          <p:nvPr/>
        </p:nvSpPr>
        <p:spPr>
          <a:xfrm>
            <a:off x="507206" y="164307"/>
            <a:ext cx="8058150" cy="31393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3333FF"/>
                </a:solidFill>
                <a:latin typeface="Calibri"/>
                <a:ea typeface="Calibri"/>
                <a:cs typeface="Calibri"/>
                <a:sym typeface="Calibri"/>
              </a:rPr>
              <a:t>+ Thực trạng của hệ sinh thái thủy sinh châu Âu có thể còn tệ hơn. Lần đầu tiên, sự mở rộng tới các ngưỡng đe dọa đã được đánh giá đối với 3 nhóm sinh vật gồm cá, động vật không xương sống và tảo, những sinh vật sản xuất chính, đã được ước tính cho những lưu vực sông chính này. </a:t>
            </a:r>
            <a:endParaRPr sz="1800">
              <a:solidFill>
                <a:srgbClr val="3333FF"/>
              </a:solidFill>
              <a:latin typeface="Calibri"/>
              <a:ea typeface="Calibri"/>
              <a:cs typeface="Calibri"/>
              <a:sym typeface="Calibri"/>
            </a:endParaRPr>
          </a:p>
          <a:p>
            <a:pPr indent="0" lvl="0" marL="0" marR="0" rtl="0" algn="l">
              <a:spcBef>
                <a:spcPts val="0"/>
              </a:spcBef>
              <a:spcAft>
                <a:spcPts val="0"/>
              </a:spcAft>
              <a:buNone/>
            </a:pPr>
            <a:r>
              <a:rPr lang="en-US" sz="1800">
                <a:solidFill>
                  <a:srgbClr val="3333FF"/>
                </a:solidFill>
                <a:latin typeface="Calibri"/>
                <a:ea typeface="Calibri"/>
                <a:cs typeface="Calibri"/>
                <a:sym typeface="Calibri"/>
              </a:rPr>
              <a:t>+ Dữ liệu được sử dụng có nguồn gốc từ các hoạt động quan trắc nước trong những năm gần đây. Phạm vi lấy mẫu thay đổi đáng kể về không gian và thời gian, do đó việc so sánh trực tiếp giữa các quốc gia là khá khó khăn.</a:t>
            </a:r>
            <a:endParaRPr/>
          </a:p>
          <a:p>
            <a:pPr indent="0" lvl="0" marL="0" marR="0" rtl="0" algn="l">
              <a:spcBef>
                <a:spcPts val="0"/>
              </a:spcBef>
              <a:spcAft>
                <a:spcPts val="0"/>
              </a:spcAft>
              <a:buNone/>
            </a:pPr>
            <a:r>
              <a:rPr lang="en-US" sz="1800">
                <a:solidFill>
                  <a:srgbClr val="3333FF"/>
                </a:solidFill>
                <a:latin typeface="Calibri"/>
                <a:ea typeface="Calibri"/>
                <a:cs typeface="Calibri"/>
                <a:sym typeface="Calibri"/>
              </a:rPr>
              <a:t>+ Thuốc trừ sâu gây nên nhiều vấn đề về môi trường hơn so với những ước tính trước đó. Do có sự lỏng lẻo trong khâu kiểm soát và quản lý của chính quyền địa phương, rất nhiều nguồn nước ở châu Âu đã bị nhiễm bẩn bởi thuốc trừ sâu.</a:t>
            </a:r>
            <a:endParaRPr/>
          </a:p>
          <a:p>
            <a:pPr indent="0" lvl="0" marL="0" marR="0" rtl="0" algn="l">
              <a:spcBef>
                <a:spcPts val="0"/>
              </a:spcBef>
              <a:spcAft>
                <a:spcPts val="0"/>
              </a:spcAft>
              <a:buNone/>
            </a:pPr>
            <a:r>
              <a:t/>
            </a:r>
            <a:endParaRPr sz="1800">
              <a:solidFill>
                <a:srgbClr val="3333FF"/>
              </a:solidFill>
              <a:latin typeface="Calibri"/>
              <a:ea typeface="Calibri"/>
              <a:cs typeface="Calibri"/>
              <a:sym typeface="Calibri"/>
            </a:endParaRPr>
          </a:p>
        </p:txBody>
      </p:sp>
      <p:sp>
        <p:nvSpPr>
          <p:cNvPr id="412" name="Google Shape;412;p9"/>
          <p:cNvSpPr/>
          <p:nvPr/>
        </p:nvSpPr>
        <p:spPr>
          <a:xfrm>
            <a:off x="507157" y="2969032"/>
            <a:ext cx="111440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3333FF"/>
                </a:solidFill>
                <a:latin typeface="Times New Roman"/>
                <a:ea typeface="Times New Roman"/>
                <a:cs typeface="Times New Roman"/>
                <a:sym typeface="Times New Roman"/>
              </a:rPr>
              <a:t>Hậu quả:</a:t>
            </a:r>
            <a:endParaRPr/>
          </a:p>
        </p:txBody>
      </p:sp>
      <p:sp>
        <p:nvSpPr>
          <p:cNvPr id="413" name="Google Shape;413;p9"/>
          <p:cNvSpPr/>
          <p:nvPr/>
        </p:nvSpPr>
        <p:spPr>
          <a:xfrm>
            <a:off x="735806" y="3332202"/>
            <a:ext cx="7522369"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3333FF"/>
                </a:solidFill>
                <a:latin typeface="Calibri"/>
                <a:ea typeface="Calibri"/>
                <a:cs typeface="Calibri"/>
                <a:sym typeface="Calibri"/>
              </a:rPr>
              <a:t>+ Hậu quả của việc nguồn nước bị ô nhiễm là khiến cho nhiều nơi có nguồn nước ô nhiễm gây chết động vật và thực vật xung quanh, chất lượng đời sống của người dân giảm sút.</a:t>
            </a:r>
            <a:endParaRPr/>
          </a:p>
          <a:p>
            <a:pPr indent="0" lvl="0" marL="0" marR="0" rtl="0" algn="l">
              <a:spcBef>
                <a:spcPts val="0"/>
              </a:spcBef>
              <a:spcAft>
                <a:spcPts val="0"/>
              </a:spcAft>
              <a:buNone/>
            </a:pPr>
            <a:r>
              <a:rPr lang="en-US" sz="1800">
                <a:solidFill>
                  <a:srgbClr val="3333FF"/>
                </a:solidFill>
                <a:latin typeface="Calibri"/>
                <a:ea typeface="Calibri"/>
                <a:cs typeface="Calibri"/>
                <a:sym typeface="Calibri"/>
              </a:rPr>
              <a:t>+ Những người nghèo không có nước sạch để sinh hoạt.</a:t>
            </a:r>
            <a:endParaRPr/>
          </a:p>
        </p:txBody>
      </p:sp>
    </p:spTree>
  </p:cSld>
  <p:clrMapOvr>
    <a:masterClrMapping/>
  </p:clrMapOvr>
</p:sld>
</file>

<file path=ppt/theme/theme1.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5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6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2019-10-09T06:58:22Z</dcterms:created>
  <dc:creator>admin</dc:creator>
</cp:coreProperties>
</file>