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1" r:id="rId5"/>
    <p:sldMasterId id="2147483673" r:id="rId6"/>
    <p:sldMasterId id="2147483685"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Lst>
  <p:sldSz cy="6858000" cx="12192000"/>
  <p:notesSz cx="6858000" cy="9144000"/>
  <p:embeddedFontLst>
    <p:embeddedFont>
      <p:font typeface="Libre Franklin"/>
      <p:regular r:id="rId56"/>
      <p:bold r:id="rId57"/>
      <p:italic r:id="rId58"/>
      <p:boldItalic r:id="rId59"/>
    </p:embeddedFont>
    <p:embeddedFont>
      <p:font typeface="Arial Narrow"/>
      <p:regular r:id="rId60"/>
      <p:bold r:id="rId61"/>
      <p:italic r:id="rId62"/>
      <p:boldItalic r:id="rId63"/>
    </p:embeddedFont>
    <p:embeddedFont>
      <p:font typeface="Tahoma"/>
      <p:regular r:id="rId64"/>
      <p:bold r:id="rId65"/>
    </p:embeddedFont>
    <p:embeddedFont>
      <p:font typeface="Libre Baskerville"/>
      <p:regular r:id="rId66"/>
      <p:bold r:id="rId67"/>
      <p:italic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9" roundtripDataSignature="AMtx7mj38Sq7YeyXv9btI/yG052GI9v5G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3AF1E0A-42E9-4C99-B875-1EB987784010}">
  <a:tblStyle styleId="{83AF1E0A-42E9-4C99-B875-1EB987784010}" styleName="Table_0">
    <a:wholeTbl>
      <a:tcTxStyle b="off" i="off">
        <a:font>
          <a:latin typeface="Perpetua"/>
          <a:ea typeface="Perpetua"/>
          <a:cs typeface="Perpetua"/>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1BA2F0E5-99F4-4FD6-AD99-ED98032D5610}" styleName="Table_1">
    <a:wholeTbl>
      <a:tcTxStyle b="off" i="off">
        <a:font>
          <a:latin typeface="Calibri"/>
          <a:ea typeface="Calibri"/>
          <a:cs typeface="Calibri"/>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a:tcStyle>
        <a:fill>
          <a:solidFill>
            <a:schemeClr val="dk1">
              <a:alpha val="20000"/>
            </a:schemeClr>
          </a:solidFill>
        </a:fill>
      </a:tcStyle>
    </a:band1H>
    <a:band2H>
      <a:tcTxStyle/>
    </a:band2H>
    <a:band1V>
      <a:tcTxStyle/>
      <a:tcStyle>
        <a:fill>
          <a:solidFill>
            <a:schemeClr val="dk1">
              <a:alpha val="20000"/>
            </a:schemeClr>
          </a:solidFill>
        </a:fill>
      </a:tcStyle>
    </a:band1V>
    <a:band2V>
      <a:tcTxStyle/>
    </a:band2V>
    <a:lastCol>
      <a:tcTxStyle b="on" i="off"/>
    </a:lastCol>
    <a:firstCol>
      <a:tcTxStyle b="on" i="off"/>
    </a:firstCol>
    <a:lastRow>
      <a:tcTxStyle b="on" i="off"/>
      <a:tcStyle>
        <a:tcBdr>
          <a:top>
            <a:ln cap="flat" cmpd="sng" w="50800">
              <a:solidFill>
                <a:schemeClr val="dk1"/>
              </a:solidFill>
              <a:prstDash val="solid"/>
              <a:round/>
              <a:headEnd len="sm" w="sm" type="none"/>
              <a:tailEnd len="sm" w="sm" type="none"/>
            </a:ln>
          </a:top>
        </a:tcBdr>
        <a:fill>
          <a:solidFill>
            <a:srgbClr val="FFFFFF">
              <a:alpha val="0"/>
            </a:srgbClr>
          </a:solidFill>
        </a:fill>
      </a:tcStyle>
    </a:lastRow>
    <a:seCell>
      <a:tcTxStyle/>
    </a:seCell>
    <a:swCell>
      <a:tcTxStyle/>
    </a:swCell>
    <a:firstRow>
      <a:tcTxStyle b="on" i="off"/>
      <a:tcStyle>
        <a:tcBdr>
          <a:bottom>
            <a:ln cap="flat" cmpd="sng" w="25400">
              <a:solidFill>
                <a:schemeClr val="dk1"/>
              </a:solidFill>
              <a:prstDash val="solid"/>
              <a:round/>
              <a:headEnd len="sm" w="sm" type="none"/>
              <a:tailEnd len="sm" w="sm" type="none"/>
            </a:ln>
          </a:bottom>
        </a:tcBdr>
        <a:fill>
          <a:solidFill>
            <a:srgbClr val="FFFFFF">
              <a:alpha val="0"/>
            </a:srgbClr>
          </a:solidFill>
        </a:fill>
      </a:tcStyle>
    </a:firstRow>
    <a:neCell>
      <a:tcTxStyle/>
    </a:neCell>
    <a:nwCell>
      <a:tcTxStyle/>
    </a:nwCell>
  </a:tblStyle>
  <a:tblStyle styleId="{A170042C-BC37-4B6A-A312-EFC0A20A913E}" styleName="Table_2">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6E6"/>
          </a:solidFill>
        </a:fill>
      </a:tcStyle>
    </a:wholeTbl>
    <a:band1H>
      <a:tcTxStyle/>
      <a:tcStyle>
        <a:fill>
          <a:solidFill>
            <a:srgbClr val="CACACA"/>
          </a:solidFill>
        </a:fill>
      </a:tcStyle>
    </a:band1H>
    <a:band2H>
      <a:tcTxStyle/>
    </a:band2H>
    <a:band1V>
      <a:tcTxStyle/>
      <a:tcStyle>
        <a:fill>
          <a:solidFill>
            <a:srgbClr val="CACACA"/>
          </a:solidFill>
        </a:fill>
      </a:tcStyle>
    </a:band1V>
    <a:band2V>
      <a:tcTxStyle/>
    </a:band2V>
    <a:lastCol>
      <a:tcTxStyle b="on" i="off">
        <a:font>
          <a:latin typeface="Calibri"/>
          <a:ea typeface="Calibri"/>
          <a:cs typeface="Calibri"/>
        </a:font>
        <a:schemeClr val="lt1"/>
      </a:tcTxStyle>
      <a:tcStyle>
        <a:fill>
          <a:solidFill>
            <a:schemeClr val="dk1"/>
          </a:solidFill>
        </a:fill>
      </a:tcStyle>
    </a:lastCol>
    <a:firstCol>
      <a:tcTxStyle b="on" i="off">
        <a:font>
          <a:latin typeface="Calibri"/>
          <a:ea typeface="Calibri"/>
          <a:cs typeface="Calibri"/>
        </a:font>
        <a:schemeClr val="lt1"/>
      </a:tcTxStyle>
      <a:tcStyle>
        <a:fill>
          <a:solidFill>
            <a:schemeClr val="dk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dk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dk1"/>
          </a:solidFill>
        </a:fill>
      </a:tcStyle>
    </a:firstRow>
    <a:neCell>
      <a:tcTxStyle/>
    </a:neCell>
    <a:nwCell>
      <a:tcTxStyle/>
    </a:nwCell>
  </a:tblStyle>
  <a:tblStyle styleId="{7C1D191C-B1D9-4658-8FA7-8BFC8D5E237C}" styleName="Table_3">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FF7"/>
          </a:solidFill>
        </a:fill>
      </a:tcStyle>
    </a:wholeTbl>
    <a:band1H>
      <a:tcTxStyle/>
      <a:tcStyle>
        <a:fill>
          <a:solidFill>
            <a:srgbClr val="D0DEEF"/>
          </a:solidFill>
        </a:fill>
      </a:tcStyle>
    </a:band1H>
    <a:band2H>
      <a:tcTxStyle/>
    </a:band2H>
    <a:band1V>
      <a:tcTxStyle/>
      <a:tcStyle>
        <a:fill>
          <a:solidFill>
            <a:srgbClr val="D0DEEF"/>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D1F9BA1F-ABBF-4132-B2CE-58942050817A}" styleName="Table_4">
    <a:wholeTbl>
      <a:tcTxStyle b="off" i="off">
        <a:font>
          <a:latin typeface="Calibri"/>
          <a:ea typeface="Calibri"/>
          <a:cs typeface="Calibri"/>
        </a:font>
        <a:schemeClr val="dk1"/>
      </a:tcTxStyle>
      <a:tcStyle>
        <a:tcBdr>
          <a:left>
            <a:ln cap="flat" cmpd="sng" w="12700">
              <a:solidFill>
                <a:schemeClr val="accent5"/>
              </a:solidFill>
              <a:prstDash val="solid"/>
              <a:round/>
              <a:headEnd len="sm" w="sm" type="none"/>
              <a:tailEnd len="sm" w="sm" type="none"/>
            </a:ln>
          </a:left>
          <a:right>
            <a:ln cap="flat" cmpd="sng" w="12700">
              <a:solidFill>
                <a:schemeClr val="accent5"/>
              </a:solidFill>
              <a:prstDash val="solid"/>
              <a:round/>
              <a:headEnd len="sm" w="sm" type="none"/>
              <a:tailEnd len="sm" w="sm" type="none"/>
            </a:ln>
          </a:right>
          <a:top>
            <a:ln cap="flat" cmpd="sng" w="12700">
              <a:solidFill>
                <a:schemeClr val="accent5"/>
              </a:solidFill>
              <a:prstDash val="solid"/>
              <a:round/>
              <a:headEnd len="sm" w="sm" type="none"/>
              <a:tailEnd len="sm" w="sm" type="none"/>
            </a:ln>
          </a:top>
          <a:bottom>
            <a:ln cap="flat" cmpd="sng" w="12700">
              <a:solidFill>
                <a:schemeClr val="accent5"/>
              </a:solidFill>
              <a:prstDash val="solid"/>
              <a:round/>
              <a:headEnd len="sm" w="sm" type="none"/>
              <a:tailEnd len="sm" w="sm" type="none"/>
            </a:ln>
          </a:bottom>
          <a:insideH>
            <a:ln cap="flat" cmpd="sng" w="12700">
              <a:solidFill>
                <a:schemeClr val="accent5"/>
              </a:solidFill>
              <a:prstDash val="solid"/>
              <a:round/>
              <a:headEnd len="sm" w="sm" type="none"/>
              <a:tailEnd len="sm" w="sm" type="none"/>
            </a:ln>
          </a:insideH>
          <a:insideV>
            <a:ln cap="flat" cmpd="sng" w="12700">
              <a:solidFill>
                <a:schemeClr val="accent5"/>
              </a:solidFill>
              <a:prstDash val="solid"/>
              <a:round/>
              <a:headEnd len="sm" w="sm" type="none"/>
              <a:tailEnd len="sm" w="sm" type="none"/>
            </a:ln>
          </a:insideV>
        </a:tcBdr>
        <a:fill>
          <a:solidFill>
            <a:srgbClr val="FFFFFF">
              <a:alpha val="0"/>
            </a:srgbClr>
          </a:solidFill>
        </a:fill>
      </a:tcStyle>
    </a:wholeTbl>
    <a:band1H>
      <a:tcTxStyle/>
      <a:tcStyle>
        <a:fill>
          <a:solidFill>
            <a:schemeClr val="accent5">
              <a:alpha val="20000"/>
            </a:schemeClr>
          </a:solidFill>
        </a:fill>
      </a:tcStyle>
    </a:band1H>
    <a:band2H>
      <a:tcTxStyle/>
    </a:band2H>
    <a:band1V>
      <a:tcTxStyle/>
      <a:tcStyle>
        <a:fill>
          <a:solidFill>
            <a:schemeClr val="accent5">
              <a:alpha val="20000"/>
            </a:schemeClr>
          </a:solidFill>
        </a:fill>
      </a:tcStyle>
    </a:band1V>
    <a:band2V>
      <a:tcTxStyle/>
    </a:band2V>
    <a:lastCol>
      <a:tcTxStyle b="on" i="off"/>
    </a:lastCol>
    <a:firstCol>
      <a:tcTxStyle b="on" i="off"/>
    </a:firstCol>
    <a:lastRow>
      <a:tcTxStyle b="on" i="off"/>
      <a:tcStyle>
        <a:tcBdr>
          <a:top>
            <a:ln cap="flat" cmpd="sng" w="50800">
              <a:solidFill>
                <a:schemeClr val="accent5"/>
              </a:solidFill>
              <a:prstDash val="solid"/>
              <a:round/>
              <a:headEnd len="sm" w="sm" type="none"/>
              <a:tailEnd len="sm" w="sm" type="none"/>
            </a:ln>
          </a:top>
        </a:tcBdr>
        <a:fill>
          <a:solidFill>
            <a:srgbClr val="FFFFFF">
              <a:alpha val="0"/>
            </a:srgbClr>
          </a:solidFill>
        </a:fill>
      </a:tcStyle>
    </a:lastRow>
    <a:seCell>
      <a:tcTxStyle/>
    </a:seCell>
    <a:swCell>
      <a:tcTxStyle/>
    </a:swCell>
    <a:firstRow>
      <a:tcTxStyle b="on" i="off"/>
      <a:tcStyle>
        <a:tcBdr>
          <a:bottom>
            <a:ln cap="flat" cmpd="sng" w="25400">
              <a:solidFill>
                <a:schemeClr val="accent5"/>
              </a:solidFill>
              <a:prstDash val="solid"/>
              <a:round/>
              <a:headEnd len="sm" w="sm" type="none"/>
              <a:tailEnd len="sm" w="sm" type="none"/>
            </a:ln>
          </a:bottom>
        </a:tcBdr>
        <a:fill>
          <a:solidFill>
            <a:srgbClr val="FFFFFF">
              <a:alpha val="0"/>
            </a:srgbClr>
          </a:solidFill>
        </a:fill>
      </a:tcStyle>
    </a:firstRow>
    <a:neCell>
      <a:tcTxStyle/>
    </a:neCell>
    <a:nwCell>
      <a:tcTxStyle/>
    </a:nwCell>
  </a:tblStyle>
  <a:tblStyle styleId="{AA11BE77-0FC6-4406-B742-6DBF69249C9A}" styleName="Table_5">
    <a:wholeTbl>
      <a:tcTxStyle b="off" i="off">
        <a:font>
          <a:latin typeface="Arial"/>
          <a:ea typeface="Arial"/>
          <a:cs typeface="Arial"/>
        </a:font>
        <a:schemeClr val="lt1"/>
      </a:tcTxStyle>
      <a:tcStyle>
        <a:tcBdr>
          <a:left>
            <a:ln cap="flat" cmpd="sng" w="12700">
              <a:solidFill>
                <a:schemeClr val="accent2"/>
              </a:solidFill>
              <a:prstDash val="solid"/>
              <a:round/>
              <a:headEnd len="sm" w="sm" type="none"/>
              <a:tailEnd len="sm" w="sm" type="none"/>
            </a:ln>
          </a:left>
          <a:right>
            <a:ln cap="flat" cmpd="sng" w="12700">
              <a:solidFill>
                <a:schemeClr val="accent2"/>
              </a:solidFill>
              <a:prstDash val="solid"/>
              <a:round/>
              <a:headEnd len="sm" w="sm" type="none"/>
              <a:tailEnd len="sm" w="sm" type="none"/>
            </a:ln>
          </a:right>
          <a:top>
            <a:ln cap="flat" cmpd="sng" w="12700">
              <a:solidFill>
                <a:schemeClr val="accent2"/>
              </a:solidFill>
              <a:prstDash val="solid"/>
              <a:round/>
              <a:headEnd len="sm" w="sm" type="none"/>
              <a:tailEnd len="sm" w="sm" type="none"/>
            </a:ln>
          </a:top>
          <a:bottom>
            <a:ln cap="flat" cmpd="sng" w="12700">
              <a:solidFill>
                <a:schemeClr val="accent2"/>
              </a:solidFill>
              <a:prstDash val="solid"/>
              <a:round/>
              <a:headEnd len="sm" w="sm" type="none"/>
              <a:tailEnd len="sm" w="sm" type="none"/>
            </a:ln>
          </a:bottom>
          <a:insideH>
            <a:ln cap="flat" cmpd="sng" w="12700">
              <a:solidFill>
                <a:schemeClr val="accent2"/>
              </a:solidFill>
              <a:prstDash val="solid"/>
              <a:round/>
              <a:headEnd len="sm" w="sm" type="none"/>
              <a:tailEnd len="sm" w="sm" type="none"/>
            </a:ln>
          </a:insideH>
          <a:insideV>
            <a:ln cap="flat" cmpd="sng" w="12700">
              <a:solidFill>
                <a:schemeClr val="accent2"/>
              </a:solidFill>
              <a:prstDash val="solid"/>
              <a:round/>
              <a:headEnd len="sm" w="sm" type="none"/>
              <a:tailEnd len="sm" w="sm" type="none"/>
            </a:ln>
          </a:insideV>
        </a:tcBdr>
        <a:fill>
          <a:solidFill>
            <a:srgbClr val="FFFFFF">
              <a:alpha val="0"/>
            </a:srgbClr>
          </a:solidFill>
        </a:fill>
      </a:tcStyle>
    </a:wholeTbl>
    <a:band1H>
      <a:tcTxStyle/>
      <a:tcStyle>
        <a:fill>
          <a:solidFill>
            <a:schemeClr val="accent2">
              <a:alpha val="20000"/>
            </a:schemeClr>
          </a:solidFill>
        </a:fill>
      </a:tcStyle>
    </a:band1H>
    <a:band2H>
      <a:tcTxStyle/>
    </a:band2H>
    <a:band1V>
      <a:tcTxStyle/>
      <a:tcStyle>
        <a:fill>
          <a:solidFill>
            <a:schemeClr val="accent2">
              <a:alpha val="20000"/>
            </a:schemeClr>
          </a:solidFill>
        </a:fill>
      </a:tcStyle>
    </a:band1V>
    <a:band2V>
      <a:tcTxStyle/>
    </a:band2V>
    <a:lastCol>
      <a:tcTxStyle b="on" i="off"/>
    </a:lastCol>
    <a:firstCol>
      <a:tcTxStyle b="on" i="off"/>
    </a:firstCol>
    <a:lastRow>
      <a:tcTxStyle b="on" i="off"/>
      <a:tcStyle>
        <a:tcBdr>
          <a:top>
            <a:ln cap="flat" cmpd="sng" w="50800">
              <a:solidFill>
                <a:schemeClr val="accent2"/>
              </a:solidFill>
              <a:prstDash val="solid"/>
              <a:round/>
              <a:headEnd len="sm" w="sm" type="none"/>
              <a:tailEnd len="sm" w="sm" type="none"/>
            </a:ln>
          </a:top>
        </a:tcBdr>
        <a:fill>
          <a:solidFill>
            <a:srgbClr val="FFFFFF">
              <a:alpha val="0"/>
            </a:srgbClr>
          </a:solidFill>
        </a:fill>
      </a:tcStyle>
    </a:lastRow>
    <a:seCell>
      <a:tcTxStyle/>
    </a:seCell>
    <a:swCell>
      <a:tcTxStyle/>
    </a:swCell>
    <a:firstRow>
      <a:tcTxStyle b="on" i="off"/>
      <a:tcStyle>
        <a:tcBdr>
          <a:bottom>
            <a:ln cap="flat" cmpd="sng" w="25400">
              <a:solidFill>
                <a:schemeClr val="accent2"/>
              </a:solidFill>
              <a:prstDash val="solid"/>
              <a:round/>
              <a:headEnd len="sm" w="sm" type="none"/>
              <a:tailEnd len="sm" w="sm" type="none"/>
            </a:ln>
          </a:bottom>
        </a:tcBdr>
        <a:fill>
          <a:solidFill>
            <a:srgbClr val="FFFFFF">
              <a:alpha val="0"/>
            </a:srgbClr>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5.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ArialNarrow-italic.fntdata"/><Relationship Id="rId61" Type="http://schemas.openxmlformats.org/officeDocument/2006/relationships/font" Target="fonts/ArialNarrow-bold.fntdata"/><Relationship Id="rId20" Type="http://schemas.openxmlformats.org/officeDocument/2006/relationships/slide" Target="slides/slide12.xml"/><Relationship Id="rId64" Type="http://schemas.openxmlformats.org/officeDocument/2006/relationships/font" Target="fonts/Tahoma-regular.fntdata"/><Relationship Id="rId63" Type="http://schemas.openxmlformats.org/officeDocument/2006/relationships/font" Target="fonts/ArialNarrow-boldItalic.fntdata"/><Relationship Id="rId22" Type="http://schemas.openxmlformats.org/officeDocument/2006/relationships/slide" Target="slides/slide14.xml"/><Relationship Id="rId66" Type="http://schemas.openxmlformats.org/officeDocument/2006/relationships/font" Target="fonts/LibreBaskerville-regular.fntdata"/><Relationship Id="rId21" Type="http://schemas.openxmlformats.org/officeDocument/2006/relationships/slide" Target="slides/slide13.xml"/><Relationship Id="rId65" Type="http://schemas.openxmlformats.org/officeDocument/2006/relationships/font" Target="fonts/Tahoma-bold.fntdata"/><Relationship Id="rId24" Type="http://schemas.openxmlformats.org/officeDocument/2006/relationships/slide" Target="slides/slide16.xml"/><Relationship Id="rId68" Type="http://schemas.openxmlformats.org/officeDocument/2006/relationships/font" Target="fonts/LibreBaskerville-italic.fntdata"/><Relationship Id="rId23" Type="http://schemas.openxmlformats.org/officeDocument/2006/relationships/slide" Target="slides/slide15.xml"/><Relationship Id="rId67" Type="http://schemas.openxmlformats.org/officeDocument/2006/relationships/font" Target="fonts/LibreBaskerville-bold.fntdata"/><Relationship Id="rId60" Type="http://schemas.openxmlformats.org/officeDocument/2006/relationships/font" Target="fonts/ArialNarrow-regular.fntdata"/><Relationship Id="rId26" Type="http://schemas.openxmlformats.org/officeDocument/2006/relationships/slide" Target="slides/slide18.xml"/><Relationship Id="rId25" Type="http://schemas.openxmlformats.org/officeDocument/2006/relationships/slide" Target="slides/slide17.xml"/><Relationship Id="rId69" Type="http://customschemas.google.com/relationships/presentationmetadata" Target="meta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font" Target="fonts/LibreFranklin-bold.fntdata"/><Relationship Id="rId12" Type="http://schemas.openxmlformats.org/officeDocument/2006/relationships/slide" Target="slides/slide4.xml"/><Relationship Id="rId56" Type="http://schemas.openxmlformats.org/officeDocument/2006/relationships/font" Target="fonts/LibreFranklin-regular.fntdata"/><Relationship Id="rId15" Type="http://schemas.openxmlformats.org/officeDocument/2006/relationships/slide" Target="slides/slide7.xml"/><Relationship Id="rId59" Type="http://schemas.openxmlformats.org/officeDocument/2006/relationships/font" Target="fonts/LibreFranklin-boldItalic.fntdata"/><Relationship Id="rId14" Type="http://schemas.openxmlformats.org/officeDocument/2006/relationships/slide" Target="slides/slide6.xml"/><Relationship Id="rId58" Type="http://schemas.openxmlformats.org/officeDocument/2006/relationships/font" Target="fonts/LibreFranklin-italic.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4" name="Google Shape;394;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5" name="Google Shape;395;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0" name="Google Shape;54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2" name="Google Shape;55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9" name="Google Shape;56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5" name="Google Shape;57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1" name="Google Shape;58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6" name="Google Shape;58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2" name="Google Shape;59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7" name="Google Shape;59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4" name="Google Shape;61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1" name="Google Shape;63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6" name="Google Shape;40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0" name="Google Shape;64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7" name="Google Shape;64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7" name="Google Shape;65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0" name="Google Shape;67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3" name="Google Shape;69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2" name="Google Shape;712;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8" name="Google Shape;718;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7" name="Google Shape;727;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7" name="Google Shape;73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7" name="Google Shape;747;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 name="Google Shape;42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6" name="Google Shape;756;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4" name="Google Shape;764;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6" name="Google Shape;786;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4" name="Google Shape;794;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3" name="Google Shape;803;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8" name="Google Shape;828;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9" name="Google Shape;839;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1" name="Google Shape;851;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7" name="Google Shape;857;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7" name="Google Shape;867;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5" name="Google Shape;43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9" name="Google Shape;879;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1" name="Google Shape;891;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8" name="Google Shape;898;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4" name="Google Shape;904;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3" name="Google Shape;913;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0" name="Google Shape;920;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9" name="Google Shape;929;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35" name="Google Shape;935;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6" name="Google Shape;936;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 name="Google Shape;44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1" name="Google Shape;51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6" name="Google Shape;51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4" name="Google Shape;53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4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4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0" name="Shape 70"/>
        <p:cNvGrpSpPr/>
        <p:nvPr/>
      </p:nvGrpSpPr>
      <p:grpSpPr>
        <a:xfrm>
          <a:off x="0" y="0"/>
          <a:ext cx="0" cy="0"/>
          <a:chOff x="0" y="0"/>
          <a:chExt cx="0" cy="0"/>
        </a:xfrm>
      </p:grpSpPr>
      <p:sp>
        <p:nvSpPr>
          <p:cNvPr id="71" name="Google Shape;71;p6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65"/>
          <p:cNvSpPr/>
          <p:nvPr>
            <p:ph idx="2" type="pic"/>
          </p:nvPr>
        </p:nvSpPr>
        <p:spPr>
          <a:xfrm>
            <a:off x="5183188" y="987425"/>
            <a:ext cx="6172200" cy="4873625"/>
          </a:xfrm>
          <a:prstGeom prst="rect">
            <a:avLst/>
          </a:prstGeom>
          <a:noFill/>
          <a:ln>
            <a:noFill/>
          </a:ln>
        </p:spPr>
      </p:sp>
      <p:sp>
        <p:nvSpPr>
          <p:cNvPr id="73" name="Google Shape;73;p6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4" name="Google Shape;74;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7" name="Shape 77"/>
        <p:cNvGrpSpPr/>
        <p:nvPr/>
      </p:nvGrpSpPr>
      <p:grpSpPr>
        <a:xfrm>
          <a:off x="0" y="0"/>
          <a:ext cx="0" cy="0"/>
          <a:chOff x="0" y="0"/>
          <a:chExt cx="0" cy="0"/>
        </a:xfrm>
      </p:grpSpPr>
      <p:sp>
        <p:nvSpPr>
          <p:cNvPr id="78" name="Google Shape;78;p6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6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3" name="Shape 83"/>
        <p:cNvGrpSpPr/>
        <p:nvPr/>
      </p:nvGrpSpPr>
      <p:grpSpPr>
        <a:xfrm>
          <a:off x="0" y="0"/>
          <a:ext cx="0" cy="0"/>
          <a:chOff x="0" y="0"/>
          <a:chExt cx="0" cy="0"/>
        </a:xfrm>
      </p:grpSpPr>
      <p:sp>
        <p:nvSpPr>
          <p:cNvPr id="84" name="Google Shape;84;p6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6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 name="Google Shape;86;p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7" name="Shape 97"/>
        <p:cNvGrpSpPr/>
        <p:nvPr/>
      </p:nvGrpSpPr>
      <p:grpSpPr>
        <a:xfrm>
          <a:off x="0" y="0"/>
          <a:ext cx="0" cy="0"/>
          <a:chOff x="0" y="0"/>
          <a:chExt cx="0" cy="0"/>
        </a:xfrm>
      </p:grpSpPr>
      <p:sp>
        <p:nvSpPr>
          <p:cNvPr id="98" name="Google Shape;98;p53"/>
          <p:cNvSpPr txBox="1"/>
          <p:nvPr>
            <p:ph idx="10" type="dt"/>
          </p:nvPr>
        </p:nvSpPr>
        <p:spPr>
          <a:xfrm>
            <a:off x="8229600" y="6191250"/>
            <a:ext cx="3302000" cy="47625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53"/>
          <p:cNvSpPr txBox="1"/>
          <p:nvPr>
            <p:ph idx="11" type="ftr"/>
          </p:nvPr>
        </p:nvSpPr>
        <p:spPr>
          <a:xfrm>
            <a:off x="1219200" y="6172200"/>
            <a:ext cx="5283200" cy="4572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53"/>
          <p:cNvSpPr/>
          <p:nvPr>
            <p:ph idx="12" type="sldNum"/>
          </p:nvPr>
        </p:nvSpPr>
        <p:spPr>
          <a:xfrm>
            <a:off x="195072" y="6210300"/>
            <a:ext cx="609600" cy="457200"/>
          </a:xfrm>
          <a:prstGeom prst="ellipse">
            <a:avLst/>
          </a:prstGeom>
          <a:solidFill>
            <a:schemeClr val="accent1"/>
          </a:solidFill>
          <a:ln>
            <a:noFill/>
          </a:ln>
        </p:spPr>
        <p:txBody>
          <a:bodyPr anchorCtr="1" anchor="ctr" bIns="0" lIns="0" spcFirstLastPara="1" rIns="0" wrap="square" tIns="0">
            <a:noAutofit/>
          </a:bodyPr>
          <a:lstStyle>
            <a:lvl1pPr indent="0" lvl="0" marL="0" algn="ctr">
              <a:spcBef>
                <a:spcPts val="0"/>
              </a:spcBef>
              <a:buNone/>
              <a:defRPr>
                <a:solidFill>
                  <a:srgbClr val="000000"/>
                </a:solidFill>
              </a:defRPr>
            </a:lvl1pPr>
            <a:lvl2pPr indent="0" lvl="1" marL="0" algn="ctr">
              <a:spcBef>
                <a:spcPts val="0"/>
              </a:spcBef>
              <a:buNone/>
              <a:defRPr>
                <a:solidFill>
                  <a:srgbClr val="000000"/>
                </a:solidFill>
              </a:defRPr>
            </a:lvl2pPr>
            <a:lvl3pPr indent="0" lvl="2" marL="0" algn="ctr">
              <a:spcBef>
                <a:spcPts val="0"/>
              </a:spcBef>
              <a:buNone/>
              <a:defRPr>
                <a:solidFill>
                  <a:srgbClr val="000000"/>
                </a:solidFill>
              </a:defRPr>
            </a:lvl3pPr>
            <a:lvl4pPr indent="0" lvl="3" marL="0" algn="ctr">
              <a:spcBef>
                <a:spcPts val="0"/>
              </a:spcBef>
              <a:buNone/>
              <a:defRPr>
                <a:solidFill>
                  <a:srgbClr val="000000"/>
                </a:solidFill>
              </a:defRPr>
            </a:lvl4pPr>
            <a:lvl5pPr indent="0" lvl="4" marL="0" algn="ctr">
              <a:spcBef>
                <a:spcPts val="0"/>
              </a:spcBef>
              <a:buNone/>
              <a:defRPr>
                <a:solidFill>
                  <a:srgbClr val="000000"/>
                </a:solidFill>
              </a:defRPr>
            </a:lvl5pPr>
            <a:lvl6pPr indent="0" lvl="5" marL="0" algn="ctr">
              <a:spcBef>
                <a:spcPts val="0"/>
              </a:spcBef>
              <a:buNone/>
              <a:defRPr>
                <a:solidFill>
                  <a:srgbClr val="000000"/>
                </a:solidFill>
              </a:defRPr>
            </a:lvl6pPr>
            <a:lvl7pPr indent="0" lvl="6" marL="0" algn="ctr">
              <a:spcBef>
                <a:spcPts val="0"/>
              </a:spcBef>
              <a:buNone/>
              <a:defRPr>
                <a:solidFill>
                  <a:srgbClr val="000000"/>
                </a:solidFill>
              </a:defRPr>
            </a:lvl7pPr>
            <a:lvl8pPr indent="0" lvl="7" marL="0" algn="ctr">
              <a:spcBef>
                <a:spcPts val="0"/>
              </a:spcBef>
              <a:buNone/>
              <a:defRPr>
                <a:solidFill>
                  <a:srgbClr val="000000"/>
                </a:solidFill>
              </a:defRPr>
            </a:lvl8pPr>
            <a:lvl9pPr indent="0" lvl="8" marL="0" algn="ctr">
              <a:spcBef>
                <a:spcPts val="0"/>
              </a:spcBef>
              <a:buNone/>
              <a:defRPr>
                <a:solidFill>
                  <a:srgbClr val="000000"/>
                </a:solidFi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bg>
      <p:bgPr>
        <a:blipFill rotWithShape="1">
          <a:blip r:embed="rId2">
            <a:alphaModFix/>
          </a:blip>
          <a:tile algn="tl" flip="none" tx="0" sx="55000" ty="0" sy="55000"/>
        </a:blipFill>
      </p:bgPr>
    </p:bg>
    <p:spTree>
      <p:nvGrpSpPr>
        <p:cNvPr id="101" name="Shape 101"/>
        <p:cNvGrpSpPr/>
        <p:nvPr/>
      </p:nvGrpSpPr>
      <p:grpSpPr>
        <a:xfrm>
          <a:off x="0" y="0"/>
          <a:ext cx="0" cy="0"/>
          <a:chOff x="0" y="0"/>
          <a:chExt cx="0" cy="0"/>
        </a:xfrm>
      </p:grpSpPr>
      <p:sp>
        <p:nvSpPr>
          <p:cNvPr id="102" name="Google Shape;102;p79"/>
          <p:cNvSpPr/>
          <p:nvPr/>
        </p:nvSpPr>
        <p:spPr>
          <a:xfrm>
            <a:off x="0" y="0"/>
            <a:ext cx="121920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Baskerville"/>
              <a:ea typeface="Libre Baskerville"/>
              <a:cs typeface="Libre Baskerville"/>
              <a:sym typeface="Libre Baskerville"/>
            </a:endParaRPr>
          </a:p>
        </p:txBody>
      </p:sp>
      <p:sp>
        <p:nvSpPr>
          <p:cNvPr id="103" name="Google Shape;103;p79"/>
          <p:cNvSpPr/>
          <p:nvPr/>
        </p:nvSpPr>
        <p:spPr>
          <a:xfrm>
            <a:off x="87084" y="69756"/>
            <a:ext cx="12017829" cy="6692201"/>
          </a:xfrm>
          <a:prstGeom prst="roundRect">
            <a:avLst>
              <a:gd fmla="val 4929" name="adj"/>
            </a:avLst>
          </a:prstGeom>
          <a:blipFill rotWithShape="1">
            <a:blip r:embed="rId2">
              <a:alphaModFix/>
            </a:blip>
            <a:tile algn="tl" flip="none" tx="0" sx="55000" ty="0" sy="55000"/>
          </a:blipFill>
          <a:ln cap="sq"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Baskerville"/>
              <a:ea typeface="Libre Baskerville"/>
              <a:cs typeface="Libre Baskerville"/>
              <a:sym typeface="Libre Baskerville"/>
            </a:endParaRPr>
          </a:p>
        </p:txBody>
      </p:sp>
      <p:sp>
        <p:nvSpPr>
          <p:cNvPr id="104" name="Google Shape;104;p79"/>
          <p:cNvSpPr txBox="1"/>
          <p:nvPr>
            <p:ph idx="1" type="subTitle"/>
          </p:nvPr>
        </p:nvSpPr>
        <p:spPr>
          <a:xfrm>
            <a:off x="1727200" y="3200400"/>
            <a:ext cx="8534400" cy="1600200"/>
          </a:xfrm>
          <a:prstGeom prst="rect">
            <a:avLst/>
          </a:prstGeom>
          <a:noFill/>
          <a:ln>
            <a:noFill/>
          </a:ln>
        </p:spPr>
        <p:txBody>
          <a:bodyPr anchorCtr="0" anchor="t" bIns="45700" lIns="91425" spcFirstLastPara="1" rIns="91425" wrap="square" tIns="45700">
            <a:normAutofit/>
          </a:bodyPr>
          <a:lstStyle>
            <a:lvl1pPr lvl="0" algn="ctr">
              <a:spcBef>
                <a:spcPts val="580"/>
              </a:spcBef>
              <a:spcAft>
                <a:spcPts val="0"/>
              </a:spcAft>
              <a:buSzPts val="2210"/>
              <a:buNone/>
              <a:defRPr sz="2600">
                <a:solidFill>
                  <a:schemeClr val="dk2"/>
                </a:solidFill>
              </a:defRPr>
            </a:lvl1pPr>
            <a:lvl2pPr lvl="1" algn="ctr">
              <a:spcBef>
                <a:spcPts val="370"/>
              </a:spcBef>
              <a:spcAft>
                <a:spcPts val="0"/>
              </a:spcAft>
              <a:buSzPts val="1530"/>
              <a:buNone/>
              <a:defRPr/>
            </a:lvl2pPr>
            <a:lvl3pPr lvl="2" algn="ctr">
              <a:spcBef>
                <a:spcPts val="370"/>
              </a:spcBef>
              <a:spcAft>
                <a:spcPts val="0"/>
              </a:spcAft>
              <a:buSzPts val="1530"/>
              <a:buNone/>
              <a:defRPr/>
            </a:lvl3pPr>
            <a:lvl4pPr lvl="3" algn="ctr">
              <a:spcBef>
                <a:spcPts val="370"/>
              </a:spcBef>
              <a:spcAft>
                <a:spcPts val="0"/>
              </a:spcAft>
              <a:buSzPts val="1440"/>
              <a:buNone/>
              <a:defRPr/>
            </a:lvl4pPr>
            <a:lvl5pPr lvl="4" algn="ctr">
              <a:spcBef>
                <a:spcPts val="370"/>
              </a:spcBef>
              <a:spcAft>
                <a:spcPts val="0"/>
              </a:spcAft>
              <a:buSzPts val="1800"/>
              <a:buNone/>
              <a:defRPr/>
            </a:lvl5pPr>
            <a:lvl6pPr lvl="5" algn="ctr">
              <a:spcBef>
                <a:spcPts val="370"/>
              </a:spcBef>
              <a:spcAft>
                <a:spcPts val="0"/>
              </a:spcAft>
              <a:buSzPts val="1800"/>
              <a:buNone/>
              <a:defRPr/>
            </a:lvl6pPr>
            <a:lvl7pPr lvl="6" algn="ctr">
              <a:spcBef>
                <a:spcPts val="370"/>
              </a:spcBef>
              <a:spcAft>
                <a:spcPts val="0"/>
              </a:spcAft>
              <a:buSzPts val="1800"/>
              <a:buNone/>
              <a:defRPr/>
            </a:lvl7pPr>
            <a:lvl8pPr lvl="7" algn="ctr">
              <a:spcBef>
                <a:spcPts val="370"/>
              </a:spcBef>
              <a:spcAft>
                <a:spcPts val="0"/>
              </a:spcAft>
              <a:buSzPts val="1800"/>
              <a:buNone/>
              <a:defRPr/>
            </a:lvl8pPr>
            <a:lvl9pPr lvl="8" algn="ctr">
              <a:spcBef>
                <a:spcPts val="370"/>
              </a:spcBef>
              <a:spcAft>
                <a:spcPts val="0"/>
              </a:spcAft>
              <a:buSzPts val="1800"/>
              <a:buNone/>
              <a:defRPr/>
            </a:lvl9pPr>
          </a:lstStyle>
          <a:p/>
        </p:txBody>
      </p:sp>
      <p:sp>
        <p:nvSpPr>
          <p:cNvPr id="105" name="Google Shape;105;p79"/>
          <p:cNvSpPr txBox="1"/>
          <p:nvPr>
            <p:ph idx="10" type="dt"/>
          </p:nvPr>
        </p:nvSpPr>
        <p:spPr>
          <a:xfrm>
            <a:off x="8229600" y="6191250"/>
            <a:ext cx="3302000" cy="47625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79"/>
          <p:cNvSpPr txBox="1"/>
          <p:nvPr>
            <p:ph idx="11" type="ftr"/>
          </p:nvPr>
        </p:nvSpPr>
        <p:spPr>
          <a:xfrm>
            <a:off x="1219200" y="6172200"/>
            <a:ext cx="5283200" cy="4572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79"/>
          <p:cNvSpPr/>
          <p:nvPr>
            <p:ph idx="12" type="sldNum"/>
          </p:nvPr>
        </p:nvSpPr>
        <p:spPr>
          <a:xfrm>
            <a:off x="195072" y="6210300"/>
            <a:ext cx="609600" cy="457200"/>
          </a:xfrm>
          <a:prstGeom prst="ellipse">
            <a:avLst/>
          </a:prstGeom>
          <a:solidFill>
            <a:schemeClr val="accent1"/>
          </a:solidFill>
          <a:ln>
            <a:noFill/>
          </a:ln>
        </p:spPr>
        <p:txBody>
          <a:bodyPr anchorCtr="1" anchor="ctr" bIns="0" lIns="0" spcFirstLastPara="1" rIns="0" wrap="square" tIns="0">
            <a:noAutofit/>
          </a:bodyPr>
          <a:lstStyle>
            <a:lvl1pPr indent="0" lvl="0" marL="0" algn="ctr">
              <a:spcBef>
                <a:spcPts val="0"/>
              </a:spcBef>
              <a:buNone/>
              <a:defRPr sz="1400">
                <a:solidFill>
                  <a:srgbClr val="000000"/>
                </a:solidFill>
                <a:latin typeface="Libre Franklin"/>
                <a:ea typeface="Libre Franklin"/>
                <a:cs typeface="Libre Franklin"/>
                <a:sym typeface="Libre Franklin"/>
              </a:defRPr>
            </a:lvl1pPr>
            <a:lvl2pPr indent="0" lvl="1" marL="0" algn="ctr">
              <a:spcBef>
                <a:spcPts val="0"/>
              </a:spcBef>
              <a:buNone/>
              <a:defRPr sz="1400">
                <a:solidFill>
                  <a:srgbClr val="000000"/>
                </a:solidFill>
                <a:latin typeface="Libre Franklin"/>
                <a:ea typeface="Libre Franklin"/>
                <a:cs typeface="Libre Franklin"/>
                <a:sym typeface="Libre Franklin"/>
              </a:defRPr>
            </a:lvl2pPr>
            <a:lvl3pPr indent="0" lvl="2" marL="0" algn="ctr">
              <a:spcBef>
                <a:spcPts val="0"/>
              </a:spcBef>
              <a:buNone/>
              <a:defRPr sz="1400">
                <a:solidFill>
                  <a:srgbClr val="000000"/>
                </a:solidFill>
                <a:latin typeface="Libre Franklin"/>
                <a:ea typeface="Libre Franklin"/>
                <a:cs typeface="Libre Franklin"/>
                <a:sym typeface="Libre Franklin"/>
              </a:defRPr>
            </a:lvl3pPr>
            <a:lvl4pPr indent="0" lvl="3" marL="0" algn="ctr">
              <a:spcBef>
                <a:spcPts val="0"/>
              </a:spcBef>
              <a:buNone/>
              <a:defRPr sz="1400">
                <a:solidFill>
                  <a:srgbClr val="000000"/>
                </a:solidFill>
                <a:latin typeface="Libre Franklin"/>
                <a:ea typeface="Libre Franklin"/>
                <a:cs typeface="Libre Franklin"/>
                <a:sym typeface="Libre Franklin"/>
              </a:defRPr>
            </a:lvl4pPr>
            <a:lvl5pPr indent="0" lvl="4" marL="0" algn="ctr">
              <a:spcBef>
                <a:spcPts val="0"/>
              </a:spcBef>
              <a:buNone/>
              <a:defRPr sz="1400">
                <a:solidFill>
                  <a:srgbClr val="000000"/>
                </a:solidFill>
                <a:latin typeface="Libre Franklin"/>
                <a:ea typeface="Libre Franklin"/>
                <a:cs typeface="Libre Franklin"/>
                <a:sym typeface="Libre Franklin"/>
              </a:defRPr>
            </a:lvl5pPr>
            <a:lvl6pPr indent="0" lvl="5" marL="0" algn="ctr">
              <a:spcBef>
                <a:spcPts val="0"/>
              </a:spcBef>
              <a:buNone/>
              <a:defRPr sz="1400">
                <a:solidFill>
                  <a:srgbClr val="000000"/>
                </a:solidFill>
                <a:latin typeface="Libre Franklin"/>
                <a:ea typeface="Libre Franklin"/>
                <a:cs typeface="Libre Franklin"/>
                <a:sym typeface="Libre Franklin"/>
              </a:defRPr>
            </a:lvl6pPr>
            <a:lvl7pPr indent="0" lvl="6" marL="0" algn="ctr">
              <a:spcBef>
                <a:spcPts val="0"/>
              </a:spcBef>
              <a:buNone/>
              <a:defRPr sz="1400">
                <a:solidFill>
                  <a:srgbClr val="000000"/>
                </a:solidFill>
                <a:latin typeface="Libre Franklin"/>
                <a:ea typeface="Libre Franklin"/>
                <a:cs typeface="Libre Franklin"/>
                <a:sym typeface="Libre Franklin"/>
              </a:defRPr>
            </a:lvl7pPr>
            <a:lvl8pPr indent="0" lvl="7" marL="0" algn="ctr">
              <a:spcBef>
                <a:spcPts val="0"/>
              </a:spcBef>
              <a:buNone/>
              <a:defRPr sz="1400">
                <a:solidFill>
                  <a:srgbClr val="000000"/>
                </a:solidFill>
                <a:latin typeface="Libre Franklin"/>
                <a:ea typeface="Libre Franklin"/>
                <a:cs typeface="Libre Franklin"/>
                <a:sym typeface="Libre Franklin"/>
              </a:defRPr>
            </a:lvl8pPr>
            <a:lvl9pPr indent="0" lvl="8" marL="0" algn="ctr">
              <a:spcBef>
                <a:spcPts val="0"/>
              </a:spcBef>
              <a:buNone/>
              <a:defRPr sz="1400">
                <a:solidFill>
                  <a:srgbClr val="000000"/>
                </a:solidFill>
                <a:latin typeface="Libre Franklin"/>
                <a:ea typeface="Libre Franklin"/>
                <a:cs typeface="Libre Franklin"/>
                <a:sym typeface="Libre Franklin"/>
              </a:defRPr>
            </a:lvl9pPr>
          </a:lstStyle>
          <a:p>
            <a:pPr indent="0" lvl="0" marL="0" rtl="0" algn="ctr">
              <a:spcBef>
                <a:spcPts val="0"/>
              </a:spcBef>
              <a:spcAft>
                <a:spcPts val="0"/>
              </a:spcAft>
              <a:buNone/>
            </a:pPr>
            <a:fld id="{00000000-1234-1234-1234-123412341234}" type="slidenum">
              <a:rPr lang="en-US"/>
              <a:t>‹#›</a:t>
            </a:fld>
            <a:endParaRPr/>
          </a:p>
        </p:txBody>
      </p:sp>
      <p:sp>
        <p:nvSpPr>
          <p:cNvPr id="108" name="Google Shape;108;p79"/>
          <p:cNvSpPr/>
          <p:nvPr/>
        </p:nvSpPr>
        <p:spPr>
          <a:xfrm>
            <a:off x="83909" y="1449304"/>
            <a:ext cx="12028716" cy="152734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Baskerville"/>
              <a:ea typeface="Libre Baskerville"/>
              <a:cs typeface="Libre Baskerville"/>
              <a:sym typeface="Libre Baskerville"/>
            </a:endParaRPr>
          </a:p>
        </p:txBody>
      </p:sp>
      <p:sp>
        <p:nvSpPr>
          <p:cNvPr id="109" name="Google Shape;109;p79"/>
          <p:cNvSpPr/>
          <p:nvPr/>
        </p:nvSpPr>
        <p:spPr>
          <a:xfrm>
            <a:off x="83909" y="1396720"/>
            <a:ext cx="12028716" cy="120580"/>
          </a:xfrm>
          <a:prstGeom prst="rect">
            <a:avLst/>
          </a:prstGeom>
          <a:solidFill>
            <a:srgbClr val="E6AFA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Baskerville"/>
              <a:ea typeface="Libre Baskerville"/>
              <a:cs typeface="Libre Baskerville"/>
              <a:sym typeface="Libre Baskerville"/>
            </a:endParaRPr>
          </a:p>
        </p:txBody>
      </p:sp>
      <p:sp>
        <p:nvSpPr>
          <p:cNvPr id="110" name="Google Shape;110;p79"/>
          <p:cNvSpPr/>
          <p:nvPr/>
        </p:nvSpPr>
        <p:spPr>
          <a:xfrm>
            <a:off x="83909" y="2976649"/>
            <a:ext cx="12028716" cy="110532"/>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Baskerville"/>
              <a:ea typeface="Libre Baskerville"/>
              <a:cs typeface="Libre Baskerville"/>
              <a:sym typeface="Libre Baskerville"/>
            </a:endParaRPr>
          </a:p>
        </p:txBody>
      </p:sp>
      <p:sp>
        <p:nvSpPr>
          <p:cNvPr id="111" name="Google Shape;111;p79"/>
          <p:cNvSpPr txBox="1"/>
          <p:nvPr>
            <p:ph type="ctrTitle"/>
          </p:nvPr>
        </p:nvSpPr>
        <p:spPr>
          <a:xfrm>
            <a:off x="609600" y="1505931"/>
            <a:ext cx="10972800" cy="1470025"/>
          </a:xfrm>
          <a:prstGeom prst="rect">
            <a:avLst/>
          </a:prstGeom>
          <a:noFill/>
          <a:ln>
            <a:noFill/>
          </a:ln>
        </p:spPr>
        <p:txBody>
          <a:bodyPr anchorCtr="0" anchor="ctr" bIns="91425" lIns="91425" spcFirstLastPara="1" rIns="91425" wrap="square" tIns="45700">
            <a:normAutofit/>
          </a:bodyPr>
          <a:lstStyle>
            <a:lvl1pPr lvl="0" algn="ctr">
              <a:spcBef>
                <a:spcPts val="0"/>
              </a:spcBef>
              <a:spcAft>
                <a:spcPts val="0"/>
              </a:spcAft>
              <a:buClr>
                <a:srgbClr val="FFFFFF"/>
              </a:buClr>
              <a:buSzPts val="4000"/>
              <a:buFont typeface="Libre Franklin"/>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2" name="Shape 112"/>
        <p:cNvGrpSpPr/>
        <p:nvPr/>
      </p:nvGrpSpPr>
      <p:grpSpPr>
        <a:xfrm>
          <a:off x="0" y="0"/>
          <a:ext cx="0" cy="0"/>
          <a:chOff x="0" y="0"/>
          <a:chExt cx="0" cy="0"/>
        </a:xfrm>
      </p:grpSpPr>
      <p:sp>
        <p:nvSpPr>
          <p:cNvPr id="113" name="Google Shape;113;p80"/>
          <p:cNvSpPr txBox="1"/>
          <p:nvPr>
            <p:ph type="title"/>
          </p:nvPr>
        </p:nvSpPr>
        <p:spPr>
          <a:xfrm>
            <a:off x="1219200" y="274638"/>
            <a:ext cx="10363200" cy="1143000"/>
          </a:xfrm>
          <a:prstGeom prst="rect">
            <a:avLst/>
          </a:prstGeom>
          <a:noFill/>
          <a:ln>
            <a:noFill/>
          </a:ln>
        </p:spPr>
        <p:txBody>
          <a:bodyPr anchorCtr="0" anchor="b" bIns="91425" lIns="91425" spcFirstLastPara="1" rIns="91425" wrap="square" tIns="4570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4" name="Google Shape;114;p80"/>
          <p:cNvSpPr txBox="1"/>
          <p:nvPr>
            <p:ph idx="10" type="dt"/>
          </p:nvPr>
        </p:nvSpPr>
        <p:spPr>
          <a:xfrm>
            <a:off x="8229600" y="6191250"/>
            <a:ext cx="3302000" cy="47625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 name="Google Shape;115;p80"/>
          <p:cNvSpPr txBox="1"/>
          <p:nvPr>
            <p:ph idx="11" type="ftr"/>
          </p:nvPr>
        </p:nvSpPr>
        <p:spPr>
          <a:xfrm>
            <a:off x="1219200" y="6172200"/>
            <a:ext cx="5283200" cy="4572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80"/>
          <p:cNvSpPr/>
          <p:nvPr>
            <p:ph idx="12" type="sldNum"/>
          </p:nvPr>
        </p:nvSpPr>
        <p:spPr>
          <a:xfrm>
            <a:off x="195072" y="6210300"/>
            <a:ext cx="609600" cy="457200"/>
          </a:xfrm>
          <a:prstGeom prst="ellipse">
            <a:avLst/>
          </a:prstGeom>
          <a:solidFill>
            <a:schemeClr val="accent1"/>
          </a:solidFill>
          <a:ln>
            <a:noFill/>
          </a:ln>
        </p:spPr>
        <p:txBody>
          <a:bodyPr anchorCtr="1" anchor="ctr" bIns="0" lIns="0" spcFirstLastPara="1" rIns="0" wrap="square" tIns="0">
            <a:noAutofit/>
          </a:bodyPr>
          <a:lstStyle>
            <a:lvl1pPr indent="0" lvl="0" marL="0" algn="ctr">
              <a:spcBef>
                <a:spcPts val="0"/>
              </a:spcBef>
              <a:buNone/>
              <a:defRPr>
                <a:solidFill>
                  <a:srgbClr val="000000"/>
                </a:solidFill>
              </a:defRPr>
            </a:lvl1pPr>
            <a:lvl2pPr indent="0" lvl="1" marL="0" algn="ctr">
              <a:spcBef>
                <a:spcPts val="0"/>
              </a:spcBef>
              <a:buNone/>
              <a:defRPr>
                <a:solidFill>
                  <a:srgbClr val="000000"/>
                </a:solidFill>
              </a:defRPr>
            </a:lvl2pPr>
            <a:lvl3pPr indent="0" lvl="2" marL="0" algn="ctr">
              <a:spcBef>
                <a:spcPts val="0"/>
              </a:spcBef>
              <a:buNone/>
              <a:defRPr>
                <a:solidFill>
                  <a:srgbClr val="000000"/>
                </a:solidFill>
              </a:defRPr>
            </a:lvl3pPr>
            <a:lvl4pPr indent="0" lvl="3" marL="0" algn="ctr">
              <a:spcBef>
                <a:spcPts val="0"/>
              </a:spcBef>
              <a:buNone/>
              <a:defRPr>
                <a:solidFill>
                  <a:srgbClr val="000000"/>
                </a:solidFill>
              </a:defRPr>
            </a:lvl4pPr>
            <a:lvl5pPr indent="0" lvl="4" marL="0" algn="ctr">
              <a:spcBef>
                <a:spcPts val="0"/>
              </a:spcBef>
              <a:buNone/>
              <a:defRPr>
                <a:solidFill>
                  <a:srgbClr val="000000"/>
                </a:solidFill>
              </a:defRPr>
            </a:lvl5pPr>
            <a:lvl6pPr indent="0" lvl="5" marL="0" algn="ctr">
              <a:spcBef>
                <a:spcPts val="0"/>
              </a:spcBef>
              <a:buNone/>
              <a:defRPr>
                <a:solidFill>
                  <a:srgbClr val="000000"/>
                </a:solidFill>
              </a:defRPr>
            </a:lvl6pPr>
            <a:lvl7pPr indent="0" lvl="6" marL="0" algn="ctr">
              <a:spcBef>
                <a:spcPts val="0"/>
              </a:spcBef>
              <a:buNone/>
              <a:defRPr>
                <a:solidFill>
                  <a:srgbClr val="000000"/>
                </a:solidFill>
              </a:defRPr>
            </a:lvl7pPr>
            <a:lvl8pPr indent="0" lvl="7" marL="0" algn="ctr">
              <a:spcBef>
                <a:spcPts val="0"/>
              </a:spcBef>
              <a:buNone/>
              <a:defRPr>
                <a:solidFill>
                  <a:srgbClr val="000000"/>
                </a:solidFill>
              </a:defRPr>
            </a:lvl8pPr>
            <a:lvl9pPr indent="0" lvl="8" marL="0" algn="ctr">
              <a:spcBef>
                <a:spcPts val="0"/>
              </a:spcBef>
              <a:buNone/>
              <a:defRPr>
                <a:solidFill>
                  <a:srgbClr val="000000"/>
                </a:solidFill>
              </a:defRPr>
            </a:lvl9pPr>
          </a:lstStyle>
          <a:p>
            <a:pPr indent="0" lvl="0" marL="0" rtl="0" algn="ctr">
              <a:spcBef>
                <a:spcPts val="0"/>
              </a:spcBef>
              <a:spcAft>
                <a:spcPts val="0"/>
              </a:spcAft>
              <a:buNone/>
            </a:pPr>
            <a:fld id="{00000000-1234-1234-1234-123412341234}" type="slidenum">
              <a:rPr lang="en-US"/>
              <a:t>‹#›</a:t>
            </a:fld>
            <a:endParaRPr/>
          </a:p>
        </p:txBody>
      </p:sp>
      <p:sp>
        <p:nvSpPr>
          <p:cNvPr id="117" name="Google Shape;117;p80"/>
          <p:cNvSpPr txBox="1"/>
          <p:nvPr>
            <p:ph idx="1" type="body"/>
          </p:nvPr>
        </p:nvSpPr>
        <p:spPr>
          <a:xfrm>
            <a:off x="1219200" y="1447800"/>
            <a:ext cx="10363200" cy="4572000"/>
          </a:xfrm>
          <a:prstGeom prst="rect">
            <a:avLst/>
          </a:prstGeom>
          <a:noFill/>
          <a:ln>
            <a:noFill/>
          </a:ln>
        </p:spPr>
        <p:txBody>
          <a:bodyPr anchorCtr="0" anchor="t" bIns="45700" lIns="91425" spcFirstLastPara="1" rIns="91425" wrap="square" tIns="45700">
            <a:normAutofit/>
          </a:bodyPr>
          <a:lstStyle>
            <a:lvl1pPr indent="-325755" lvl="0" marL="457200" algn="l">
              <a:spcBef>
                <a:spcPts val="580"/>
              </a:spcBef>
              <a:spcAft>
                <a:spcPts val="0"/>
              </a:spcAft>
              <a:buSzPts val="1530"/>
              <a:buChar char="⚫"/>
              <a:defRPr/>
            </a:lvl1pPr>
            <a:lvl2pPr indent="-325755" lvl="1" marL="914400" algn="l">
              <a:spcBef>
                <a:spcPts val="370"/>
              </a:spcBef>
              <a:spcAft>
                <a:spcPts val="0"/>
              </a:spcAft>
              <a:buSzPts val="1530"/>
              <a:buChar char="⚫"/>
              <a:defRPr/>
            </a:lvl2pPr>
            <a:lvl3pPr indent="-325755" lvl="2" marL="1371600" algn="l">
              <a:spcBef>
                <a:spcPts val="370"/>
              </a:spcBef>
              <a:spcAft>
                <a:spcPts val="0"/>
              </a:spcAft>
              <a:buSzPts val="1530"/>
              <a:buChar char="⚫"/>
              <a:defRPr/>
            </a:lvl3pPr>
            <a:lvl4pPr indent="-320039" lvl="3" marL="1828800" algn="l">
              <a:spcBef>
                <a:spcPts val="370"/>
              </a:spcBef>
              <a:spcAft>
                <a:spcPts val="0"/>
              </a:spcAft>
              <a:buSzPts val="1440"/>
              <a:buChar char="⚫"/>
              <a:defRPr/>
            </a:lvl4pPr>
            <a:lvl5pPr indent="-342900" lvl="4" marL="2286000" algn="l">
              <a:spcBef>
                <a:spcPts val="370"/>
              </a:spcBef>
              <a:spcAft>
                <a:spcPts val="0"/>
              </a:spcAft>
              <a:buSzPts val="1800"/>
              <a:buChar char="o"/>
              <a:defRPr/>
            </a:lvl5pPr>
            <a:lvl6pPr indent="-342900" lvl="5" marL="2743200" algn="l">
              <a:spcBef>
                <a:spcPts val="370"/>
              </a:spcBef>
              <a:spcAft>
                <a:spcPts val="0"/>
              </a:spcAft>
              <a:buSzPts val="1800"/>
              <a:buChar char="•"/>
              <a:defRPr/>
            </a:lvl6pPr>
            <a:lvl7pPr indent="-342900" lvl="6" marL="3200400" algn="l">
              <a:spcBef>
                <a:spcPts val="370"/>
              </a:spcBef>
              <a:spcAft>
                <a:spcPts val="0"/>
              </a:spcAft>
              <a:buSzPts val="1800"/>
              <a:buChar char="•"/>
              <a:defRPr/>
            </a:lvl7pPr>
            <a:lvl8pPr indent="-342900" lvl="7" marL="3657600" algn="l">
              <a:spcBef>
                <a:spcPts val="370"/>
              </a:spcBef>
              <a:spcAft>
                <a:spcPts val="0"/>
              </a:spcAft>
              <a:buSzPts val="1800"/>
              <a:buChar char="•"/>
              <a:defRPr/>
            </a:lvl8pPr>
            <a:lvl9pPr indent="-342900" lvl="8" marL="4114800" algn="l">
              <a:spcBef>
                <a:spcPts val="370"/>
              </a:spcBef>
              <a:spcAft>
                <a:spcPts val="0"/>
              </a:spcAft>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blipFill rotWithShape="1">
          <a:blip r:embed="rId2">
            <a:alphaModFix/>
          </a:blip>
          <a:tile algn="tl" flip="none" tx="0" sx="55000" ty="0" sy="55000"/>
        </a:blipFill>
      </p:bgPr>
    </p:bg>
    <p:spTree>
      <p:nvGrpSpPr>
        <p:cNvPr id="118" name="Shape 118"/>
        <p:cNvGrpSpPr/>
        <p:nvPr/>
      </p:nvGrpSpPr>
      <p:grpSpPr>
        <a:xfrm>
          <a:off x="0" y="0"/>
          <a:ext cx="0" cy="0"/>
          <a:chOff x="0" y="0"/>
          <a:chExt cx="0" cy="0"/>
        </a:xfrm>
      </p:grpSpPr>
      <p:sp>
        <p:nvSpPr>
          <p:cNvPr id="119" name="Google Shape;119;p81"/>
          <p:cNvSpPr/>
          <p:nvPr/>
        </p:nvSpPr>
        <p:spPr>
          <a:xfrm>
            <a:off x="0" y="0"/>
            <a:ext cx="121920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Baskerville"/>
              <a:ea typeface="Libre Baskerville"/>
              <a:cs typeface="Libre Baskerville"/>
              <a:sym typeface="Libre Baskerville"/>
            </a:endParaRPr>
          </a:p>
        </p:txBody>
      </p:sp>
      <p:sp>
        <p:nvSpPr>
          <p:cNvPr id="120" name="Google Shape;120;p81"/>
          <p:cNvSpPr/>
          <p:nvPr/>
        </p:nvSpPr>
        <p:spPr>
          <a:xfrm>
            <a:off x="87084" y="69756"/>
            <a:ext cx="12017829" cy="6692201"/>
          </a:xfrm>
          <a:prstGeom prst="roundRect">
            <a:avLst>
              <a:gd fmla="val 4929" name="adj"/>
            </a:avLst>
          </a:prstGeom>
          <a:blipFill rotWithShape="1">
            <a:blip r:embed="rId2">
              <a:alphaModFix/>
            </a:blip>
            <a:tile algn="tl" flip="none" tx="0" sx="55000" ty="0" sy="55000"/>
          </a:blipFill>
          <a:ln cap="sq"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Baskerville"/>
              <a:ea typeface="Libre Baskerville"/>
              <a:cs typeface="Libre Baskerville"/>
              <a:sym typeface="Libre Baskerville"/>
            </a:endParaRPr>
          </a:p>
        </p:txBody>
      </p:sp>
      <p:sp>
        <p:nvSpPr>
          <p:cNvPr id="121" name="Google Shape;121;p81"/>
          <p:cNvSpPr txBox="1"/>
          <p:nvPr>
            <p:ph type="title"/>
          </p:nvPr>
        </p:nvSpPr>
        <p:spPr>
          <a:xfrm>
            <a:off x="963084" y="952501"/>
            <a:ext cx="10363200" cy="1362075"/>
          </a:xfrm>
          <a:prstGeom prst="rect">
            <a:avLst/>
          </a:prstGeom>
          <a:noFill/>
          <a:ln>
            <a:noFill/>
          </a:ln>
        </p:spPr>
        <p:txBody>
          <a:bodyPr anchorCtr="0" anchor="b" bIns="91425" lIns="91425" spcFirstLastPara="1" rIns="91425" wrap="square" tIns="45700">
            <a:normAutofit/>
          </a:bodyPr>
          <a:lstStyle>
            <a:lvl1pPr lvl="0" algn="l">
              <a:spcBef>
                <a:spcPts val="0"/>
              </a:spcBef>
              <a:spcAft>
                <a:spcPts val="0"/>
              </a:spcAft>
              <a:buClr>
                <a:schemeClr val="dk2"/>
              </a:buClr>
              <a:buSzPts val="4000"/>
              <a:buFont typeface="Libre Franklin"/>
              <a:buNone/>
              <a:defRPr b="0"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81"/>
          <p:cNvSpPr txBox="1"/>
          <p:nvPr>
            <p:ph idx="1" type="body"/>
          </p:nvPr>
        </p:nvSpPr>
        <p:spPr>
          <a:xfrm>
            <a:off x="963084" y="2547938"/>
            <a:ext cx="10363200" cy="1338262"/>
          </a:xfrm>
          <a:prstGeom prst="rect">
            <a:avLst/>
          </a:prstGeom>
          <a:noFill/>
          <a:ln>
            <a:noFill/>
          </a:ln>
        </p:spPr>
        <p:txBody>
          <a:bodyPr anchorCtr="0" anchor="t" bIns="45700" lIns="91425" spcFirstLastPara="1" rIns="91425" wrap="square" tIns="45700">
            <a:normAutofit/>
          </a:bodyPr>
          <a:lstStyle>
            <a:lvl1pPr indent="-228600" lvl="0" marL="457200" algn="l">
              <a:spcBef>
                <a:spcPts val="580"/>
              </a:spcBef>
              <a:spcAft>
                <a:spcPts val="0"/>
              </a:spcAft>
              <a:buSzPts val="2040"/>
              <a:buNone/>
              <a:defRPr sz="2400">
                <a:solidFill>
                  <a:srgbClr val="888888"/>
                </a:solidFill>
              </a:defRPr>
            </a:lvl1pPr>
            <a:lvl2pPr indent="-228600" lvl="1" marL="914400" algn="l">
              <a:spcBef>
                <a:spcPts val="370"/>
              </a:spcBef>
              <a:spcAft>
                <a:spcPts val="0"/>
              </a:spcAft>
              <a:buSzPts val="1530"/>
              <a:buNone/>
              <a:defRPr sz="1800">
                <a:solidFill>
                  <a:srgbClr val="888888"/>
                </a:solidFill>
              </a:defRPr>
            </a:lvl2pPr>
            <a:lvl3pPr indent="-228600" lvl="2" marL="1371600" algn="l">
              <a:spcBef>
                <a:spcPts val="370"/>
              </a:spcBef>
              <a:spcAft>
                <a:spcPts val="0"/>
              </a:spcAft>
              <a:buSzPts val="1360"/>
              <a:buNone/>
              <a:defRPr sz="1600">
                <a:solidFill>
                  <a:srgbClr val="888888"/>
                </a:solidFill>
              </a:defRPr>
            </a:lvl3pPr>
            <a:lvl4pPr indent="-228600" lvl="3" marL="1828800" algn="l">
              <a:spcBef>
                <a:spcPts val="370"/>
              </a:spcBef>
              <a:spcAft>
                <a:spcPts val="0"/>
              </a:spcAft>
              <a:buSzPts val="1120"/>
              <a:buNone/>
              <a:defRPr sz="1400">
                <a:solidFill>
                  <a:srgbClr val="888888"/>
                </a:solidFill>
              </a:defRPr>
            </a:lvl4pPr>
            <a:lvl5pPr indent="-228600" lvl="4" marL="2286000" algn="l">
              <a:spcBef>
                <a:spcPts val="370"/>
              </a:spcBef>
              <a:spcAft>
                <a:spcPts val="0"/>
              </a:spcAft>
              <a:buSzPts val="1400"/>
              <a:buFont typeface="Libre Baskerville"/>
              <a:buNone/>
              <a:defRPr sz="1400">
                <a:solidFill>
                  <a:srgbClr val="888888"/>
                </a:solidFill>
              </a:defRPr>
            </a:lvl5pPr>
            <a:lvl6pPr indent="-342900" lvl="5" marL="2743200" algn="l">
              <a:spcBef>
                <a:spcPts val="370"/>
              </a:spcBef>
              <a:spcAft>
                <a:spcPts val="0"/>
              </a:spcAft>
              <a:buSzPts val="1800"/>
              <a:buChar char="•"/>
              <a:defRPr/>
            </a:lvl6pPr>
            <a:lvl7pPr indent="-342900" lvl="6" marL="3200400" algn="l">
              <a:spcBef>
                <a:spcPts val="370"/>
              </a:spcBef>
              <a:spcAft>
                <a:spcPts val="0"/>
              </a:spcAft>
              <a:buSzPts val="1800"/>
              <a:buChar char="•"/>
              <a:defRPr/>
            </a:lvl7pPr>
            <a:lvl8pPr indent="-342900" lvl="7" marL="3657600" algn="l">
              <a:spcBef>
                <a:spcPts val="370"/>
              </a:spcBef>
              <a:spcAft>
                <a:spcPts val="0"/>
              </a:spcAft>
              <a:buSzPts val="1800"/>
              <a:buChar char="•"/>
              <a:defRPr/>
            </a:lvl8pPr>
            <a:lvl9pPr indent="-342900" lvl="8" marL="4114800" algn="l">
              <a:spcBef>
                <a:spcPts val="370"/>
              </a:spcBef>
              <a:spcAft>
                <a:spcPts val="0"/>
              </a:spcAft>
              <a:buSzPts val="1800"/>
              <a:buChar char="•"/>
              <a:defRPr/>
            </a:lvl9pPr>
          </a:lstStyle>
          <a:p/>
        </p:txBody>
      </p:sp>
      <p:sp>
        <p:nvSpPr>
          <p:cNvPr id="123" name="Google Shape;123;p81"/>
          <p:cNvSpPr txBox="1"/>
          <p:nvPr>
            <p:ph idx="10" type="dt"/>
          </p:nvPr>
        </p:nvSpPr>
        <p:spPr>
          <a:xfrm>
            <a:off x="8229600" y="6191250"/>
            <a:ext cx="3302000" cy="47625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p81"/>
          <p:cNvSpPr txBox="1"/>
          <p:nvPr>
            <p:ph idx="11" type="ftr"/>
          </p:nvPr>
        </p:nvSpPr>
        <p:spPr>
          <a:xfrm>
            <a:off x="1066800" y="6172200"/>
            <a:ext cx="5334000" cy="4572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81"/>
          <p:cNvSpPr/>
          <p:nvPr/>
        </p:nvSpPr>
        <p:spPr>
          <a:xfrm flipH="1" rot="10800000">
            <a:off x="92550" y="2376830"/>
            <a:ext cx="12018020" cy="914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Baskerville"/>
              <a:ea typeface="Libre Baskerville"/>
              <a:cs typeface="Libre Baskerville"/>
              <a:sym typeface="Libre Baskerville"/>
            </a:endParaRPr>
          </a:p>
        </p:txBody>
      </p:sp>
      <p:sp>
        <p:nvSpPr>
          <p:cNvPr id="126" name="Google Shape;126;p81"/>
          <p:cNvSpPr/>
          <p:nvPr/>
        </p:nvSpPr>
        <p:spPr>
          <a:xfrm>
            <a:off x="92195" y="2341476"/>
            <a:ext cx="12018375" cy="45719"/>
          </a:xfrm>
          <a:prstGeom prst="rect">
            <a:avLst/>
          </a:prstGeom>
          <a:solidFill>
            <a:srgbClr val="E6AFA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Baskerville"/>
              <a:ea typeface="Libre Baskerville"/>
              <a:cs typeface="Libre Baskerville"/>
              <a:sym typeface="Libre Baskerville"/>
            </a:endParaRPr>
          </a:p>
        </p:txBody>
      </p:sp>
      <p:sp>
        <p:nvSpPr>
          <p:cNvPr id="127" name="Google Shape;127;p81"/>
          <p:cNvSpPr/>
          <p:nvPr/>
        </p:nvSpPr>
        <p:spPr>
          <a:xfrm>
            <a:off x="91075" y="2468880"/>
            <a:ext cx="12019495" cy="4572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Baskerville"/>
              <a:ea typeface="Libre Baskerville"/>
              <a:cs typeface="Libre Baskerville"/>
              <a:sym typeface="Libre Baskerville"/>
            </a:endParaRPr>
          </a:p>
        </p:txBody>
      </p:sp>
      <p:sp>
        <p:nvSpPr>
          <p:cNvPr id="128" name="Google Shape;128;p81"/>
          <p:cNvSpPr/>
          <p:nvPr>
            <p:ph idx="12" type="sldNum"/>
          </p:nvPr>
        </p:nvSpPr>
        <p:spPr>
          <a:xfrm>
            <a:off x="195072" y="6208776"/>
            <a:ext cx="609600" cy="457200"/>
          </a:xfrm>
          <a:prstGeom prst="ellipse">
            <a:avLst/>
          </a:prstGeom>
          <a:solidFill>
            <a:schemeClr val="accent1"/>
          </a:solidFill>
          <a:ln>
            <a:noFill/>
          </a:ln>
        </p:spPr>
        <p:txBody>
          <a:bodyPr anchorCtr="1" anchor="ctr" bIns="0" lIns="0" spcFirstLastPara="1" rIns="0" wrap="square" tIns="0">
            <a:noAutofit/>
          </a:bodyPr>
          <a:lstStyle>
            <a:lvl1pPr indent="0" lvl="0" marL="0" algn="ctr">
              <a:spcBef>
                <a:spcPts val="0"/>
              </a:spcBef>
              <a:buNone/>
              <a:defRPr>
                <a:solidFill>
                  <a:srgbClr val="000000"/>
                </a:solidFill>
              </a:defRPr>
            </a:lvl1pPr>
            <a:lvl2pPr indent="0" lvl="1" marL="0" algn="ctr">
              <a:spcBef>
                <a:spcPts val="0"/>
              </a:spcBef>
              <a:buNone/>
              <a:defRPr>
                <a:solidFill>
                  <a:srgbClr val="000000"/>
                </a:solidFill>
              </a:defRPr>
            </a:lvl2pPr>
            <a:lvl3pPr indent="0" lvl="2" marL="0" algn="ctr">
              <a:spcBef>
                <a:spcPts val="0"/>
              </a:spcBef>
              <a:buNone/>
              <a:defRPr>
                <a:solidFill>
                  <a:srgbClr val="000000"/>
                </a:solidFill>
              </a:defRPr>
            </a:lvl3pPr>
            <a:lvl4pPr indent="0" lvl="3" marL="0" algn="ctr">
              <a:spcBef>
                <a:spcPts val="0"/>
              </a:spcBef>
              <a:buNone/>
              <a:defRPr>
                <a:solidFill>
                  <a:srgbClr val="000000"/>
                </a:solidFill>
              </a:defRPr>
            </a:lvl4pPr>
            <a:lvl5pPr indent="0" lvl="4" marL="0" algn="ctr">
              <a:spcBef>
                <a:spcPts val="0"/>
              </a:spcBef>
              <a:buNone/>
              <a:defRPr>
                <a:solidFill>
                  <a:srgbClr val="000000"/>
                </a:solidFill>
              </a:defRPr>
            </a:lvl5pPr>
            <a:lvl6pPr indent="0" lvl="5" marL="0" algn="ctr">
              <a:spcBef>
                <a:spcPts val="0"/>
              </a:spcBef>
              <a:buNone/>
              <a:defRPr>
                <a:solidFill>
                  <a:srgbClr val="000000"/>
                </a:solidFill>
              </a:defRPr>
            </a:lvl6pPr>
            <a:lvl7pPr indent="0" lvl="6" marL="0" algn="ctr">
              <a:spcBef>
                <a:spcPts val="0"/>
              </a:spcBef>
              <a:buNone/>
              <a:defRPr>
                <a:solidFill>
                  <a:srgbClr val="000000"/>
                </a:solidFill>
              </a:defRPr>
            </a:lvl7pPr>
            <a:lvl8pPr indent="0" lvl="7" marL="0" algn="ctr">
              <a:spcBef>
                <a:spcPts val="0"/>
              </a:spcBef>
              <a:buNone/>
              <a:defRPr>
                <a:solidFill>
                  <a:srgbClr val="000000"/>
                </a:solidFill>
              </a:defRPr>
            </a:lvl8pPr>
            <a:lvl9pPr indent="0" lvl="8" marL="0" algn="ctr">
              <a:spcBef>
                <a:spcPts val="0"/>
              </a:spcBef>
              <a:buNone/>
              <a:defRPr>
                <a:solidFill>
                  <a:srgbClr val="000000"/>
                </a:solidFi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9" name="Shape 129"/>
        <p:cNvGrpSpPr/>
        <p:nvPr/>
      </p:nvGrpSpPr>
      <p:grpSpPr>
        <a:xfrm>
          <a:off x="0" y="0"/>
          <a:ext cx="0" cy="0"/>
          <a:chOff x="0" y="0"/>
          <a:chExt cx="0" cy="0"/>
        </a:xfrm>
      </p:grpSpPr>
      <p:sp>
        <p:nvSpPr>
          <p:cNvPr id="130" name="Google Shape;130;p82"/>
          <p:cNvSpPr txBox="1"/>
          <p:nvPr>
            <p:ph type="title"/>
          </p:nvPr>
        </p:nvSpPr>
        <p:spPr>
          <a:xfrm>
            <a:off x="1219200" y="274638"/>
            <a:ext cx="10363200" cy="1143000"/>
          </a:xfrm>
          <a:prstGeom prst="rect">
            <a:avLst/>
          </a:prstGeom>
          <a:noFill/>
          <a:ln>
            <a:noFill/>
          </a:ln>
        </p:spPr>
        <p:txBody>
          <a:bodyPr anchorCtr="0" anchor="b" bIns="91425" lIns="91425" spcFirstLastPara="1" rIns="91425" wrap="square" tIns="4570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1" name="Google Shape;131;p82"/>
          <p:cNvSpPr txBox="1"/>
          <p:nvPr>
            <p:ph idx="10" type="dt"/>
          </p:nvPr>
        </p:nvSpPr>
        <p:spPr>
          <a:xfrm>
            <a:off x="8229600" y="6191250"/>
            <a:ext cx="3302000" cy="47625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82"/>
          <p:cNvSpPr txBox="1"/>
          <p:nvPr>
            <p:ph idx="11" type="ftr"/>
          </p:nvPr>
        </p:nvSpPr>
        <p:spPr>
          <a:xfrm>
            <a:off x="1219200" y="6172200"/>
            <a:ext cx="5283200" cy="4572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82"/>
          <p:cNvSpPr/>
          <p:nvPr>
            <p:ph idx="12" type="sldNum"/>
          </p:nvPr>
        </p:nvSpPr>
        <p:spPr>
          <a:xfrm>
            <a:off x="195072" y="6210300"/>
            <a:ext cx="609600" cy="457200"/>
          </a:xfrm>
          <a:prstGeom prst="ellipse">
            <a:avLst/>
          </a:prstGeom>
          <a:solidFill>
            <a:schemeClr val="accent1"/>
          </a:solidFill>
          <a:ln>
            <a:noFill/>
          </a:ln>
        </p:spPr>
        <p:txBody>
          <a:bodyPr anchorCtr="1" anchor="ctr" bIns="0" lIns="0" spcFirstLastPara="1" rIns="0" wrap="square" tIns="0">
            <a:noAutofit/>
          </a:bodyPr>
          <a:lstStyle>
            <a:lvl1pPr indent="0" lvl="0" marL="0" algn="ctr">
              <a:spcBef>
                <a:spcPts val="0"/>
              </a:spcBef>
              <a:buNone/>
              <a:defRPr>
                <a:solidFill>
                  <a:srgbClr val="000000"/>
                </a:solidFill>
              </a:defRPr>
            </a:lvl1pPr>
            <a:lvl2pPr indent="0" lvl="1" marL="0" algn="ctr">
              <a:spcBef>
                <a:spcPts val="0"/>
              </a:spcBef>
              <a:buNone/>
              <a:defRPr>
                <a:solidFill>
                  <a:srgbClr val="000000"/>
                </a:solidFill>
              </a:defRPr>
            </a:lvl2pPr>
            <a:lvl3pPr indent="0" lvl="2" marL="0" algn="ctr">
              <a:spcBef>
                <a:spcPts val="0"/>
              </a:spcBef>
              <a:buNone/>
              <a:defRPr>
                <a:solidFill>
                  <a:srgbClr val="000000"/>
                </a:solidFill>
              </a:defRPr>
            </a:lvl3pPr>
            <a:lvl4pPr indent="0" lvl="3" marL="0" algn="ctr">
              <a:spcBef>
                <a:spcPts val="0"/>
              </a:spcBef>
              <a:buNone/>
              <a:defRPr>
                <a:solidFill>
                  <a:srgbClr val="000000"/>
                </a:solidFill>
              </a:defRPr>
            </a:lvl4pPr>
            <a:lvl5pPr indent="0" lvl="4" marL="0" algn="ctr">
              <a:spcBef>
                <a:spcPts val="0"/>
              </a:spcBef>
              <a:buNone/>
              <a:defRPr>
                <a:solidFill>
                  <a:srgbClr val="000000"/>
                </a:solidFill>
              </a:defRPr>
            </a:lvl5pPr>
            <a:lvl6pPr indent="0" lvl="5" marL="0" algn="ctr">
              <a:spcBef>
                <a:spcPts val="0"/>
              </a:spcBef>
              <a:buNone/>
              <a:defRPr>
                <a:solidFill>
                  <a:srgbClr val="000000"/>
                </a:solidFill>
              </a:defRPr>
            </a:lvl6pPr>
            <a:lvl7pPr indent="0" lvl="6" marL="0" algn="ctr">
              <a:spcBef>
                <a:spcPts val="0"/>
              </a:spcBef>
              <a:buNone/>
              <a:defRPr>
                <a:solidFill>
                  <a:srgbClr val="000000"/>
                </a:solidFill>
              </a:defRPr>
            </a:lvl7pPr>
            <a:lvl8pPr indent="0" lvl="7" marL="0" algn="ctr">
              <a:spcBef>
                <a:spcPts val="0"/>
              </a:spcBef>
              <a:buNone/>
              <a:defRPr>
                <a:solidFill>
                  <a:srgbClr val="000000"/>
                </a:solidFill>
              </a:defRPr>
            </a:lvl8pPr>
            <a:lvl9pPr indent="0" lvl="8" marL="0" algn="ctr">
              <a:spcBef>
                <a:spcPts val="0"/>
              </a:spcBef>
              <a:buNone/>
              <a:defRPr>
                <a:solidFill>
                  <a:srgbClr val="000000"/>
                </a:solidFill>
              </a:defRPr>
            </a:lvl9pPr>
          </a:lstStyle>
          <a:p>
            <a:pPr indent="0" lvl="0" marL="0" rtl="0" algn="ctr">
              <a:spcBef>
                <a:spcPts val="0"/>
              </a:spcBef>
              <a:spcAft>
                <a:spcPts val="0"/>
              </a:spcAft>
              <a:buNone/>
            </a:pPr>
            <a:fld id="{00000000-1234-1234-1234-123412341234}" type="slidenum">
              <a:rPr lang="en-US"/>
              <a:t>‹#›</a:t>
            </a:fld>
            <a:endParaRPr/>
          </a:p>
        </p:txBody>
      </p:sp>
      <p:sp>
        <p:nvSpPr>
          <p:cNvPr id="134" name="Google Shape;134;p82"/>
          <p:cNvSpPr txBox="1"/>
          <p:nvPr>
            <p:ph idx="1" type="body"/>
          </p:nvPr>
        </p:nvSpPr>
        <p:spPr>
          <a:xfrm>
            <a:off x="1219200" y="1447800"/>
            <a:ext cx="4998720" cy="4572000"/>
          </a:xfrm>
          <a:prstGeom prst="rect">
            <a:avLst/>
          </a:prstGeom>
          <a:noFill/>
          <a:ln>
            <a:noFill/>
          </a:ln>
        </p:spPr>
        <p:txBody>
          <a:bodyPr anchorCtr="0" anchor="t" bIns="45700" lIns="91425" spcFirstLastPara="1" rIns="91425" wrap="square" tIns="45700">
            <a:normAutofit/>
          </a:bodyPr>
          <a:lstStyle>
            <a:lvl1pPr indent="-325755" lvl="0" marL="457200" algn="l">
              <a:spcBef>
                <a:spcPts val="580"/>
              </a:spcBef>
              <a:spcAft>
                <a:spcPts val="0"/>
              </a:spcAft>
              <a:buSzPts val="1530"/>
              <a:buChar char="⚫"/>
              <a:defRPr/>
            </a:lvl1pPr>
            <a:lvl2pPr indent="-325755" lvl="1" marL="914400" algn="l">
              <a:spcBef>
                <a:spcPts val="370"/>
              </a:spcBef>
              <a:spcAft>
                <a:spcPts val="0"/>
              </a:spcAft>
              <a:buSzPts val="1530"/>
              <a:buChar char="⚫"/>
              <a:defRPr/>
            </a:lvl2pPr>
            <a:lvl3pPr indent="-325755" lvl="2" marL="1371600" algn="l">
              <a:spcBef>
                <a:spcPts val="370"/>
              </a:spcBef>
              <a:spcAft>
                <a:spcPts val="0"/>
              </a:spcAft>
              <a:buSzPts val="1530"/>
              <a:buChar char="⚫"/>
              <a:defRPr/>
            </a:lvl3pPr>
            <a:lvl4pPr indent="-320039" lvl="3" marL="1828800" algn="l">
              <a:spcBef>
                <a:spcPts val="370"/>
              </a:spcBef>
              <a:spcAft>
                <a:spcPts val="0"/>
              </a:spcAft>
              <a:buSzPts val="1440"/>
              <a:buChar char="⚫"/>
              <a:defRPr/>
            </a:lvl4pPr>
            <a:lvl5pPr indent="-342900" lvl="4" marL="2286000" algn="l">
              <a:spcBef>
                <a:spcPts val="370"/>
              </a:spcBef>
              <a:spcAft>
                <a:spcPts val="0"/>
              </a:spcAft>
              <a:buSzPts val="1800"/>
              <a:buChar char="o"/>
              <a:defRPr/>
            </a:lvl5pPr>
            <a:lvl6pPr indent="-342900" lvl="5" marL="2743200" algn="l">
              <a:spcBef>
                <a:spcPts val="370"/>
              </a:spcBef>
              <a:spcAft>
                <a:spcPts val="0"/>
              </a:spcAft>
              <a:buSzPts val="1800"/>
              <a:buChar char="•"/>
              <a:defRPr/>
            </a:lvl6pPr>
            <a:lvl7pPr indent="-342900" lvl="6" marL="3200400" algn="l">
              <a:spcBef>
                <a:spcPts val="370"/>
              </a:spcBef>
              <a:spcAft>
                <a:spcPts val="0"/>
              </a:spcAft>
              <a:buSzPts val="1800"/>
              <a:buChar char="•"/>
              <a:defRPr/>
            </a:lvl7pPr>
            <a:lvl8pPr indent="-342900" lvl="7" marL="3657600" algn="l">
              <a:spcBef>
                <a:spcPts val="370"/>
              </a:spcBef>
              <a:spcAft>
                <a:spcPts val="0"/>
              </a:spcAft>
              <a:buSzPts val="1800"/>
              <a:buChar char="•"/>
              <a:defRPr/>
            </a:lvl8pPr>
            <a:lvl9pPr indent="-342900" lvl="8" marL="4114800" algn="l">
              <a:spcBef>
                <a:spcPts val="370"/>
              </a:spcBef>
              <a:spcAft>
                <a:spcPts val="0"/>
              </a:spcAft>
              <a:buSzPts val="1800"/>
              <a:buChar char="•"/>
              <a:defRPr/>
            </a:lvl9pPr>
          </a:lstStyle>
          <a:p/>
        </p:txBody>
      </p:sp>
      <p:sp>
        <p:nvSpPr>
          <p:cNvPr id="135" name="Google Shape;135;p82"/>
          <p:cNvSpPr txBox="1"/>
          <p:nvPr>
            <p:ph idx="2" type="body"/>
          </p:nvPr>
        </p:nvSpPr>
        <p:spPr>
          <a:xfrm>
            <a:off x="6578600" y="1447800"/>
            <a:ext cx="4998720" cy="4572000"/>
          </a:xfrm>
          <a:prstGeom prst="rect">
            <a:avLst/>
          </a:prstGeom>
          <a:noFill/>
          <a:ln>
            <a:noFill/>
          </a:ln>
        </p:spPr>
        <p:txBody>
          <a:bodyPr anchorCtr="0" anchor="t" bIns="45700" lIns="91425" spcFirstLastPara="1" rIns="91425" wrap="square" tIns="45700">
            <a:normAutofit/>
          </a:bodyPr>
          <a:lstStyle>
            <a:lvl1pPr indent="-325755" lvl="0" marL="457200" algn="l">
              <a:spcBef>
                <a:spcPts val="580"/>
              </a:spcBef>
              <a:spcAft>
                <a:spcPts val="0"/>
              </a:spcAft>
              <a:buSzPts val="1530"/>
              <a:buChar char="⚫"/>
              <a:defRPr/>
            </a:lvl1pPr>
            <a:lvl2pPr indent="-325755" lvl="1" marL="914400" algn="l">
              <a:spcBef>
                <a:spcPts val="370"/>
              </a:spcBef>
              <a:spcAft>
                <a:spcPts val="0"/>
              </a:spcAft>
              <a:buSzPts val="1530"/>
              <a:buChar char="⚫"/>
              <a:defRPr/>
            </a:lvl2pPr>
            <a:lvl3pPr indent="-325755" lvl="2" marL="1371600" algn="l">
              <a:spcBef>
                <a:spcPts val="370"/>
              </a:spcBef>
              <a:spcAft>
                <a:spcPts val="0"/>
              </a:spcAft>
              <a:buSzPts val="1530"/>
              <a:buChar char="⚫"/>
              <a:defRPr/>
            </a:lvl3pPr>
            <a:lvl4pPr indent="-320039" lvl="3" marL="1828800" algn="l">
              <a:spcBef>
                <a:spcPts val="370"/>
              </a:spcBef>
              <a:spcAft>
                <a:spcPts val="0"/>
              </a:spcAft>
              <a:buSzPts val="1440"/>
              <a:buChar char="⚫"/>
              <a:defRPr/>
            </a:lvl4pPr>
            <a:lvl5pPr indent="-342900" lvl="4" marL="2286000" algn="l">
              <a:spcBef>
                <a:spcPts val="370"/>
              </a:spcBef>
              <a:spcAft>
                <a:spcPts val="0"/>
              </a:spcAft>
              <a:buSzPts val="1800"/>
              <a:buChar char="o"/>
              <a:defRPr/>
            </a:lvl5pPr>
            <a:lvl6pPr indent="-342900" lvl="5" marL="2743200" algn="l">
              <a:spcBef>
                <a:spcPts val="370"/>
              </a:spcBef>
              <a:spcAft>
                <a:spcPts val="0"/>
              </a:spcAft>
              <a:buSzPts val="1800"/>
              <a:buChar char="•"/>
              <a:defRPr/>
            </a:lvl6pPr>
            <a:lvl7pPr indent="-342900" lvl="6" marL="3200400" algn="l">
              <a:spcBef>
                <a:spcPts val="370"/>
              </a:spcBef>
              <a:spcAft>
                <a:spcPts val="0"/>
              </a:spcAft>
              <a:buSzPts val="1800"/>
              <a:buChar char="•"/>
              <a:defRPr/>
            </a:lvl7pPr>
            <a:lvl8pPr indent="-342900" lvl="7" marL="3657600" algn="l">
              <a:spcBef>
                <a:spcPts val="370"/>
              </a:spcBef>
              <a:spcAft>
                <a:spcPts val="0"/>
              </a:spcAft>
              <a:buSzPts val="1800"/>
              <a:buChar char="•"/>
              <a:defRPr/>
            </a:lvl8pPr>
            <a:lvl9pPr indent="-342900" lvl="8" marL="4114800" algn="l">
              <a:spcBef>
                <a:spcPts val="370"/>
              </a:spcBef>
              <a:spcAft>
                <a:spcPts val="0"/>
              </a:spcAft>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36" name="Shape 136"/>
        <p:cNvGrpSpPr/>
        <p:nvPr/>
      </p:nvGrpSpPr>
      <p:grpSpPr>
        <a:xfrm>
          <a:off x="0" y="0"/>
          <a:ext cx="0" cy="0"/>
          <a:chOff x="0" y="0"/>
          <a:chExt cx="0" cy="0"/>
        </a:xfrm>
      </p:grpSpPr>
      <p:sp>
        <p:nvSpPr>
          <p:cNvPr id="137" name="Google Shape;137;p83"/>
          <p:cNvSpPr txBox="1"/>
          <p:nvPr>
            <p:ph type="title"/>
          </p:nvPr>
        </p:nvSpPr>
        <p:spPr>
          <a:xfrm>
            <a:off x="1219200" y="273050"/>
            <a:ext cx="10363200" cy="1143000"/>
          </a:xfrm>
          <a:prstGeom prst="rect">
            <a:avLst/>
          </a:prstGeom>
          <a:noFill/>
          <a:ln>
            <a:noFill/>
          </a:ln>
        </p:spPr>
        <p:txBody>
          <a:bodyPr anchorCtr="0" anchor="b" bIns="91425" lIns="91425" spcFirstLastPara="1" rIns="91425" wrap="square" tIns="45700">
            <a:normAutofit/>
          </a:bodyPr>
          <a:lstStyle>
            <a:lvl1pPr lvl="0" algn="l">
              <a:spcBef>
                <a:spcPts val="0"/>
              </a:spcBef>
              <a:spcAft>
                <a:spcPts val="0"/>
              </a:spcAft>
              <a:buClr>
                <a:schemeClr val="dk2"/>
              </a:buClr>
              <a:buSzPts val="4000"/>
              <a:buFont typeface="Libre Franklin"/>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p83"/>
          <p:cNvSpPr txBox="1"/>
          <p:nvPr>
            <p:ph idx="1" type="body"/>
          </p:nvPr>
        </p:nvSpPr>
        <p:spPr>
          <a:xfrm>
            <a:off x="1219200" y="1447800"/>
            <a:ext cx="4978400" cy="762000"/>
          </a:xfrm>
          <a:prstGeom prst="rect">
            <a:avLst/>
          </a:prstGeom>
          <a:noFill/>
          <a:ln>
            <a:noFill/>
          </a:ln>
        </p:spPr>
        <p:txBody>
          <a:bodyPr anchorCtr="0" anchor="b" bIns="45700" lIns="91425" spcFirstLastPara="1" rIns="91425" wrap="square" tIns="45700">
            <a:noAutofit/>
          </a:bodyPr>
          <a:lstStyle>
            <a:lvl1pPr indent="-228600" lvl="0" marL="457200" algn="l">
              <a:spcBef>
                <a:spcPts val="580"/>
              </a:spcBef>
              <a:spcAft>
                <a:spcPts val="0"/>
              </a:spcAft>
              <a:buSzPts val="2040"/>
              <a:buNone/>
              <a:defRPr b="1" sz="2400">
                <a:solidFill>
                  <a:schemeClr val="accent1"/>
                </a:solidFill>
                <a:latin typeface="Libre Franklin"/>
                <a:ea typeface="Libre Franklin"/>
                <a:cs typeface="Libre Franklin"/>
                <a:sym typeface="Libre Franklin"/>
              </a:defRPr>
            </a:lvl1pPr>
            <a:lvl2pPr indent="-228600" lvl="1" marL="914400" algn="l">
              <a:spcBef>
                <a:spcPts val="370"/>
              </a:spcBef>
              <a:spcAft>
                <a:spcPts val="0"/>
              </a:spcAft>
              <a:buSzPts val="1700"/>
              <a:buNone/>
              <a:defRPr b="1" sz="2000"/>
            </a:lvl2pPr>
            <a:lvl3pPr indent="-228600" lvl="2" marL="1371600" algn="l">
              <a:spcBef>
                <a:spcPts val="370"/>
              </a:spcBef>
              <a:spcAft>
                <a:spcPts val="0"/>
              </a:spcAft>
              <a:buSzPts val="1530"/>
              <a:buNone/>
              <a:defRPr b="1" sz="1800"/>
            </a:lvl3pPr>
            <a:lvl4pPr indent="-228600" lvl="3" marL="1828800" algn="l">
              <a:spcBef>
                <a:spcPts val="370"/>
              </a:spcBef>
              <a:spcAft>
                <a:spcPts val="0"/>
              </a:spcAft>
              <a:buSzPts val="1280"/>
              <a:buNone/>
              <a:defRPr b="1" sz="1600"/>
            </a:lvl4pPr>
            <a:lvl5pPr indent="-228600" lvl="4" marL="2286000" algn="l">
              <a:spcBef>
                <a:spcPts val="370"/>
              </a:spcBef>
              <a:spcAft>
                <a:spcPts val="0"/>
              </a:spcAft>
              <a:buSzPts val="1600"/>
              <a:buFont typeface="Libre Baskerville"/>
              <a:buNone/>
              <a:defRPr b="1" sz="1600"/>
            </a:lvl5pPr>
            <a:lvl6pPr indent="-342900" lvl="5" marL="2743200" algn="l">
              <a:spcBef>
                <a:spcPts val="370"/>
              </a:spcBef>
              <a:spcAft>
                <a:spcPts val="0"/>
              </a:spcAft>
              <a:buSzPts val="1800"/>
              <a:buChar char="•"/>
              <a:defRPr/>
            </a:lvl6pPr>
            <a:lvl7pPr indent="-342900" lvl="6" marL="3200400" algn="l">
              <a:spcBef>
                <a:spcPts val="370"/>
              </a:spcBef>
              <a:spcAft>
                <a:spcPts val="0"/>
              </a:spcAft>
              <a:buSzPts val="1800"/>
              <a:buChar char="•"/>
              <a:defRPr/>
            </a:lvl7pPr>
            <a:lvl8pPr indent="-342900" lvl="7" marL="3657600" algn="l">
              <a:spcBef>
                <a:spcPts val="370"/>
              </a:spcBef>
              <a:spcAft>
                <a:spcPts val="0"/>
              </a:spcAft>
              <a:buSzPts val="1800"/>
              <a:buChar char="•"/>
              <a:defRPr/>
            </a:lvl8pPr>
            <a:lvl9pPr indent="-342900" lvl="8" marL="4114800" algn="l">
              <a:spcBef>
                <a:spcPts val="370"/>
              </a:spcBef>
              <a:spcAft>
                <a:spcPts val="0"/>
              </a:spcAft>
              <a:buSzPts val="1800"/>
              <a:buChar char="•"/>
              <a:defRPr/>
            </a:lvl9pPr>
          </a:lstStyle>
          <a:p/>
        </p:txBody>
      </p:sp>
      <p:sp>
        <p:nvSpPr>
          <p:cNvPr id="139" name="Google Shape;139;p83"/>
          <p:cNvSpPr txBox="1"/>
          <p:nvPr>
            <p:ph idx="2" type="body"/>
          </p:nvPr>
        </p:nvSpPr>
        <p:spPr>
          <a:xfrm>
            <a:off x="6604000" y="1447800"/>
            <a:ext cx="4978400" cy="762000"/>
          </a:xfrm>
          <a:prstGeom prst="rect">
            <a:avLst/>
          </a:prstGeom>
          <a:noFill/>
          <a:ln>
            <a:noFill/>
          </a:ln>
        </p:spPr>
        <p:txBody>
          <a:bodyPr anchorCtr="0" anchor="b" bIns="45700" lIns="91425" spcFirstLastPara="1" rIns="91425" wrap="square" tIns="45700">
            <a:noAutofit/>
          </a:bodyPr>
          <a:lstStyle>
            <a:lvl1pPr indent="-228600" lvl="0" marL="457200" algn="l">
              <a:spcBef>
                <a:spcPts val="580"/>
              </a:spcBef>
              <a:spcAft>
                <a:spcPts val="0"/>
              </a:spcAft>
              <a:buSzPts val="2040"/>
              <a:buNone/>
              <a:defRPr b="1" sz="2400">
                <a:solidFill>
                  <a:schemeClr val="accent1"/>
                </a:solidFill>
                <a:latin typeface="Libre Franklin"/>
                <a:ea typeface="Libre Franklin"/>
                <a:cs typeface="Libre Franklin"/>
                <a:sym typeface="Libre Franklin"/>
              </a:defRPr>
            </a:lvl1pPr>
            <a:lvl2pPr indent="-228600" lvl="1" marL="914400" algn="l">
              <a:spcBef>
                <a:spcPts val="370"/>
              </a:spcBef>
              <a:spcAft>
                <a:spcPts val="0"/>
              </a:spcAft>
              <a:buSzPts val="1700"/>
              <a:buNone/>
              <a:defRPr b="1" sz="2000"/>
            </a:lvl2pPr>
            <a:lvl3pPr indent="-228600" lvl="2" marL="1371600" algn="l">
              <a:spcBef>
                <a:spcPts val="370"/>
              </a:spcBef>
              <a:spcAft>
                <a:spcPts val="0"/>
              </a:spcAft>
              <a:buSzPts val="1530"/>
              <a:buNone/>
              <a:defRPr b="1" sz="1800"/>
            </a:lvl3pPr>
            <a:lvl4pPr indent="-228600" lvl="3" marL="1828800" algn="l">
              <a:spcBef>
                <a:spcPts val="370"/>
              </a:spcBef>
              <a:spcAft>
                <a:spcPts val="0"/>
              </a:spcAft>
              <a:buSzPts val="1280"/>
              <a:buNone/>
              <a:defRPr b="1" sz="1600"/>
            </a:lvl4pPr>
            <a:lvl5pPr indent="-228600" lvl="4" marL="2286000" algn="l">
              <a:spcBef>
                <a:spcPts val="370"/>
              </a:spcBef>
              <a:spcAft>
                <a:spcPts val="0"/>
              </a:spcAft>
              <a:buSzPts val="1600"/>
              <a:buFont typeface="Libre Baskerville"/>
              <a:buNone/>
              <a:defRPr b="1" sz="1600"/>
            </a:lvl5pPr>
            <a:lvl6pPr indent="-342900" lvl="5" marL="2743200" algn="l">
              <a:spcBef>
                <a:spcPts val="370"/>
              </a:spcBef>
              <a:spcAft>
                <a:spcPts val="0"/>
              </a:spcAft>
              <a:buSzPts val="1800"/>
              <a:buChar char="•"/>
              <a:defRPr/>
            </a:lvl6pPr>
            <a:lvl7pPr indent="-342900" lvl="6" marL="3200400" algn="l">
              <a:spcBef>
                <a:spcPts val="370"/>
              </a:spcBef>
              <a:spcAft>
                <a:spcPts val="0"/>
              </a:spcAft>
              <a:buSzPts val="1800"/>
              <a:buChar char="•"/>
              <a:defRPr/>
            </a:lvl7pPr>
            <a:lvl8pPr indent="-342900" lvl="7" marL="3657600" algn="l">
              <a:spcBef>
                <a:spcPts val="370"/>
              </a:spcBef>
              <a:spcAft>
                <a:spcPts val="0"/>
              </a:spcAft>
              <a:buSzPts val="1800"/>
              <a:buChar char="•"/>
              <a:defRPr/>
            </a:lvl8pPr>
            <a:lvl9pPr indent="-342900" lvl="8" marL="4114800" algn="l">
              <a:spcBef>
                <a:spcPts val="370"/>
              </a:spcBef>
              <a:spcAft>
                <a:spcPts val="0"/>
              </a:spcAft>
              <a:buSzPts val="1800"/>
              <a:buChar char="•"/>
              <a:defRPr/>
            </a:lvl9pPr>
          </a:lstStyle>
          <a:p/>
        </p:txBody>
      </p:sp>
      <p:sp>
        <p:nvSpPr>
          <p:cNvPr id="140" name="Google Shape;140;p83"/>
          <p:cNvSpPr txBox="1"/>
          <p:nvPr>
            <p:ph idx="10" type="dt"/>
          </p:nvPr>
        </p:nvSpPr>
        <p:spPr>
          <a:xfrm>
            <a:off x="8229600" y="6191250"/>
            <a:ext cx="3302000" cy="47625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83"/>
          <p:cNvSpPr txBox="1"/>
          <p:nvPr>
            <p:ph idx="11" type="ftr"/>
          </p:nvPr>
        </p:nvSpPr>
        <p:spPr>
          <a:xfrm>
            <a:off x="1219200" y="6172200"/>
            <a:ext cx="5283200" cy="4572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p83"/>
          <p:cNvSpPr/>
          <p:nvPr>
            <p:ph idx="12" type="sldNum"/>
          </p:nvPr>
        </p:nvSpPr>
        <p:spPr>
          <a:xfrm>
            <a:off x="195072" y="6210300"/>
            <a:ext cx="609600" cy="457200"/>
          </a:xfrm>
          <a:prstGeom prst="ellipse">
            <a:avLst/>
          </a:prstGeom>
          <a:solidFill>
            <a:schemeClr val="accent1"/>
          </a:solidFill>
          <a:ln>
            <a:noFill/>
          </a:ln>
        </p:spPr>
        <p:txBody>
          <a:bodyPr anchorCtr="1" anchor="ctr" bIns="0" lIns="0" spcFirstLastPara="1" rIns="0" wrap="square" tIns="0">
            <a:noAutofit/>
          </a:bodyPr>
          <a:lstStyle>
            <a:lvl1pPr indent="0" lvl="0" marL="0" algn="ctr">
              <a:spcBef>
                <a:spcPts val="0"/>
              </a:spcBef>
              <a:buNone/>
              <a:defRPr>
                <a:solidFill>
                  <a:srgbClr val="000000"/>
                </a:solidFill>
              </a:defRPr>
            </a:lvl1pPr>
            <a:lvl2pPr indent="0" lvl="1" marL="0" algn="ctr">
              <a:spcBef>
                <a:spcPts val="0"/>
              </a:spcBef>
              <a:buNone/>
              <a:defRPr>
                <a:solidFill>
                  <a:srgbClr val="000000"/>
                </a:solidFill>
              </a:defRPr>
            </a:lvl2pPr>
            <a:lvl3pPr indent="0" lvl="2" marL="0" algn="ctr">
              <a:spcBef>
                <a:spcPts val="0"/>
              </a:spcBef>
              <a:buNone/>
              <a:defRPr>
                <a:solidFill>
                  <a:srgbClr val="000000"/>
                </a:solidFill>
              </a:defRPr>
            </a:lvl3pPr>
            <a:lvl4pPr indent="0" lvl="3" marL="0" algn="ctr">
              <a:spcBef>
                <a:spcPts val="0"/>
              </a:spcBef>
              <a:buNone/>
              <a:defRPr>
                <a:solidFill>
                  <a:srgbClr val="000000"/>
                </a:solidFill>
              </a:defRPr>
            </a:lvl4pPr>
            <a:lvl5pPr indent="0" lvl="4" marL="0" algn="ctr">
              <a:spcBef>
                <a:spcPts val="0"/>
              </a:spcBef>
              <a:buNone/>
              <a:defRPr>
                <a:solidFill>
                  <a:srgbClr val="000000"/>
                </a:solidFill>
              </a:defRPr>
            </a:lvl5pPr>
            <a:lvl6pPr indent="0" lvl="5" marL="0" algn="ctr">
              <a:spcBef>
                <a:spcPts val="0"/>
              </a:spcBef>
              <a:buNone/>
              <a:defRPr>
                <a:solidFill>
                  <a:srgbClr val="000000"/>
                </a:solidFill>
              </a:defRPr>
            </a:lvl6pPr>
            <a:lvl7pPr indent="0" lvl="6" marL="0" algn="ctr">
              <a:spcBef>
                <a:spcPts val="0"/>
              </a:spcBef>
              <a:buNone/>
              <a:defRPr>
                <a:solidFill>
                  <a:srgbClr val="000000"/>
                </a:solidFill>
              </a:defRPr>
            </a:lvl7pPr>
            <a:lvl8pPr indent="0" lvl="7" marL="0" algn="ctr">
              <a:spcBef>
                <a:spcPts val="0"/>
              </a:spcBef>
              <a:buNone/>
              <a:defRPr>
                <a:solidFill>
                  <a:srgbClr val="000000"/>
                </a:solidFill>
              </a:defRPr>
            </a:lvl8pPr>
            <a:lvl9pPr indent="0" lvl="8" marL="0" algn="ctr">
              <a:spcBef>
                <a:spcPts val="0"/>
              </a:spcBef>
              <a:buNone/>
              <a:defRPr>
                <a:solidFill>
                  <a:srgbClr val="000000"/>
                </a:solidFill>
              </a:defRPr>
            </a:lvl9pPr>
          </a:lstStyle>
          <a:p>
            <a:pPr indent="0" lvl="0" marL="0" rtl="0" algn="ctr">
              <a:spcBef>
                <a:spcPts val="0"/>
              </a:spcBef>
              <a:spcAft>
                <a:spcPts val="0"/>
              </a:spcAft>
              <a:buNone/>
            </a:pPr>
            <a:fld id="{00000000-1234-1234-1234-123412341234}" type="slidenum">
              <a:rPr lang="en-US"/>
              <a:t>‹#›</a:t>
            </a:fld>
            <a:endParaRPr/>
          </a:p>
        </p:txBody>
      </p:sp>
      <p:sp>
        <p:nvSpPr>
          <p:cNvPr id="143" name="Google Shape;143;p83"/>
          <p:cNvSpPr txBox="1"/>
          <p:nvPr>
            <p:ph idx="3" type="body"/>
          </p:nvPr>
        </p:nvSpPr>
        <p:spPr>
          <a:xfrm>
            <a:off x="1219200" y="2247900"/>
            <a:ext cx="4978400" cy="3886200"/>
          </a:xfrm>
          <a:prstGeom prst="rect">
            <a:avLst/>
          </a:prstGeom>
          <a:noFill/>
          <a:ln>
            <a:noFill/>
          </a:ln>
        </p:spPr>
        <p:txBody>
          <a:bodyPr anchorCtr="0" anchor="t" bIns="45700" lIns="91425" spcFirstLastPara="1" rIns="91425" wrap="square" tIns="45700">
            <a:normAutofit/>
          </a:bodyPr>
          <a:lstStyle>
            <a:lvl1pPr indent="-325755" lvl="0" marL="457200" algn="l">
              <a:spcBef>
                <a:spcPts val="580"/>
              </a:spcBef>
              <a:spcAft>
                <a:spcPts val="0"/>
              </a:spcAft>
              <a:buSzPts val="1530"/>
              <a:buChar char="⚫"/>
              <a:defRPr/>
            </a:lvl1pPr>
            <a:lvl2pPr indent="-325755" lvl="1" marL="914400" algn="l">
              <a:spcBef>
                <a:spcPts val="370"/>
              </a:spcBef>
              <a:spcAft>
                <a:spcPts val="0"/>
              </a:spcAft>
              <a:buSzPts val="1530"/>
              <a:buChar char="⚫"/>
              <a:defRPr/>
            </a:lvl2pPr>
            <a:lvl3pPr indent="-325755" lvl="2" marL="1371600" algn="l">
              <a:spcBef>
                <a:spcPts val="370"/>
              </a:spcBef>
              <a:spcAft>
                <a:spcPts val="0"/>
              </a:spcAft>
              <a:buSzPts val="1530"/>
              <a:buChar char="⚫"/>
              <a:defRPr/>
            </a:lvl3pPr>
            <a:lvl4pPr indent="-320039" lvl="3" marL="1828800" algn="l">
              <a:spcBef>
                <a:spcPts val="370"/>
              </a:spcBef>
              <a:spcAft>
                <a:spcPts val="0"/>
              </a:spcAft>
              <a:buSzPts val="1440"/>
              <a:buChar char="⚫"/>
              <a:defRPr/>
            </a:lvl4pPr>
            <a:lvl5pPr indent="-342900" lvl="4" marL="2286000" algn="l">
              <a:spcBef>
                <a:spcPts val="370"/>
              </a:spcBef>
              <a:spcAft>
                <a:spcPts val="0"/>
              </a:spcAft>
              <a:buSzPts val="1800"/>
              <a:buChar char="o"/>
              <a:defRPr/>
            </a:lvl5pPr>
            <a:lvl6pPr indent="-342900" lvl="5" marL="2743200" algn="l">
              <a:spcBef>
                <a:spcPts val="370"/>
              </a:spcBef>
              <a:spcAft>
                <a:spcPts val="0"/>
              </a:spcAft>
              <a:buSzPts val="1800"/>
              <a:buChar char="•"/>
              <a:defRPr/>
            </a:lvl6pPr>
            <a:lvl7pPr indent="-342900" lvl="6" marL="3200400" algn="l">
              <a:spcBef>
                <a:spcPts val="370"/>
              </a:spcBef>
              <a:spcAft>
                <a:spcPts val="0"/>
              </a:spcAft>
              <a:buSzPts val="1800"/>
              <a:buChar char="•"/>
              <a:defRPr/>
            </a:lvl7pPr>
            <a:lvl8pPr indent="-342900" lvl="7" marL="3657600" algn="l">
              <a:spcBef>
                <a:spcPts val="370"/>
              </a:spcBef>
              <a:spcAft>
                <a:spcPts val="0"/>
              </a:spcAft>
              <a:buSzPts val="1800"/>
              <a:buChar char="•"/>
              <a:defRPr/>
            </a:lvl8pPr>
            <a:lvl9pPr indent="-342900" lvl="8" marL="4114800" algn="l">
              <a:spcBef>
                <a:spcPts val="370"/>
              </a:spcBef>
              <a:spcAft>
                <a:spcPts val="0"/>
              </a:spcAft>
              <a:buSzPts val="1800"/>
              <a:buChar char="•"/>
              <a:defRPr/>
            </a:lvl9pPr>
          </a:lstStyle>
          <a:p/>
        </p:txBody>
      </p:sp>
      <p:sp>
        <p:nvSpPr>
          <p:cNvPr id="144" name="Google Shape;144;p83"/>
          <p:cNvSpPr txBox="1"/>
          <p:nvPr>
            <p:ph idx="4" type="body"/>
          </p:nvPr>
        </p:nvSpPr>
        <p:spPr>
          <a:xfrm>
            <a:off x="6604000" y="2247900"/>
            <a:ext cx="4978400" cy="3886200"/>
          </a:xfrm>
          <a:prstGeom prst="rect">
            <a:avLst/>
          </a:prstGeom>
          <a:noFill/>
          <a:ln>
            <a:noFill/>
          </a:ln>
        </p:spPr>
        <p:txBody>
          <a:bodyPr anchorCtr="0" anchor="t" bIns="45700" lIns="91425" spcFirstLastPara="1" rIns="91425" wrap="square" tIns="45700">
            <a:normAutofit/>
          </a:bodyPr>
          <a:lstStyle>
            <a:lvl1pPr indent="-325755" lvl="0" marL="457200" algn="l">
              <a:spcBef>
                <a:spcPts val="580"/>
              </a:spcBef>
              <a:spcAft>
                <a:spcPts val="0"/>
              </a:spcAft>
              <a:buSzPts val="1530"/>
              <a:buChar char="⚫"/>
              <a:defRPr/>
            </a:lvl1pPr>
            <a:lvl2pPr indent="-325755" lvl="1" marL="914400" algn="l">
              <a:spcBef>
                <a:spcPts val="370"/>
              </a:spcBef>
              <a:spcAft>
                <a:spcPts val="0"/>
              </a:spcAft>
              <a:buSzPts val="1530"/>
              <a:buChar char="⚫"/>
              <a:defRPr/>
            </a:lvl2pPr>
            <a:lvl3pPr indent="-325755" lvl="2" marL="1371600" algn="l">
              <a:spcBef>
                <a:spcPts val="370"/>
              </a:spcBef>
              <a:spcAft>
                <a:spcPts val="0"/>
              </a:spcAft>
              <a:buSzPts val="1530"/>
              <a:buChar char="⚫"/>
              <a:defRPr/>
            </a:lvl3pPr>
            <a:lvl4pPr indent="-320039" lvl="3" marL="1828800" algn="l">
              <a:spcBef>
                <a:spcPts val="370"/>
              </a:spcBef>
              <a:spcAft>
                <a:spcPts val="0"/>
              </a:spcAft>
              <a:buSzPts val="1440"/>
              <a:buChar char="⚫"/>
              <a:defRPr/>
            </a:lvl4pPr>
            <a:lvl5pPr indent="-342900" lvl="4" marL="2286000" algn="l">
              <a:spcBef>
                <a:spcPts val="370"/>
              </a:spcBef>
              <a:spcAft>
                <a:spcPts val="0"/>
              </a:spcAft>
              <a:buSzPts val="1800"/>
              <a:buChar char="o"/>
              <a:defRPr/>
            </a:lvl5pPr>
            <a:lvl6pPr indent="-342900" lvl="5" marL="2743200" algn="l">
              <a:spcBef>
                <a:spcPts val="370"/>
              </a:spcBef>
              <a:spcAft>
                <a:spcPts val="0"/>
              </a:spcAft>
              <a:buSzPts val="1800"/>
              <a:buChar char="•"/>
              <a:defRPr/>
            </a:lvl6pPr>
            <a:lvl7pPr indent="-342900" lvl="6" marL="3200400" algn="l">
              <a:spcBef>
                <a:spcPts val="370"/>
              </a:spcBef>
              <a:spcAft>
                <a:spcPts val="0"/>
              </a:spcAft>
              <a:buSzPts val="1800"/>
              <a:buChar char="•"/>
              <a:defRPr/>
            </a:lvl7pPr>
            <a:lvl8pPr indent="-342900" lvl="7" marL="3657600" algn="l">
              <a:spcBef>
                <a:spcPts val="370"/>
              </a:spcBef>
              <a:spcAft>
                <a:spcPts val="0"/>
              </a:spcAft>
              <a:buSzPts val="1800"/>
              <a:buChar char="•"/>
              <a:defRPr/>
            </a:lvl8pPr>
            <a:lvl9pPr indent="-342900" lvl="8" marL="4114800" algn="l">
              <a:spcBef>
                <a:spcPts val="370"/>
              </a:spcBef>
              <a:spcAft>
                <a:spcPts val="0"/>
              </a:spcAft>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5" name="Shape 145"/>
        <p:cNvGrpSpPr/>
        <p:nvPr/>
      </p:nvGrpSpPr>
      <p:grpSpPr>
        <a:xfrm>
          <a:off x="0" y="0"/>
          <a:ext cx="0" cy="0"/>
          <a:chOff x="0" y="0"/>
          <a:chExt cx="0" cy="0"/>
        </a:xfrm>
      </p:grpSpPr>
      <p:sp>
        <p:nvSpPr>
          <p:cNvPr id="146" name="Google Shape;146;p84"/>
          <p:cNvSpPr txBox="1"/>
          <p:nvPr>
            <p:ph type="title"/>
          </p:nvPr>
        </p:nvSpPr>
        <p:spPr>
          <a:xfrm>
            <a:off x="1219200" y="274638"/>
            <a:ext cx="10363200" cy="1143000"/>
          </a:xfrm>
          <a:prstGeom prst="rect">
            <a:avLst/>
          </a:prstGeom>
          <a:noFill/>
          <a:ln>
            <a:noFill/>
          </a:ln>
        </p:spPr>
        <p:txBody>
          <a:bodyPr anchorCtr="0" anchor="b" bIns="91425" lIns="91425" spcFirstLastPara="1" rIns="91425" wrap="square" tIns="4570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7" name="Google Shape;147;p84"/>
          <p:cNvSpPr txBox="1"/>
          <p:nvPr>
            <p:ph idx="10" type="dt"/>
          </p:nvPr>
        </p:nvSpPr>
        <p:spPr>
          <a:xfrm>
            <a:off x="8229600" y="6191250"/>
            <a:ext cx="3302000" cy="47625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84"/>
          <p:cNvSpPr txBox="1"/>
          <p:nvPr>
            <p:ph idx="11" type="ftr"/>
          </p:nvPr>
        </p:nvSpPr>
        <p:spPr>
          <a:xfrm>
            <a:off x="1219200" y="6172200"/>
            <a:ext cx="5283200" cy="4572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9" name="Google Shape;149;p84"/>
          <p:cNvSpPr/>
          <p:nvPr>
            <p:ph idx="12" type="sldNum"/>
          </p:nvPr>
        </p:nvSpPr>
        <p:spPr>
          <a:xfrm>
            <a:off x="195072" y="6210300"/>
            <a:ext cx="609600" cy="457200"/>
          </a:xfrm>
          <a:prstGeom prst="ellipse">
            <a:avLst/>
          </a:prstGeom>
          <a:solidFill>
            <a:schemeClr val="accent1"/>
          </a:solidFill>
          <a:ln>
            <a:noFill/>
          </a:ln>
        </p:spPr>
        <p:txBody>
          <a:bodyPr anchorCtr="1" anchor="ctr" bIns="0" lIns="0" spcFirstLastPara="1" rIns="0" wrap="square" tIns="0">
            <a:noAutofit/>
          </a:bodyPr>
          <a:lstStyle>
            <a:lvl1pPr indent="0" lvl="0" marL="0" algn="ctr">
              <a:spcBef>
                <a:spcPts val="0"/>
              </a:spcBef>
              <a:buNone/>
              <a:defRPr>
                <a:solidFill>
                  <a:srgbClr val="000000"/>
                </a:solidFill>
              </a:defRPr>
            </a:lvl1pPr>
            <a:lvl2pPr indent="0" lvl="1" marL="0" algn="ctr">
              <a:spcBef>
                <a:spcPts val="0"/>
              </a:spcBef>
              <a:buNone/>
              <a:defRPr>
                <a:solidFill>
                  <a:srgbClr val="000000"/>
                </a:solidFill>
              </a:defRPr>
            </a:lvl2pPr>
            <a:lvl3pPr indent="0" lvl="2" marL="0" algn="ctr">
              <a:spcBef>
                <a:spcPts val="0"/>
              </a:spcBef>
              <a:buNone/>
              <a:defRPr>
                <a:solidFill>
                  <a:srgbClr val="000000"/>
                </a:solidFill>
              </a:defRPr>
            </a:lvl3pPr>
            <a:lvl4pPr indent="0" lvl="3" marL="0" algn="ctr">
              <a:spcBef>
                <a:spcPts val="0"/>
              </a:spcBef>
              <a:buNone/>
              <a:defRPr>
                <a:solidFill>
                  <a:srgbClr val="000000"/>
                </a:solidFill>
              </a:defRPr>
            </a:lvl4pPr>
            <a:lvl5pPr indent="0" lvl="4" marL="0" algn="ctr">
              <a:spcBef>
                <a:spcPts val="0"/>
              </a:spcBef>
              <a:buNone/>
              <a:defRPr>
                <a:solidFill>
                  <a:srgbClr val="000000"/>
                </a:solidFill>
              </a:defRPr>
            </a:lvl5pPr>
            <a:lvl6pPr indent="0" lvl="5" marL="0" algn="ctr">
              <a:spcBef>
                <a:spcPts val="0"/>
              </a:spcBef>
              <a:buNone/>
              <a:defRPr>
                <a:solidFill>
                  <a:srgbClr val="000000"/>
                </a:solidFill>
              </a:defRPr>
            </a:lvl6pPr>
            <a:lvl7pPr indent="0" lvl="6" marL="0" algn="ctr">
              <a:spcBef>
                <a:spcPts val="0"/>
              </a:spcBef>
              <a:buNone/>
              <a:defRPr>
                <a:solidFill>
                  <a:srgbClr val="000000"/>
                </a:solidFill>
              </a:defRPr>
            </a:lvl7pPr>
            <a:lvl8pPr indent="0" lvl="7" marL="0" algn="ctr">
              <a:spcBef>
                <a:spcPts val="0"/>
              </a:spcBef>
              <a:buNone/>
              <a:defRPr>
                <a:solidFill>
                  <a:srgbClr val="000000"/>
                </a:solidFill>
              </a:defRPr>
            </a:lvl8pPr>
            <a:lvl9pPr indent="0" lvl="8" marL="0" algn="ctr">
              <a:spcBef>
                <a:spcPts val="0"/>
              </a:spcBef>
              <a:buNone/>
              <a:defRPr>
                <a:solidFill>
                  <a:srgbClr val="000000"/>
                </a:solidFi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5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50" name="Shape 150"/>
        <p:cNvGrpSpPr/>
        <p:nvPr/>
      </p:nvGrpSpPr>
      <p:grpSpPr>
        <a:xfrm>
          <a:off x="0" y="0"/>
          <a:ext cx="0" cy="0"/>
          <a:chOff x="0" y="0"/>
          <a:chExt cx="0" cy="0"/>
        </a:xfrm>
      </p:grpSpPr>
      <p:sp>
        <p:nvSpPr>
          <p:cNvPr id="151" name="Google Shape;151;p85"/>
          <p:cNvSpPr/>
          <p:nvPr/>
        </p:nvSpPr>
        <p:spPr>
          <a:xfrm>
            <a:off x="0" y="0"/>
            <a:ext cx="121920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Baskerville"/>
              <a:ea typeface="Libre Baskerville"/>
              <a:cs typeface="Libre Baskerville"/>
              <a:sym typeface="Libre Baskerville"/>
            </a:endParaRPr>
          </a:p>
        </p:txBody>
      </p:sp>
      <p:sp>
        <p:nvSpPr>
          <p:cNvPr id="152" name="Google Shape;152;p85"/>
          <p:cNvSpPr/>
          <p:nvPr/>
        </p:nvSpPr>
        <p:spPr>
          <a:xfrm>
            <a:off x="85344" y="69755"/>
            <a:ext cx="12017829" cy="6693408"/>
          </a:xfrm>
          <a:prstGeom prst="roundRect">
            <a:avLst>
              <a:gd fmla="val 4929" name="adj"/>
            </a:avLst>
          </a:prstGeom>
          <a:solidFill>
            <a:schemeClr val="lt1"/>
          </a:solidFill>
          <a:ln cap="sq"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Baskerville"/>
              <a:ea typeface="Libre Baskerville"/>
              <a:cs typeface="Libre Baskerville"/>
              <a:sym typeface="Libre Baskerville"/>
            </a:endParaRPr>
          </a:p>
        </p:txBody>
      </p:sp>
      <p:sp>
        <p:nvSpPr>
          <p:cNvPr id="153" name="Google Shape;153;p85"/>
          <p:cNvSpPr txBox="1"/>
          <p:nvPr>
            <p:ph type="title"/>
          </p:nvPr>
        </p:nvSpPr>
        <p:spPr>
          <a:xfrm>
            <a:off x="1219200" y="273050"/>
            <a:ext cx="10363200" cy="1143000"/>
          </a:xfrm>
          <a:prstGeom prst="rect">
            <a:avLst/>
          </a:prstGeom>
          <a:noFill/>
          <a:ln>
            <a:noFill/>
          </a:ln>
        </p:spPr>
        <p:txBody>
          <a:bodyPr anchorCtr="0" anchor="b" bIns="91425" lIns="91425" spcFirstLastPara="1" rIns="91425" wrap="square" tIns="45700">
            <a:normAutofit/>
          </a:bodyPr>
          <a:lstStyle>
            <a:lvl1pPr lvl="0" algn="l">
              <a:spcBef>
                <a:spcPts val="0"/>
              </a:spcBef>
              <a:spcAft>
                <a:spcPts val="0"/>
              </a:spcAft>
              <a:buClr>
                <a:schemeClr val="dk2"/>
              </a:buClr>
              <a:buSzPts val="4000"/>
              <a:buFont typeface="Libre Franklin"/>
              <a:buNone/>
              <a:defRPr b="0"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4" name="Google Shape;154;p85"/>
          <p:cNvSpPr txBox="1"/>
          <p:nvPr>
            <p:ph idx="1" type="body"/>
          </p:nvPr>
        </p:nvSpPr>
        <p:spPr>
          <a:xfrm>
            <a:off x="1219200" y="1600200"/>
            <a:ext cx="2540000" cy="4495800"/>
          </a:xfrm>
          <a:prstGeom prst="rect">
            <a:avLst/>
          </a:prstGeom>
          <a:noFill/>
          <a:ln>
            <a:noFill/>
          </a:ln>
        </p:spPr>
        <p:txBody>
          <a:bodyPr anchorCtr="0" anchor="t" bIns="45700" lIns="91425" spcFirstLastPara="1" rIns="91425" wrap="square" tIns="45700">
            <a:normAutofit/>
          </a:bodyPr>
          <a:lstStyle>
            <a:lvl1pPr indent="-228600" lvl="0" marL="457200" algn="l">
              <a:spcBef>
                <a:spcPts val="580"/>
              </a:spcBef>
              <a:spcAft>
                <a:spcPts val="0"/>
              </a:spcAft>
              <a:buSzPts val="1530"/>
              <a:buNone/>
              <a:defRPr sz="1800"/>
            </a:lvl1pPr>
            <a:lvl2pPr indent="-228600" lvl="1" marL="914400" algn="l">
              <a:spcBef>
                <a:spcPts val="370"/>
              </a:spcBef>
              <a:spcAft>
                <a:spcPts val="0"/>
              </a:spcAft>
              <a:buSzPts val="1020"/>
              <a:buNone/>
              <a:defRPr sz="1200"/>
            </a:lvl2pPr>
            <a:lvl3pPr indent="-228600" lvl="2" marL="1371600" algn="l">
              <a:spcBef>
                <a:spcPts val="370"/>
              </a:spcBef>
              <a:spcAft>
                <a:spcPts val="0"/>
              </a:spcAft>
              <a:buSzPts val="850"/>
              <a:buNone/>
              <a:defRPr sz="1000"/>
            </a:lvl3pPr>
            <a:lvl4pPr indent="-228600" lvl="3" marL="1828800" algn="l">
              <a:spcBef>
                <a:spcPts val="370"/>
              </a:spcBef>
              <a:spcAft>
                <a:spcPts val="0"/>
              </a:spcAft>
              <a:buSzPts val="720"/>
              <a:buNone/>
              <a:defRPr sz="900"/>
            </a:lvl4pPr>
            <a:lvl5pPr indent="-228600" lvl="4" marL="2286000" algn="l">
              <a:spcBef>
                <a:spcPts val="370"/>
              </a:spcBef>
              <a:spcAft>
                <a:spcPts val="0"/>
              </a:spcAft>
              <a:buSzPts val="900"/>
              <a:buFont typeface="Libre Baskerville"/>
              <a:buNone/>
              <a:defRPr sz="900"/>
            </a:lvl5pPr>
            <a:lvl6pPr indent="-342900" lvl="5" marL="2743200" algn="l">
              <a:spcBef>
                <a:spcPts val="370"/>
              </a:spcBef>
              <a:spcAft>
                <a:spcPts val="0"/>
              </a:spcAft>
              <a:buSzPts val="1800"/>
              <a:buChar char="•"/>
              <a:defRPr/>
            </a:lvl6pPr>
            <a:lvl7pPr indent="-342900" lvl="6" marL="3200400" algn="l">
              <a:spcBef>
                <a:spcPts val="370"/>
              </a:spcBef>
              <a:spcAft>
                <a:spcPts val="0"/>
              </a:spcAft>
              <a:buSzPts val="1800"/>
              <a:buChar char="•"/>
              <a:defRPr/>
            </a:lvl7pPr>
            <a:lvl8pPr indent="-342900" lvl="7" marL="3657600" algn="l">
              <a:spcBef>
                <a:spcPts val="370"/>
              </a:spcBef>
              <a:spcAft>
                <a:spcPts val="0"/>
              </a:spcAft>
              <a:buSzPts val="1800"/>
              <a:buChar char="•"/>
              <a:defRPr/>
            </a:lvl8pPr>
            <a:lvl9pPr indent="-342900" lvl="8" marL="4114800" algn="l">
              <a:spcBef>
                <a:spcPts val="370"/>
              </a:spcBef>
              <a:spcAft>
                <a:spcPts val="0"/>
              </a:spcAft>
              <a:buSzPts val="1800"/>
              <a:buChar char="•"/>
              <a:defRPr/>
            </a:lvl9pPr>
          </a:lstStyle>
          <a:p/>
        </p:txBody>
      </p:sp>
      <p:sp>
        <p:nvSpPr>
          <p:cNvPr id="155" name="Google Shape;155;p85"/>
          <p:cNvSpPr txBox="1"/>
          <p:nvPr>
            <p:ph idx="10" type="dt"/>
          </p:nvPr>
        </p:nvSpPr>
        <p:spPr>
          <a:xfrm>
            <a:off x="8229600" y="6191250"/>
            <a:ext cx="3302000" cy="47625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 name="Google Shape;156;p85"/>
          <p:cNvSpPr txBox="1"/>
          <p:nvPr>
            <p:ph idx="11" type="ftr"/>
          </p:nvPr>
        </p:nvSpPr>
        <p:spPr>
          <a:xfrm>
            <a:off x="1219200" y="6172200"/>
            <a:ext cx="5283200" cy="4572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85"/>
          <p:cNvSpPr/>
          <p:nvPr>
            <p:ph idx="12" type="sldNum"/>
          </p:nvPr>
        </p:nvSpPr>
        <p:spPr>
          <a:xfrm>
            <a:off x="195072" y="6210300"/>
            <a:ext cx="609600" cy="457200"/>
          </a:xfrm>
          <a:prstGeom prst="ellipse">
            <a:avLst/>
          </a:prstGeom>
          <a:solidFill>
            <a:schemeClr val="accent1"/>
          </a:solidFill>
          <a:ln>
            <a:noFill/>
          </a:ln>
        </p:spPr>
        <p:txBody>
          <a:bodyPr anchorCtr="1" anchor="ctr" bIns="0" lIns="0" spcFirstLastPara="1" rIns="0" wrap="square" tIns="0">
            <a:noAutofit/>
          </a:bodyPr>
          <a:lstStyle>
            <a:lvl1pPr indent="0" lvl="0" marL="0" algn="ctr">
              <a:spcBef>
                <a:spcPts val="0"/>
              </a:spcBef>
              <a:buNone/>
              <a:defRPr>
                <a:solidFill>
                  <a:srgbClr val="000000"/>
                </a:solidFill>
              </a:defRPr>
            </a:lvl1pPr>
            <a:lvl2pPr indent="0" lvl="1" marL="0" algn="ctr">
              <a:spcBef>
                <a:spcPts val="0"/>
              </a:spcBef>
              <a:buNone/>
              <a:defRPr>
                <a:solidFill>
                  <a:srgbClr val="000000"/>
                </a:solidFill>
              </a:defRPr>
            </a:lvl2pPr>
            <a:lvl3pPr indent="0" lvl="2" marL="0" algn="ctr">
              <a:spcBef>
                <a:spcPts val="0"/>
              </a:spcBef>
              <a:buNone/>
              <a:defRPr>
                <a:solidFill>
                  <a:srgbClr val="000000"/>
                </a:solidFill>
              </a:defRPr>
            </a:lvl3pPr>
            <a:lvl4pPr indent="0" lvl="3" marL="0" algn="ctr">
              <a:spcBef>
                <a:spcPts val="0"/>
              </a:spcBef>
              <a:buNone/>
              <a:defRPr>
                <a:solidFill>
                  <a:srgbClr val="000000"/>
                </a:solidFill>
              </a:defRPr>
            </a:lvl4pPr>
            <a:lvl5pPr indent="0" lvl="4" marL="0" algn="ctr">
              <a:spcBef>
                <a:spcPts val="0"/>
              </a:spcBef>
              <a:buNone/>
              <a:defRPr>
                <a:solidFill>
                  <a:srgbClr val="000000"/>
                </a:solidFill>
              </a:defRPr>
            </a:lvl5pPr>
            <a:lvl6pPr indent="0" lvl="5" marL="0" algn="ctr">
              <a:spcBef>
                <a:spcPts val="0"/>
              </a:spcBef>
              <a:buNone/>
              <a:defRPr>
                <a:solidFill>
                  <a:srgbClr val="000000"/>
                </a:solidFill>
              </a:defRPr>
            </a:lvl6pPr>
            <a:lvl7pPr indent="0" lvl="6" marL="0" algn="ctr">
              <a:spcBef>
                <a:spcPts val="0"/>
              </a:spcBef>
              <a:buNone/>
              <a:defRPr>
                <a:solidFill>
                  <a:srgbClr val="000000"/>
                </a:solidFill>
              </a:defRPr>
            </a:lvl7pPr>
            <a:lvl8pPr indent="0" lvl="7" marL="0" algn="ctr">
              <a:spcBef>
                <a:spcPts val="0"/>
              </a:spcBef>
              <a:buNone/>
              <a:defRPr>
                <a:solidFill>
                  <a:srgbClr val="000000"/>
                </a:solidFill>
              </a:defRPr>
            </a:lvl8pPr>
            <a:lvl9pPr indent="0" lvl="8" marL="0" algn="ctr">
              <a:spcBef>
                <a:spcPts val="0"/>
              </a:spcBef>
              <a:buNone/>
              <a:defRPr>
                <a:solidFill>
                  <a:srgbClr val="000000"/>
                </a:solidFill>
              </a:defRPr>
            </a:lvl9pPr>
          </a:lstStyle>
          <a:p>
            <a:pPr indent="0" lvl="0" marL="0" rtl="0" algn="ctr">
              <a:spcBef>
                <a:spcPts val="0"/>
              </a:spcBef>
              <a:spcAft>
                <a:spcPts val="0"/>
              </a:spcAft>
              <a:buNone/>
            </a:pPr>
            <a:fld id="{00000000-1234-1234-1234-123412341234}" type="slidenum">
              <a:rPr lang="en-US"/>
              <a:t>‹#›</a:t>
            </a:fld>
            <a:endParaRPr/>
          </a:p>
        </p:txBody>
      </p:sp>
      <p:sp>
        <p:nvSpPr>
          <p:cNvPr id="158" name="Google Shape;158;p85"/>
          <p:cNvSpPr txBox="1"/>
          <p:nvPr>
            <p:ph idx="2" type="body"/>
          </p:nvPr>
        </p:nvSpPr>
        <p:spPr>
          <a:xfrm>
            <a:off x="3962400" y="1600200"/>
            <a:ext cx="7620000" cy="4495800"/>
          </a:xfrm>
          <a:prstGeom prst="rect">
            <a:avLst/>
          </a:prstGeom>
          <a:noFill/>
          <a:ln>
            <a:noFill/>
          </a:ln>
        </p:spPr>
        <p:txBody>
          <a:bodyPr anchorCtr="0" anchor="t" bIns="45700" lIns="91425" spcFirstLastPara="1" rIns="91425" wrap="square" tIns="45700">
            <a:normAutofit/>
          </a:bodyPr>
          <a:lstStyle>
            <a:lvl1pPr indent="-325755" lvl="0" marL="457200" algn="l">
              <a:spcBef>
                <a:spcPts val="580"/>
              </a:spcBef>
              <a:spcAft>
                <a:spcPts val="0"/>
              </a:spcAft>
              <a:buSzPts val="1530"/>
              <a:buChar char="⚫"/>
              <a:defRPr/>
            </a:lvl1pPr>
            <a:lvl2pPr indent="-325755" lvl="1" marL="914400" algn="l">
              <a:spcBef>
                <a:spcPts val="370"/>
              </a:spcBef>
              <a:spcAft>
                <a:spcPts val="0"/>
              </a:spcAft>
              <a:buSzPts val="1530"/>
              <a:buChar char="⚫"/>
              <a:defRPr/>
            </a:lvl2pPr>
            <a:lvl3pPr indent="-325755" lvl="2" marL="1371600" algn="l">
              <a:spcBef>
                <a:spcPts val="370"/>
              </a:spcBef>
              <a:spcAft>
                <a:spcPts val="0"/>
              </a:spcAft>
              <a:buSzPts val="1530"/>
              <a:buChar char="⚫"/>
              <a:defRPr/>
            </a:lvl3pPr>
            <a:lvl4pPr indent="-320039" lvl="3" marL="1828800" algn="l">
              <a:spcBef>
                <a:spcPts val="370"/>
              </a:spcBef>
              <a:spcAft>
                <a:spcPts val="0"/>
              </a:spcAft>
              <a:buSzPts val="1440"/>
              <a:buChar char="⚫"/>
              <a:defRPr/>
            </a:lvl4pPr>
            <a:lvl5pPr indent="-342900" lvl="4" marL="2286000" algn="l">
              <a:spcBef>
                <a:spcPts val="370"/>
              </a:spcBef>
              <a:spcAft>
                <a:spcPts val="0"/>
              </a:spcAft>
              <a:buSzPts val="1800"/>
              <a:buChar char="o"/>
              <a:defRPr/>
            </a:lvl5pPr>
            <a:lvl6pPr indent="-342900" lvl="5" marL="2743200" algn="l">
              <a:spcBef>
                <a:spcPts val="370"/>
              </a:spcBef>
              <a:spcAft>
                <a:spcPts val="0"/>
              </a:spcAft>
              <a:buSzPts val="1800"/>
              <a:buChar char="•"/>
              <a:defRPr/>
            </a:lvl6pPr>
            <a:lvl7pPr indent="-342900" lvl="6" marL="3200400" algn="l">
              <a:spcBef>
                <a:spcPts val="370"/>
              </a:spcBef>
              <a:spcAft>
                <a:spcPts val="0"/>
              </a:spcAft>
              <a:buSzPts val="1800"/>
              <a:buChar char="•"/>
              <a:defRPr/>
            </a:lvl7pPr>
            <a:lvl8pPr indent="-342900" lvl="7" marL="3657600" algn="l">
              <a:spcBef>
                <a:spcPts val="370"/>
              </a:spcBef>
              <a:spcAft>
                <a:spcPts val="0"/>
              </a:spcAft>
              <a:buSzPts val="1800"/>
              <a:buChar char="•"/>
              <a:defRPr/>
            </a:lvl8pPr>
            <a:lvl9pPr indent="-342900" lvl="8" marL="4114800" algn="l">
              <a:spcBef>
                <a:spcPts val="370"/>
              </a:spcBef>
              <a:spcAft>
                <a:spcPts val="0"/>
              </a:spcAft>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9" name="Shape 159"/>
        <p:cNvGrpSpPr/>
        <p:nvPr/>
      </p:nvGrpSpPr>
      <p:grpSpPr>
        <a:xfrm>
          <a:off x="0" y="0"/>
          <a:ext cx="0" cy="0"/>
          <a:chOff x="0" y="0"/>
          <a:chExt cx="0" cy="0"/>
        </a:xfrm>
      </p:grpSpPr>
      <p:sp>
        <p:nvSpPr>
          <p:cNvPr id="160" name="Google Shape;160;p86"/>
          <p:cNvSpPr txBox="1"/>
          <p:nvPr>
            <p:ph type="title"/>
          </p:nvPr>
        </p:nvSpPr>
        <p:spPr>
          <a:xfrm>
            <a:off x="1219200" y="4900550"/>
            <a:ext cx="9753600" cy="522288"/>
          </a:xfrm>
          <a:prstGeom prst="rect">
            <a:avLst/>
          </a:prstGeom>
          <a:noFill/>
          <a:ln>
            <a:noFill/>
          </a:ln>
        </p:spPr>
        <p:txBody>
          <a:bodyPr anchorCtr="0" anchor="ctr" bIns="91425" lIns="91425" spcFirstLastPara="1" rIns="91425" wrap="square" tIns="45700">
            <a:noAutofit/>
          </a:bodyPr>
          <a:lstStyle>
            <a:lvl1pPr lvl="0" algn="l">
              <a:spcBef>
                <a:spcPts val="0"/>
              </a:spcBef>
              <a:spcAft>
                <a:spcPts val="0"/>
              </a:spcAft>
              <a:buClr>
                <a:schemeClr val="dk2"/>
              </a:buClr>
              <a:buSzPts val="2800"/>
              <a:buFont typeface="Libre Franklin"/>
              <a:buNone/>
              <a:defRPr b="0"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1" name="Google Shape;161;p86"/>
          <p:cNvSpPr txBox="1"/>
          <p:nvPr>
            <p:ph idx="1" type="body"/>
          </p:nvPr>
        </p:nvSpPr>
        <p:spPr>
          <a:xfrm>
            <a:off x="1219200" y="5445825"/>
            <a:ext cx="9753600" cy="685800"/>
          </a:xfrm>
          <a:prstGeom prst="rect">
            <a:avLst/>
          </a:prstGeom>
          <a:noFill/>
          <a:ln>
            <a:noFill/>
          </a:ln>
        </p:spPr>
        <p:txBody>
          <a:bodyPr anchorCtr="0" anchor="t" bIns="45700" lIns="91425" spcFirstLastPara="1" rIns="91425" wrap="square" tIns="45700">
            <a:normAutofit/>
          </a:bodyPr>
          <a:lstStyle>
            <a:lvl1pPr indent="-228600" lvl="0" marL="457200" algn="l">
              <a:spcBef>
                <a:spcPts val="580"/>
              </a:spcBef>
              <a:spcAft>
                <a:spcPts val="0"/>
              </a:spcAft>
              <a:buSzPts val="1360"/>
              <a:buFont typeface="Libre Baskerville"/>
              <a:buNone/>
              <a:defRPr sz="1600"/>
            </a:lvl1pPr>
            <a:lvl2pPr indent="-293369" lvl="1" marL="914400" algn="l">
              <a:spcBef>
                <a:spcPts val="370"/>
              </a:spcBef>
              <a:spcAft>
                <a:spcPts val="0"/>
              </a:spcAft>
              <a:buSzPts val="1020"/>
              <a:buChar char="⚫"/>
              <a:defRPr sz="1200"/>
            </a:lvl2pPr>
            <a:lvl3pPr indent="-282575" lvl="2" marL="1371600" algn="l">
              <a:spcBef>
                <a:spcPts val="370"/>
              </a:spcBef>
              <a:spcAft>
                <a:spcPts val="0"/>
              </a:spcAft>
              <a:buSzPts val="850"/>
              <a:buChar char="⚫"/>
              <a:defRPr sz="1000"/>
            </a:lvl3pPr>
            <a:lvl4pPr indent="-274319" lvl="3" marL="1828800" algn="l">
              <a:spcBef>
                <a:spcPts val="370"/>
              </a:spcBef>
              <a:spcAft>
                <a:spcPts val="0"/>
              </a:spcAft>
              <a:buSzPts val="720"/>
              <a:buChar char="⚫"/>
              <a:defRPr sz="900"/>
            </a:lvl4pPr>
            <a:lvl5pPr indent="-285750" lvl="4" marL="2286000" algn="l">
              <a:spcBef>
                <a:spcPts val="370"/>
              </a:spcBef>
              <a:spcAft>
                <a:spcPts val="0"/>
              </a:spcAft>
              <a:buSzPts val="900"/>
              <a:buFont typeface="Libre Baskerville"/>
              <a:buChar char="o"/>
              <a:defRPr sz="900"/>
            </a:lvl5pPr>
            <a:lvl6pPr indent="-342900" lvl="5" marL="2743200" algn="l">
              <a:spcBef>
                <a:spcPts val="370"/>
              </a:spcBef>
              <a:spcAft>
                <a:spcPts val="0"/>
              </a:spcAft>
              <a:buSzPts val="1800"/>
              <a:buChar char="•"/>
              <a:defRPr/>
            </a:lvl6pPr>
            <a:lvl7pPr indent="-342900" lvl="6" marL="3200400" algn="l">
              <a:spcBef>
                <a:spcPts val="370"/>
              </a:spcBef>
              <a:spcAft>
                <a:spcPts val="0"/>
              </a:spcAft>
              <a:buSzPts val="1800"/>
              <a:buChar char="•"/>
              <a:defRPr/>
            </a:lvl7pPr>
            <a:lvl8pPr indent="-342900" lvl="7" marL="3657600" algn="l">
              <a:spcBef>
                <a:spcPts val="370"/>
              </a:spcBef>
              <a:spcAft>
                <a:spcPts val="0"/>
              </a:spcAft>
              <a:buSzPts val="1800"/>
              <a:buChar char="•"/>
              <a:defRPr/>
            </a:lvl8pPr>
            <a:lvl9pPr indent="-342900" lvl="8" marL="4114800" algn="l">
              <a:spcBef>
                <a:spcPts val="370"/>
              </a:spcBef>
              <a:spcAft>
                <a:spcPts val="0"/>
              </a:spcAft>
              <a:buSzPts val="1800"/>
              <a:buChar char="•"/>
              <a:defRPr/>
            </a:lvl9pPr>
          </a:lstStyle>
          <a:p/>
        </p:txBody>
      </p:sp>
      <p:sp>
        <p:nvSpPr>
          <p:cNvPr id="162" name="Google Shape;162;p86"/>
          <p:cNvSpPr txBox="1"/>
          <p:nvPr>
            <p:ph idx="10" type="dt"/>
          </p:nvPr>
        </p:nvSpPr>
        <p:spPr>
          <a:xfrm>
            <a:off x="8229600" y="6191250"/>
            <a:ext cx="3302000" cy="47625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3" name="Google Shape;163;p86"/>
          <p:cNvSpPr txBox="1"/>
          <p:nvPr>
            <p:ph idx="11" type="ftr"/>
          </p:nvPr>
        </p:nvSpPr>
        <p:spPr>
          <a:xfrm>
            <a:off x="1219200" y="6172200"/>
            <a:ext cx="5181600" cy="4572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 name="Google Shape;164;p86"/>
          <p:cNvSpPr/>
          <p:nvPr>
            <p:ph idx="12" type="sldNum"/>
          </p:nvPr>
        </p:nvSpPr>
        <p:spPr>
          <a:xfrm>
            <a:off x="195072" y="6208776"/>
            <a:ext cx="609600" cy="457200"/>
          </a:xfrm>
          <a:prstGeom prst="ellipse">
            <a:avLst/>
          </a:prstGeom>
          <a:solidFill>
            <a:schemeClr val="accent1"/>
          </a:solidFill>
          <a:ln>
            <a:noFill/>
          </a:ln>
        </p:spPr>
        <p:txBody>
          <a:bodyPr anchorCtr="1" anchor="ctr" bIns="0" lIns="0" spcFirstLastPara="1" rIns="0" wrap="square" tIns="0">
            <a:noAutofit/>
          </a:bodyPr>
          <a:lstStyle>
            <a:lvl1pPr indent="0" lvl="0" marL="0" algn="ctr">
              <a:spcBef>
                <a:spcPts val="0"/>
              </a:spcBef>
              <a:buNone/>
              <a:defRPr>
                <a:solidFill>
                  <a:srgbClr val="000000"/>
                </a:solidFill>
              </a:defRPr>
            </a:lvl1pPr>
            <a:lvl2pPr indent="0" lvl="1" marL="0" algn="ctr">
              <a:spcBef>
                <a:spcPts val="0"/>
              </a:spcBef>
              <a:buNone/>
              <a:defRPr>
                <a:solidFill>
                  <a:srgbClr val="000000"/>
                </a:solidFill>
              </a:defRPr>
            </a:lvl2pPr>
            <a:lvl3pPr indent="0" lvl="2" marL="0" algn="ctr">
              <a:spcBef>
                <a:spcPts val="0"/>
              </a:spcBef>
              <a:buNone/>
              <a:defRPr>
                <a:solidFill>
                  <a:srgbClr val="000000"/>
                </a:solidFill>
              </a:defRPr>
            </a:lvl3pPr>
            <a:lvl4pPr indent="0" lvl="3" marL="0" algn="ctr">
              <a:spcBef>
                <a:spcPts val="0"/>
              </a:spcBef>
              <a:buNone/>
              <a:defRPr>
                <a:solidFill>
                  <a:srgbClr val="000000"/>
                </a:solidFill>
              </a:defRPr>
            </a:lvl4pPr>
            <a:lvl5pPr indent="0" lvl="4" marL="0" algn="ctr">
              <a:spcBef>
                <a:spcPts val="0"/>
              </a:spcBef>
              <a:buNone/>
              <a:defRPr>
                <a:solidFill>
                  <a:srgbClr val="000000"/>
                </a:solidFill>
              </a:defRPr>
            </a:lvl5pPr>
            <a:lvl6pPr indent="0" lvl="5" marL="0" algn="ctr">
              <a:spcBef>
                <a:spcPts val="0"/>
              </a:spcBef>
              <a:buNone/>
              <a:defRPr>
                <a:solidFill>
                  <a:srgbClr val="000000"/>
                </a:solidFill>
              </a:defRPr>
            </a:lvl6pPr>
            <a:lvl7pPr indent="0" lvl="6" marL="0" algn="ctr">
              <a:spcBef>
                <a:spcPts val="0"/>
              </a:spcBef>
              <a:buNone/>
              <a:defRPr>
                <a:solidFill>
                  <a:srgbClr val="000000"/>
                </a:solidFill>
              </a:defRPr>
            </a:lvl7pPr>
            <a:lvl8pPr indent="0" lvl="7" marL="0" algn="ctr">
              <a:spcBef>
                <a:spcPts val="0"/>
              </a:spcBef>
              <a:buNone/>
              <a:defRPr>
                <a:solidFill>
                  <a:srgbClr val="000000"/>
                </a:solidFill>
              </a:defRPr>
            </a:lvl8pPr>
            <a:lvl9pPr indent="0" lvl="8" marL="0" algn="ctr">
              <a:spcBef>
                <a:spcPts val="0"/>
              </a:spcBef>
              <a:buNone/>
              <a:defRPr>
                <a:solidFill>
                  <a:srgbClr val="000000"/>
                </a:solidFill>
              </a:defRPr>
            </a:lvl9pPr>
          </a:lstStyle>
          <a:p>
            <a:pPr indent="0" lvl="0" marL="0" rtl="0" algn="ctr">
              <a:spcBef>
                <a:spcPts val="0"/>
              </a:spcBef>
              <a:spcAft>
                <a:spcPts val="0"/>
              </a:spcAft>
              <a:buNone/>
            </a:pPr>
            <a:fld id="{00000000-1234-1234-1234-123412341234}" type="slidenum">
              <a:rPr lang="en-US"/>
              <a:t>‹#›</a:t>
            </a:fld>
            <a:endParaRPr/>
          </a:p>
        </p:txBody>
      </p:sp>
      <p:sp>
        <p:nvSpPr>
          <p:cNvPr id="165" name="Google Shape;165;p86"/>
          <p:cNvSpPr/>
          <p:nvPr/>
        </p:nvSpPr>
        <p:spPr>
          <a:xfrm flipH="1" rot="10800000">
            <a:off x="91076" y="4683555"/>
            <a:ext cx="12009120" cy="914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Baskerville"/>
              <a:ea typeface="Libre Baskerville"/>
              <a:cs typeface="Libre Baskerville"/>
              <a:sym typeface="Libre Baskerville"/>
            </a:endParaRPr>
          </a:p>
        </p:txBody>
      </p:sp>
      <p:sp>
        <p:nvSpPr>
          <p:cNvPr id="166" name="Google Shape;166;p86"/>
          <p:cNvSpPr/>
          <p:nvPr/>
        </p:nvSpPr>
        <p:spPr>
          <a:xfrm>
            <a:off x="91345" y="4650475"/>
            <a:ext cx="12008852" cy="45719"/>
          </a:xfrm>
          <a:prstGeom prst="rect">
            <a:avLst/>
          </a:prstGeom>
          <a:solidFill>
            <a:srgbClr val="E6AFA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Baskerville"/>
              <a:ea typeface="Libre Baskerville"/>
              <a:cs typeface="Libre Baskerville"/>
              <a:sym typeface="Libre Baskerville"/>
            </a:endParaRPr>
          </a:p>
        </p:txBody>
      </p:sp>
      <p:sp>
        <p:nvSpPr>
          <p:cNvPr id="167" name="Google Shape;167;p86"/>
          <p:cNvSpPr/>
          <p:nvPr/>
        </p:nvSpPr>
        <p:spPr>
          <a:xfrm>
            <a:off x="91348" y="4773225"/>
            <a:ext cx="12008849" cy="48807"/>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Baskerville"/>
              <a:ea typeface="Libre Baskerville"/>
              <a:cs typeface="Libre Baskerville"/>
              <a:sym typeface="Libre Baskerville"/>
            </a:endParaRPr>
          </a:p>
        </p:txBody>
      </p:sp>
      <p:sp>
        <p:nvSpPr>
          <p:cNvPr id="168" name="Google Shape;168;p86"/>
          <p:cNvSpPr/>
          <p:nvPr>
            <p:ph idx="2" type="pic"/>
          </p:nvPr>
        </p:nvSpPr>
        <p:spPr>
          <a:xfrm>
            <a:off x="91078" y="66676"/>
            <a:ext cx="12002497" cy="4581525"/>
          </a:xfrm>
          <a:prstGeom prst="round2SameRect">
            <a:avLst>
              <a:gd fmla="val 7101" name="adj1"/>
              <a:gd fmla="val 0" name="adj2"/>
            </a:avLst>
          </a:prstGeom>
          <a:solidFill>
            <a:schemeClr val="lt2"/>
          </a:solidFill>
          <a:ln cap="flat" cmpd="sng" w="9525">
            <a:solidFill>
              <a:schemeClr val="dk1"/>
            </a:solidFill>
            <a:prstDash val="solid"/>
            <a:round/>
            <a:headEnd len="sm" w="sm" type="none"/>
            <a:tailEnd len="sm" w="sm" type="none"/>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69" name="Shape 169"/>
        <p:cNvGrpSpPr/>
        <p:nvPr/>
      </p:nvGrpSpPr>
      <p:grpSpPr>
        <a:xfrm>
          <a:off x="0" y="0"/>
          <a:ext cx="0" cy="0"/>
          <a:chOff x="0" y="0"/>
          <a:chExt cx="0" cy="0"/>
        </a:xfrm>
      </p:grpSpPr>
      <p:sp>
        <p:nvSpPr>
          <p:cNvPr id="170" name="Google Shape;170;p87"/>
          <p:cNvSpPr txBox="1"/>
          <p:nvPr>
            <p:ph type="title"/>
          </p:nvPr>
        </p:nvSpPr>
        <p:spPr>
          <a:xfrm>
            <a:off x="1219200" y="274638"/>
            <a:ext cx="10363200" cy="1143000"/>
          </a:xfrm>
          <a:prstGeom prst="rect">
            <a:avLst/>
          </a:prstGeom>
          <a:noFill/>
          <a:ln>
            <a:noFill/>
          </a:ln>
        </p:spPr>
        <p:txBody>
          <a:bodyPr anchorCtr="0" anchor="b" bIns="91425" lIns="91425" spcFirstLastPara="1" rIns="91425" wrap="square" tIns="4570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1" name="Google Shape;171;p87"/>
          <p:cNvSpPr txBox="1"/>
          <p:nvPr>
            <p:ph idx="1" type="body"/>
          </p:nvPr>
        </p:nvSpPr>
        <p:spPr>
          <a:xfrm rot="5400000">
            <a:off x="4114800" y="-1447800"/>
            <a:ext cx="4572000" cy="10363200"/>
          </a:xfrm>
          <a:prstGeom prst="rect">
            <a:avLst/>
          </a:prstGeom>
          <a:noFill/>
          <a:ln>
            <a:noFill/>
          </a:ln>
        </p:spPr>
        <p:txBody>
          <a:bodyPr anchorCtr="0" anchor="t" bIns="45700" lIns="91425" spcFirstLastPara="1" rIns="91425" wrap="square" tIns="45700">
            <a:normAutofit/>
          </a:bodyPr>
          <a:lstStyle>
            <a:lvl1pPr indent="-325755" lvl="0" marL="457200" algn="l">
              <a:spcBef>
                <a:spcPts val="580"/>
              </a:spcBef>
              <a:spcAft>
                <a:spcPts val="0"/>
              </a:spcAft>
              <a:buSzPts val="1530"/>
              <a:buChar char="⚫"/>
              <a:defRPr/>
            </a:lvl1pPr>
            <a:lvl2pPr indent="-325755" lvl="1" marL="914400" algn="l">
              <a:spcBef>
                <a:spcPts val="370"/>
              </a:spcBef>
              <a:spcAft>
                <a:spcPts val="0"/>
              </a:spcAft>
              <a:buSzPts val="1530"/>
              <a:buChar char="⚫"/>
              <a:defRPr/>
            </a:lvl2pPr>
            <a:lvl3pPr indent="-325755" lvl="2" marL="1371600" algn="l">
              <a:spcBef>
                <a:spcPts val="370"/>
              </a:spcBef>
              <a:spcAft>
                <a:spcPts val="0"/>
              </a:spcAft>
              <a:buSzPts val="1530"/>
              <a:buChar char="⚫"/>
              <a:defRPr/>
            </a:lvl3pPr>
            <a:lvl4pPr indent="-320039" lvl="3" marL="1828800" algn="l">
              <a:spcBef>
                <a:spcPts val="370"/>
              </a:spcBef>
              <a:spcAft>
                <a:spcPts val="0"/>
              </a:spcAft>
              <a:buSzPts val="1440"/>
              <a:buChar char="⚫"/>
              <a:defRPr/>
            </a:lvl4pPr>
            <a:lvl5pPr indent="-342900" lvl="4" marL="2286000" algn="l">
              <a:spcBef>
                <a:spcPts val="370"/>
              </a:spcBef>
              <a:spcAft>
                <a:spcPts val="0"/>
              </a:spcAft>
              <a:buSzPts val="1800"/>
              <a:buChar char="o"/>
              <a:defRPr/>
            </a:lvl5pPr>
            <a:lvl6pPr indent="-342900" lvl="5" marL="2743200" algn="l">
              <a:spcBef>
                <a:spcPts val="370"/>
              </a:spcBef>
              <a:spcAft>
                <a:spcPts val="0"/>
              </a:spcAft>
              <a:buSzPts val="1800"/>
              <a:buChar char="•"/>
              <a:defRPr/>
            </a:lvl6pPr>
            <a:lvl7pPr indent="-342900" lvl="6" marL="3200400" algn="l">
              <a:spcBef>
                <a:spcPts val="370"/>
              </a:spcBef>
              <a:spcAft>
                <a:spcPts val="0"/>
              </a:spcAft>
              <a:buSzPts val="1800"/>
              <a:buChar char="•"/>
              <a:defRPr/>
            </a:lvl7pPr>
            <a:lvl8pPr indent="-342900" lvl="7" marL="3657600" algn="l">
              <a:spcBef>
                <a:spcPts val="370"/>
              </a:spcBef>
              <a:spcAft>
                <a:spcPts val="0"/>
              </a:spcAft>
              <a:buSzPts val="1800"/>
              <a:buChar char="•"/>
              <a:defRPr/>
            </a:lvl8pPr>
            <a:lvl9pPr indent="-342900" lvl="8" marL="4114800" algn="l">
              <a:spcBef>
                <a:spcPts val="370"/>
              </a:spcBef>
              <a:spcAft>
                <a:spcPts val="0"/>
              </a:spcAft>
              <a:buSzPts val="1800"/>
              <a:buChar char="•"/>
              <a:defRPr/>
            </a:lvl9pPr>
          </a:lstStyle>
          <a:p/>
        </p:txBody>
      </p:sp>
      <p:sp>
        <p:nvSpPr>
          <p:cNvPr id="172" name="Google Shape;172;p87"/>
          <p:cNvSpPr txBox="1"/>
          <p:nvPr>
            <p:ph idx="10" type="dt"/>
          </p:nvPr>
        </p:nvSpPr>
        <p:spPr>
          <a:xfrm>
            <a:off x="8229600" y="6191250"/>
            <a:ext cx="3302000" cy="47625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3" name="Google Shape;173;p87"/>
          <p:cNvSpPr txBox="1"/>
          <p:nvPr>
            <p:ph idx="11" type="ftr"/>
          </p:nvPr>
        </p:nvSpPr>
        <p:spPr>
          <a:xfrm>
            <a:off x="1219200" y="6172200"/>
            <a:ext cx="5283200" cy="4572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4" name="Google Shape;174;p87"/>
          <p:cNvSpPr/>
          <p:nvPr>
            <p:ph idx="12" type="sldNum"/>
          </p:nvPr>
        </p:nvSpPr>
        <p:spPr>
          <a:xfrm>
            <a:off x="195072" y="6210300"/>
            <a:ext cx="609600" cy="457200"/>
          </a:xfrm>
          <a:prstGeom prst="ellipse">
            <a:avLst/>
          </a:prstGeom>
          <a:solidFill>
            <a:schemeClr val="accent1"/>
          </a:solidFill>
          <a:ln>
            <a:noFill/>
          </a:ln>
        </p:spPr>
        <p:txBody>
          <a:bodyPr anchorCtr="1" anchor="ctr" bIns="0" lIns="0" spcFirstLastPara="1" rIns="0" wrap="square" tIns="0">
            <a:noAutofit/>
          </a:bodyPr>
          <a:lstStyle>
            <a:lvl1pPr indent="0" lvl="0" marL="0" algn="ctr">
              <a:spcBef>
                <a:spcPts val="0"/>
              </a:spcBef>
              <a:buNone/>
              <a:defRPr>
                <a:solidFill>
                  <a:srgbClr val="000000"/>
                </a:solidFill>
              </a:defRPr>
            </a:lvl1pPr>
            <a:lvl2pPr indent="0" lvl="1" marL="0" algn="ctr">
              <a:spcBef>
                <a:spcPts val="0"/>
              </a:spcBef>
              <a:buNone/>
              <a:defRPr>
                <a:solidFill>
                  <a:srgbClr val="000000"/>
                </a:solidFill>
              </a:defRPr>
            </a:lvl2pPr>
            <a:lvl3pPr indent="0" lvl="2" marL="0" algn="ctr">
              <a:spcBef>
                <a:spcPts val="0"/>
              </a:spcBef>
              <a:buNone/>
              <a:defRPr>
                <a:solidFill>
                  <a:srgbClr val="000000"/>
                </a:solidFill>
              </a:defRPr>
            </a:lvl3pPr>
            <a:lvl4pPr indent="0" lvl="3" marL="0" algn="ctr">
              <a:spcBef>
                <a:spcPts val="0"/>
              </a:spcBef>
              <a:buNone/>
              <a:defRPr>
                <a:solidFill>
                  <a:srgbClr val="000000"/>
                </a:solidFill>
              </a:defRPr>
            </a:lvl4pPr>
            <a:lvl5pPr indent="0" lvl="4" marL="0" algn="ctr">
              <a:spcBef>
                <a:spcPts val="0"/>
              </a:spcBef>
              <a:buNone/>
              <a:defRPr>
                <a:solidFill>
                  <a:srgbClr val="000000"/>
                </a:solidFill>
              </a:defRPr>
            </a:lvl5pPr>
            <a:lvl6pPr indent="0" lvl="5" marL="0" algn="ctr">
              <a:spcBef>
                <a:spcPts val="0"/>
              </a:spcBef>
              <a:buNone/>
              <a:defRPr>
                <a:solidFill>
                  <a:srgbClr val="000000"/>
                </a:solidFill>
              </a:defRPr>
            </a:lvl6pPr>
            <a:lvl7pPr indent="0" lvl="6" marL="0" algn="ctr">
              <a:spcBef>
                <a:spcPts val="0"/>
              </a:spcBef>
              <a:buNone/>
              <a:defRPr>
                <a:solidFill>
                  <a:srgbClr val="000000"/>
                </a:solidFill>
              </a:defRPr>
            </a:lvl7pPr>
            <a:lvl8pPr indent="0" lvl="7" marL="0" algn="ctr">
              <a:spcBef>
                <a:spcPts val="0"/>
              </a:spcBef>
              <a:buNone/>
              <a:defRPr>
                <a:solidFill>
                  <a:srgbClr val="000000"/>
                </a:solidFill>
              </a:defRPr>
            </a:lvl8pPr>
            <a:lvl9pPr indent="0" lvl="8" marL="0" algn="ctr">
              <a:spcBef>
                <a:spcPts val="0"/>
              </a:spcBef>
              <a:buNone/>
              <a:defRPr>
                <a:solidFill>
                  <a:srgbClr val="000000"/>
                </a:solidFi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75" name="Shape 175"/>
        <p:cNvGrpSpPr/>
        <p:nvPr/>
      </p:nvGrpSpPr>
      <p:grpSpPr>
        <a:xfrm>
          <a:off x="0" y="0"/>
          <a:ext cx="0" cy="0"/>
          <a:chOff x="0" y="0"/>
          <a:chExt cx="0" cy="0"/>
        </a:xfrm>
      </p:grpSpPr>
      <p:sp>
        <p:nvSpPr>
          <p:cNvPr id="176" name="Google Shape;176;p88"/>
          <p:cNvSpPr txBox="1"/>
          <p:nvPr>
            <p:ph type="title"/>
          </p:nvPr>
        </p:nvSpPr>
        <p:spPr>
          <a:xfrm rot="5400000">
            <a:off x="7254558" y="1859285"/>
            <a:ext cx="5851525" cy="2682240"/>
          </a:xfrm>
          <a:prstGeom prst="rect">
            <a:avLst/>
          </a:prstGeom>
          <a:noFill/>
          <a:ln>
            <a:noFill/>
          </a:ln>
        </p:spPr>
        <p:txBody>
          <a:bodyPr anchorCtr="0" anchor="b" bIns="91425" lIns="91425" spcFirstLastPara="1" rIns="91425" wrap="square" tIns="4570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7" name="Google Shape;177;p88"/>
          <p:cNvSpPr txBox="1"/>
          <p:nvPr>
            <p:ph idx="1" type="body"/>
          </p:nvPr>
        </p:nvSpPr>
        <p:spPr>
          <a:xfrm rot="5400000">
            <a:off x="2001838" y="-507996"/>
            <a:ext cx="5851525" cy="7416800"/>
          </a:xfrm>
          <a:prstGeom prst="rect">
            <a:avLst/>
          </a:prstGeom>
          <a:noFill/>
          <a:ln>
            <a:noFill/>
          </a:ln>
        </p:spPr>
        <p:txBody>
          <a:bodyPr anchorCtr="0" anchor="t" bIns="45700" lIns="91425" spcFirstLastPara="1" rIns="91425" wrap="square" tIns="45700">
            <a:normAutofit/>
          </a:bodyPr>
          <a:lstStyle>
            <a:lvl1pPr indent="-325755" lvl="0" marL="457200" algn="l">
              <a:spcBef>
                <a:spcPts val="580"/>
              </a:spcBef>
              <a:spcAft>
                <a:spcPts val="0"/>
              </a:spcAft>
              <a:buSzPts val="1530"/>
              <a:buChar char="⚫"/>
              <a:defRPr/>
            </a:lvl1pPr>
            <a:lvl2pPr indent="-325755" lvl="1" marL="914400" algn="l">
              <a:spcBef>
                <a:spcPts val="370"/>
              </a:spcBef>
              <a:spcAft>
                <a:spcPts val="0"/>
              </a:spcAft>
              <a:buSzPts val="1530"/>
              <a:buChar char="⚫"/>
              <a:defRPr/>
            </a:lvl2pPr>
            <a:lvl3pPr indent="-325755" lvl="2" marL="1371600" algn="l">
              <a:spcBef>
                <a:spcPts val="370"/>
              </a:spcBef>
              <a:spcAft>
                <a:spcPts val="0"/>
              </a:spcAft>
              <a:buSzPts val="1530"/>
              <a:buChar char="⚫"/>
              <a:defRPr/>
            </a:lvl3pPr>
            <a:lvl4pPr indent="-320039" lvl="3" marL="1828800" algn="l">
              <a:spcBef>
                <a:spcPts val="370"/>
              </a:spcBef>
              <a:spcAft>
                <a:spcPts val="0"/>
              </a:spcAft>
              <a:buSzPts val="1440"/>
              <a:buChar char="⚫"/>
              <a:defRPr/>
            </a:lvl4pPr>
            <a:lvl5pPr indent="-342900" lvl="4" marL="2286000" algn="l">
              <a:spcBef>
                <a:spcPts val="370"/>
              </a:spcBef>
              <a:spcAft>
                <a:spcPts val="0"/>
              </a:spcAft>
              <a:buSzPts val="1800"/>
              <a:buChar char="o"/>
              <a:defRPr/>
            </a:lvl5pPr>
            <a:lvl6pPr indent="-342900" lvl="5" marL="2743200" algn="l">
              <a:spcBef>
                <a:spcPts val="370"/>
              </a:spcBef>
              <a:spcAft>
                <a:spcPts val="0"/>
              </a:spcAft>
              <a:buSzPts val="1800"/>
              <a:buChar char="•"/>
              <a:defRPr/>
            </a:lvl6pPr>
            <a:lvl7pPr indent="-342900" lvl="6" marL="3200400" algn="l">
              <a:spcBef>
                <a:spcPts val="370"/>
              </a:spcBef>
              <a:spcAft>
                <a:spcPts val="0"/>
              </a:spcAft>
              <a:buSzPts val="1800"/>
              <a:buChar char="•"/>
              <a:defRPr/>
            </a:lvl7pPr>
            <a:lvl8pPr indent="-342900" lvl="7" marL="3657600" algn="l">
              <a:spcBef>
                <a:spcPts val="370"/>
              </a:spcBef>
              <a:spcAft>
                <a:spcPts val="0"/>
              </a:spcAft>
              <a:buSzPts val="1800"/>
              <a:buChar char="•"/>
              <a:defRPr/>
            </a:lvl8pPr>
            <a:lvl9pPr indent="-342900" lvl="8" marL="4114800" algn="l">
              <a:spcBef>
                <a:spcPts val="370"/>
              </a:spcBef>
              <a:spcAft>
                <a:spcPts val="0"/>
              </a:spcAft>
              <a:buSzPts val="1800"/>
              <a:buChar char="•"/>
              <a:defRPr/>
            </a:lvl9pPr>
          </a:lstStyle>
          <a:p/>
        </p:txBody>
      </p:sp>
      <p:sp>
        <p:nvSpPr>
          <p:cNvPr id="178" name="Google Shape;178;p88"/>
          <p:cNvSpPr txBox="1"/>
          <p:nvPr>
            <p:ph idx="10" type="dt"/>
          </p:nvPr>
        </p:nvSpPr>
        <p:spPr>
          <a:xfrm>
            <a:off x="8229600" y="6191250"/>
            <a:ext cx="3302000" cy="47625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9" name="Google Shape;179;p88"/>
          <p:cNvSpPr txBox="1"/>
          <p:nvPr>
            <p:ph idx="11" type="ftr"/>
          </p:nvPr>
        </p:nvSpPr>
        <p:spPr>
          <a:xfrm>
            <a:off x="1219200" y="6172200"/>
            <a:ext cx="5283200" cy="4572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0" name="Google Shape;180;p88"/>
          <p:cNvSpPr/>
          <p:nvPr>
            <p:ph idx="12" type="sldNum"/>
          </p:nvPr>
        </p:nvSpPr>
        <p:spPr>
          <a:xfrm>
            <a:off x="195072" y="6210300"/>
            <a:ext cx="609600" cy="457200"/>
          </a:xfrm>
          <a:prstGeom prst="ellipse">
            <a:avLst/>
          </a:prstGeom>
          <a:solidFill>
            <a:schemeClr val="accent1"/>
          </a:solidFill>
          <a:ln>
            <a:noFill/>
          </a:ln>
        </p:spPr>
        <p:txBody>
          <a:bodyPr anchorCtr="1" anchor="ctr" bIns="0" lIns="0" spcFirstLastPara="1" rIns="0" wrap="square" tIns="0">
            <a:noAutofit/>
          </a:bodyPr>
          <a:lstStyle>
            <a:lvl1pPr indent="0" lvl="0" marL="0" algn="ctr">
              <a:spcBef>
                <a:spcPts val="0"/>
              </a:spcBef>
              <a:buNone/>
              <a:defRPr>
                <a:solidFill>
                  <a:srgbClr val="000000"/>
                </a:solidFill>
              </a:defRPr>
            </a:lvl1pPr>
            <a:lvl2pPr indent="0" lvl="1" marL="0" algn="ctr">
              <a:spcBef>
                <a:spcPts val="0"/>
              </a:spcBef>
              <a:buNone/>
              <a:defRPr>
                <a:solidFill>
                  <a:srgbClr val="000000"/>
                </a:solidFill>
              </a:defRPr>
            </a:lvl2pPr>
            <a:lvl3pPr indent="0" lvl="2" marL="0" algn="ctr">
              <a:spcBef>
                <a:spcPts val="0"/>
              </a:spcBef>
              <a:buNone/>
              <a:defRPr>
                <a:solidFill>
                  <a:srgbClr val="000000"/>
                </a:solidFill>
              </a:defRPr>
            </a:lvl3pPr>
            <a:lvl4pPr indent="0" lvl="3" marL="0" algn="ctr">
              <a:spcBef>
                <a:spcPts val="0"/>
              </a:spcBef>
              <a:buNone/>
              <a:defRPr>
                <a:solidFill>
                  <a:srgbClr val="000000"/>
                </a:solidFill>
              </a:defRPr>
            </a:lvl4pPr>
            <a:lvl5pPr indent="0" lvl="4" marL="0" algn="ctr">
              <a:spcBef>
                <a:spcPts val="0"/>
              </a:spcBef>
              <a:buNone/>
              <a:defRPr>
                <a:solidFill>
                  <a:srgbClr val="000000"/>
                </a:solidFill>
              </a:defRPr>
            </a:lvl5pPr>
            <a:lvl6pPr indent="0" lvl="5" marL="0" algn="ctr">
              <a:spcBef>
                <a:spcPts val="0"/>
              </a:spcBef>
              <a:buNone/>
              <a:defRPr>
                <a:solidFill>
                  <a:srgbClr val="000000"/>
                </a:solidFill>
              </a:defRPr>
            </a:lvl6pPr>
            <a:lvl7pPr indent="0" lvl="6" marL="0" algn="ctr">
              <a:spcBef>
                <a:spcPts val="0"/>
              </a:spcBef>
              <a:buNone/>
              <a:defRPr>
                <a:solidFill>
                  <a:srgbClr val="000000"/>
                </a:solidFill>
              </a:defRPr>
            </a:lvl7pPr>
            <a:lvl8pPr indent="0" lvl="7" marL="0" algn="ctr">
              <a:spcBef>
                <a:spcPts val="0"/>
              </a:spcBef>
              <a:buNone/>
              <a:defRPr>
                <a:solidFill>
                  <a:srgbClr val="000000"/>
                </a:solidFill>
              </a:defRPr>
            </a:lvl8pPr>
            <a:lvl9pPr indent="0" lvl="8" marL="0" algn="ctr">
              <a:spcBef>
                <a:spcPts val="0"/>
              </a:spcBef>
              <a:buNone/>
              <a:defRPr>
                <a:solidFill>
                  <a:srgbClr val="000000"/>
                </a:solidFi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9" name="Shape 189"/>
        <p:cNvGrpSpPr/>
        <p:nvPr/>
      </p:nvGrpSpPr>
      <p:grpSpPr>
        <a:xfrm>
          <a:off x="0" y="0"/>
          <a:ext cx="0" cy="0"/>
          <a:chOff x="0" y="0"/>
          <a:chExt cx="0" cy="0"/>
        </a:xfrm>
      </p:grpSpPr>
      <p:sp>
        <p:nvSpPr>
          <p:cNvPr id="190" name="Google Shape;190;p55"/>
          <p:cNvSpPr txBox="1"/>
          <p:nvPr>
            <p:ph type="title"/>
          </p:nvPr>
        </p:nvSpPr>
        <p:spPr>
          <a:xfrm>
            <a:off x="1219200" y="274638"/>
            <a:ext cx="10363200" cy="1143000"/>
          </a:xfrm>
          <a:prstGeom prst="rect">
            <a:avLst/>
          </a:prstGeom>
          <a:noFill/>
          <a:ln>
            <a:noFill/>
          </a:ln>
        </p:spPr>
        <p:txBody>
          <a:bodyPr anchorCtr="0" anchor="b" bIns="91425" lIns="91425" spcFirstLastPara="1" rIns="91425" wrap="square" tIns="4570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1" name="Google Shape;191;p55"/>
          <p:cNvSpPr txBox="1"/>
          <p:nvPr>
            <p:ph idx="10" type="dt"/>
          </p:nvPr>
        </p:nvSpPr>
        <p:spPr>
          <a:xfrm>
            <a:off x="8229600" y="6191250"/>
            <a:ext cx="3302000" cy="47625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2" name="Google Shape;192;p55"/>
          <p:cNvSpPr txBox="1"/>
          <p:nvPr>
            <p:ph idx="11" type="ftr"/>
          </p:nvPr>
        </p:nvSpPr>
        <p:spPr>
          <a:xfrm>
            <a:off x="1219200" y="6172200"/>
            <a:ext cx="5283200" cy="4572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3" name="Google Shape;193;p55"/>
          <p:cNvSpPr/>
          <p:nvPr>
            <p:ph idx="12" type="sldNum"/>
          </p:nvPr>
        </p:nvSpPr>
        <p:spPr>
          <a:xfrm>
            <a:off x="195072" y="6210300"/>
            <a:ext cx="609600" cy="457200"/>
          </a:xfrm>
          <a:prstGeom prst="ellipse">
            <a:avLst/>
          </a:prstGeom>
          <a:solidFill>
            <a:schemeClr val="accent1"/>
          </a:solidFill>
          <a:ln>
            <a:noFill/>
          </a:ln>
        </p:spPr>
        <p:txBody>
          <a:bodyPr anchorCtr="1" anchor="ctr" bIns="0" lIns="0" spcFirstLastPara="1" rIns="0" wrap="square" tIns="0">
            <a:noAutofit/>
          </a:bodyPr>
          <a:lstStyle>
            <a:lvl1pPr indent="0" lvl="0" marL="0" algn="ctr">
              <a:spcBef>
                <a:spcPts val="0"/>
              </a:spcBef>
              <a:buNone/>
              <a:defRPr>
                <a:solidFill>
                  <a:srgbClr val="FFFFFF"/>
                </a:solidFill>
              </a:defRPr>
            </a:lvl1pPr>
            <a:lvl2pPr indent="0" lvl="1" marL="0" algn="ctr">
              <a:spcBef>
                <a:spcPts val="0"/>
              </a:spcBef>
              <a:buNone/>
              <a:defRPr>
                <a:solidFill>
                  <a:srgbClr val="FFFFFF"/>
                </a:solidFill>
              </a:defRPr>
            </a:lvl2pPr>
            <a:lvl3pPr indent="0" lvl="2" marL="0" algn="ctr">
              <a:spcBef>
                <a:spcPts val="0"/>
              </a:spcBef>
              <a:buNone/>
              <a:defRPr>
                <a:solidFill>
                  <a:srgbClr val="FFFFFF"/>
                </a:solidFill>
              </a:defRPr>
            </a:lvl3pPr>
            <a:lvl4pPr indent="0" lvl="3" marL="0" algn="ctr">
              <a:spcBef>
                <a:spcPts val="0"/>
              </a:spcBef>
              <a:buNone/>
              <a:defRPr>
                <a:solidFill>
                  <a:srgbClr val="FFFFFF"/>
                </a:solidFill>
              </a:defRPr>
            </a:lvl4pPr>
            <a:lvl5pPr indent="0" lvl="4" marL="0" algn="ctr">
              <a:spcBef>
                <a:spcPts val="0"/>
              </a:spcBef>
              <a:buNone/>
              <a:defRPr>
                <a:solidFill>
                  <a:srgbClr val="FFFFFF"/>
                </a:solidFill>
              </a:defRPr>
            </a:lvl5pPr>
            <a:lvl6pPr indent="0" lvl="5" marL="0" algn="ctr">
              <a:spcBef>
                <a:spcPts val="0"/>
              </a:spcBef>
              <a:buNone/>
              <a:defRPr>
                <a:solidFill>
                  <a:srgbClr val="FFFFFF"/>
                </a:solidFill>
              </a:defRPr>
            </a:lvl6pPr>
            <a:lvl7pPr indent="0" lvl="6" marL="0" algn="ctr">
              <a:spcBef>
                <a:spcPts val="0"/>
              </a:spcBef>
              <a:buNone/>
              <a:defRPr>
                <a:solidFill>
                  <a:srgbClr val="FFFFFF"/>
                </a:solidFill>
              </a:defRPr>
            </a:lvl7pPr>
            <a:lvl8pPr indent="0" lvl="7" marL="0" algn="ctr">
              <a:spcBef>
                <a:spcPts val="0"/>
              </a:spcBef>
              <a:buNone/>
              <a:defRPr>
                <a:solidFill>
                  <a:srgbClr val="FFFFFF"/>
                </a:solidFill>
              </a:defRPr>
            </a:lvl8pPr>
            <a:lvl9pPr indent="0" lvl="8" marL="0" algn="ctr">
              <a:spcBef>
                <a:spcPts val="0"/>
              </a:spcBef>
              <a:buNone/>
              <a:defRPr>
                <a:solidFill>
                  <a:srgbClr val="FFFFFF"/>
                </a:solidFill>
              </a:defRPr>
            </a:lvl9pPr>
          </a:lstStyle>
          <a:p>
            <a:pPr indent="0" lvl="0" marL="0" rtl="0" algn="ctr">
              <a:spcBef>
                <a:spcPts val="0"/>
              </a:spcBef>
              <a:spcAft>
                <a:spcPts val="0"/>
              </a:spcAft>
              <a:buNone/>
            </a:pPr>
            <a:fld id="{00000000-1234-1234-1234-123412341234}" type="slidenum">
              <a:rPr lang="en-US"/>
              <a:t>‹#›</a:t>
            </a:fld>
            <a:endParaRPr/>
          </a:p>
        </p:txBody>
      </p:sp>
      <p:sp>
        <p:nvSpPr>
          <p:cNvPr id="194" name="Google Shape;194;p55"/>
          <p:cNvSpPr txBox="1"/>
          <p:nvPr>
            <p:ph idx="1" type="body"/>
          </p:nvPr>
        </p:nvSpPr>
        <p:spPr>
          <a:xfrm>
            <a:off x="1219200" y="1447800"/>
            <a:ext cx="10363200" cy="4572000"/>
          </a:xfrm>
          <a:prstGeom prst="rect">
            <a:avLst/>
          </a:prstGeom>
          <a:noFill/>
          <a:ln>
            <a:noFill/>
          </a:ln>
        </p:spPr>
        <p:txBody>
          <a:bodyPr anchorCtr="0" anchor="t" bIns="45700" lIns="91425" spcFirstLastPara="1" rIns="91425" wrap="square" tIns="45700">
            <a:normAutofit/>
          </a:bodyPr>
          <a:lstStyle>
            <a:lvl1pPr indent="-325755" lvl="0" marL="457200" algn="l">
              <a:spcBef>
                <a:spcPts val="580"/>
              </a:spcBef>
              <a:spcAft>
                <a:spcPts val="0"/>
              </a:spcAft>
              <a:buSzPts val="1530"/>
              <a:buChar char="⚫"/>
              <a:defRPr/>
            </a:lvl1pPr>
            <a:lvl2pPr indent="-325755" lvl="1" marL="914400" algn="l">
              <a:spcBef>
                <a:spcPts val="370"/>
              </a:spcBef>
              <a:spcAft>
                <a:spcPts val="0"/>
              </a:spcAft>
              <a:buSzPts val="1530"/>
              <a:buChar char="⚫"/>
              <a:defRPr/>
            </a:lvl2pPr>
            <a:lvl3pPr indent="-325755" lvl="2" marL="1371600" algn="l">
              <a:spcBef>
                <a:spcPts val="370"/>
              </a:spcBef>
              <a:spcAft>
                <a:spcPts val="0"/>
              </a:spcAft>
              <a:buSzPts val="1530"/>
              <a:buChar char="⚫"/>
              <a:defRPr/>
            </a:lvl3pPr>
            <a:lvl4pPr indent="-320039" lvl="3" marL="1828800" algn="l">
              <a:spcBef>
                <a:spcPts val="370"/>
              </a:spcBef>
              <a:spcAft>
                <a:spcPts val="0"/>
              </a:spcAft>
              <a:buSzPts val="1440"/>
              <a:buChar char="⚫"/>
              <a:defRPr/>
            </a:lvl4pPr>
            <a:lvl5pPr indent="-342900" lvl="4" marL="2286000" algn="l">
              <a:spcBef>
                <a:spcPts val="370"/>
              </a:spcBef>
              <a:spcAft>
                <a:spcPts val="0"/>
              </a:spcAft>
              <a:buSzPts val="1800"/>
              <a:buChar char="o"/>
              <a:defRPr/>
            </a:lvl5pPr>
            <a:lvl6pPr indent="-342900" lvl="5" marL="2743200" algn="l">
              <a:spcBef>
                <a:spcPts val="370"/>
              </a:spcBef>
              <a:spcAft>
                <a:spcPts val="0"/>
              </a:spcAft>
              <a:buSzPts val="1800"/>
              <a:buChar char="•"/>
              <a:defRPr/>
            </a:lvl6pPr>
            <a:lvl7pPr indent="-342900" lvl="6" marL="3200400" algn="l">
              <a:spcBef>
                <a:spcPts val="370"/>
              </a:spcBef>
              <a:spcAft>
                <a:spcPts val="0"/>
              </a:spcAft>
              <a:buSzPts val="1800"/>
              <a:buChar char="•"/>
              <a:defRPr/>
            </a:lvl7pPr>
            <a:lvl8pPr indent="-342900" lvl="7" marL="3657600" algn="l">
              <a:spcBef>
                <a:spcPts val="370"/>
              </a:spcBef>
              <a:spcAft>
                <a:spcPts val="0"/>
              </a:spcAft>
              <a:buSzPts val="1800"/>
              <a:buChar char="•"/>
              <a:defRPr/>
            </a:lvl8pPr>
            <a:lvl9pPr indent="-342900" lvl="8" marL="4114800" algn="l">
              <a:spcBef>
                <a:spcPts val="370"/>
              </a:spcBef>
              <a:spcAft>
                <a:spcPts val="0"/>
              </a:spcAft>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5" name="Shape 195"/>
        <p:cNvGrpSpPr/>
        <p:nvPr/>
      </p:nvGrpSpPr>
      <p:grpSpPr>
        <a:xfrm>
          <a:off x="0" y="0"/>
          <a:ext cx="0" cy="0"/>
          <a:chOff x="0" y="0"/>
          <a:chExt cx="0" cy="0"/>
        </a:xfrm>
      </p:grpSpPr>
      <p:sp>
        <p:nvSpPr>
          <p:cNvPr id="196" name="Google Shape;196;p56"/>
          <p:cNvSpPr txBox="1"/>
          <p:nvPr>
            <p:ph idx="10" type="dt"/>
          </p:nvPr>
        </p:nvSpPr>
        <p:spPr>
          <a:xfrm>
            <a:off x="8229600" y="6191250"/>
            <a:ext cx="3302000" cy="47625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 name="Google Shape;197;p56"/>
          <p:cNvSpPr txBox="1"/>
          <p:nvPr>
            <p:ph idx="11" type="ftr"/>
          </p:nvPr>
        </p:nvSpPr>
        <p:spPr>
          <a:xfrm>
            <a:off x="1219200" y="6172200"/>
            <a:ext cx="5283200" cy="4572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8" name="Google Shape;198;p56"/>
          <p:cNvSpPr/>
          <p:nvPr>
            <p:ph idx="12" type="sldNum"/>
          </p:nvPr>
        </p:nvSpPr>
        <p:spPr>
          <a:xfrm>
            <a:off x="195072" y="6210300"/>
            <a:ext cx="609600" cy="457200"/>
          </a:xfrm>
          <a:prstGeom prst="ellipse">
            <a:avLst/>
          </a:prstGeom>
          <a:solidFill>
            <a:schemeClr val="accent1"/>
          </a:solidFill>
          <a:ln>
            <a:noFill/>
          </a:ln>
        </p:spPr>
        <p:txBody>
          <a:bodyPr anchorCtr="1" anchor="ctr" bIns="0" lIns="0" spcFirstLastPara="1" rIns="0" wrap="square" tIns="0">
            <a:noAutofit/>
          </a:bodyPr>
          <a:lstStyle>
            <a:lvl1pPr indent="0" lvl="0" marL="0" algn="ctr">
              <a:spcBef>
                <a:spcPts val="0"/>
              </a:spcBef>
              <a:buNone/>
              <a:defRPr>
                <a:solidFill>
                  <a:srgbClr val="FFFFFF"/>
                </a:solidFill>
              </a:defRPr>
            </a:lvl1pPr>
            <a:lvl2pPr indent="0" lvl="1" marL="0" algn="ctr">
              <a:spcBef>
                <a:spcPts val="0"/>
              </a:spcBef>
              <a:buNone/>
              <a:defRPr>
                <a:solidFill>
                  <a:srgbClr val="FFFFFF"/>
                </a:solidFill>
              </a:defRPr>
            </a:lvl2pPr>
            <a:lvl3pPr indent="0" lvl="2" marL="0" algn="ctr">
              <a:spcBef>
                <a:spcPts val="0"/>
              </a:spcBef>
              <a:buNone/>
              <a:defRPr>
                <a:solidFill>
                  <a:srgbClr val="FFFFFF"/>
                </a:solidFill>
              </a:defRPr>
            </a:lvl3pPr>
            <a:lvl4pPr indent="0" lvl="3" marL="0" algn="ctr">
              <a:spcBef>
                <a:spcPts val="0"/>
              </a:spcBef>
              <a:buNone/>
              <a:defRPr>
                <a:solidFill>
                  <a:srgbClr val="FFFFFF"/>
                </a:solidFill>
              </a:defRPr>
            </a:lvl4pPr>
            <a:lvl5pPr indent="0" lvl="4" marL="0" algn="ctr">
              <a:spcBef>
                <a:spcPts val="0"/>
              </a:spcBef>
              <a:buNone/>
              <a:defRPr>
                <a:solidFill>
                  <a:srgbClr val="FFFFFF"/>
                </a:solidFill>
              </a:defRPr>
            </a:lvl5pPr>
            <a:lvl6pPr indent="0" lvl="5" marL="0" algn="ctr">
              <a:spcBef>
                <a:spcPts val="0"/>
              </a:spcBef>
              <a:buNone/>
              <a:defRPr>
                <a:solidFill>
                  <a:srgbClr val="FFFFFF"/>
                </a:solidFill>
              </a:defRPr>
            </a:lvl6pPr>
            <a:lvl7pPr indent="0" lvl="6" marL="0" algn="ctr">
              <a:spcBef>
                <a:spcPts val="0"/>
              </a:spcBef>
              <a:buNone/>
              <a:defRPr>
                <a:solidFill>
                  <a:srgbClr val="FFFFFF"/>
                </a:solidFill>
              </a:defRPr>
            </a:lvl7pPr>
            <a:lvl8pPr indent="0" lvl="7" marL="0" algn="ctr">
              <a:spcBef>
                <a:spcPts val="0"/>
              </a:spcBef>
              <a:buNone/>
              <a:defRPr>
                <a:solidFill>
                  <a:srgbClr val="FFFFFF"/>
                </a:solidFill>
              </a:defRPr>
            </a:lvl8pPr>
            <a:lvl9pPr indent="0" lvl="8" marL="0" algn="ctr">
              <a:spcBef>
                <a:spcPts val="0"/>
              </a:spcBef>
              <a:buNone/>
              <a:defRPr>
                <a:solidFill>
                  <a:srgbClr val="FFFFFF"/>
                </a:solidFi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bg>
      <p:bgPr>
        <a:blipFill rotWithShape="1">
          <a:blip r:embed="rId2">
            <a:alphaModFix/>
          </a:blip>
          <a:tile algn="tl" flip="none" tx="0" sx="55000" ty="0" sy="55000"/>
        </a:blipFill>
      </p:bgPr>
    </p:bg>
    <p:spTree>
      <p:nvGrpSpPr>
        <p:cNvPr id="199" name="Shape 199"/>
        <p:cNvGrpSpPr/>
        <p:nvPr/>
      </p:nvGrpSpPr>
      <p:grpSpPr>
        <a:xfrm>
          <a:off x="0" y="0"/>
          <a:ext cx="0" cy="0"/>
          <a:chOff x="0" y="0"/>
          <a:chExt cx="0" cy="0"/>
        </a:xfrm>
      </p:grpSpPr>
      <p:sp>
        <p:nvSpPr>
          <p:cNvPr id="200" name="Google Shape;200;p89"/>
          <p:cNvSpPr/>
          <p:nvPr/>
        </p:nvSpPr>
        <p:spPr>
          <a:xfrm>
            <a:off x="0" y="0"/>
            <a:ext cx="121920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Baskerville"/>
              <a:ea typeface="Libre Baskerville"/>
              <a:cs typeface="Libre Baskerville"/>
              <a:sym typeface="Libre Baskerville"/>
            </a:endParaRPr>
          </a:p>
        </p:txBody>
      </p:sp>
      <p:sp>
        <p:nvSpPr>
          <p:cNvPr id="201" name="Google Shape;201;p89"/>
          <p:cNvSpPr/>
          <p:nvPr/>
        </p:nvSpPr>
        <p:spPr>
          <a:xfrm>
            <a:off x="87084" y="69756"/>
            <a:ext cx="12017829" cy="6692201"/>
          </a:xfrm>
          <a:prstGeom prst="roundRect">
            <a:avLst>
              <a:gd fmla="val 4929" name="adj"/>
            </a:avLst>
          </a:prstGeom>
          <a:blipFill rotWithShape="1">
            <a:blip r:embed="rId2">
              <a:alphaModFix/>
            </a:blip>
            <a:tile algn="tl" flip="none" tx="0" sx="55000" ty="0" sy="55000"/>
          </a:blipFill>
          <a:ln cap="sq"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Baskerville"/>
              <a:ea typeface="Libre Baskerville"/>
              <a:cs typeface="Libre Baskerville"/>
              <a:sym typeface="Libre Baskerville"/>
            </a:endParaRPr>
          </a:p>
        </p:txBody>
      </p:sp>
      <p:sp>
        <p:nvSpPr>
          <p:cNvPr id="202" name="Google Shape;202;p89"/>
          <p:cNvSpPr txBox="1"/>
          <p:nvPr>
            <p:ph idx="1" type="subTitle"/>
          </p:nvPr>
        </p:nvSpPr>
        <p:spPr>
          <a:xfrm>
            <a:off x="1727200" y="3200400"/>
            <a:ext cx="8534400" cy="1600200"/>
          </a:xfrm>
          <a:prstGeom prst="rect">
            <a:avLst/>
          </a:prstGeom>
          <a:noFill/>
          <a:ln>
            <a:noFill/>
          </a:ln>
        </p:spPr>
        <p:txBody>
          <a:bodyPr anchorCtr="0" anchor="t" bIns="45700" lIns="91425" spcFirstLastPara="1" rIns="91425" wrap="square" tIns="45700">
            <a:normAutofit/>
          </a:bodyPr>
          <a:lstStyle>
            <a:lvl1pPr lvl="0" algn="ctr">
              <a:spcBef>
                <a:spcPts val="580"/>
              </a:spcBef>
              <a:spcAft>
                <a:spcPts val="0"/>
              </a:spcAft>
              <a:buSzPts val="2210"/>
              <a:buNone/>
              <a:defRPr sz="2600">
                <a:solidFill>
                  <a:schemeClr val="dk2"/>
                </a:solidFill>
              </a:defRPr>
            </a:lvl1pPr>
            <a:lvl2pPr lvl="1" algn="ctr">
              <a:spcBef>
                <a:spcPts val="370"/>
              </a:spcBef>
              <a:spcAft>
                <a:spcPts val="0"/>
              </a:spcAft>
              <a:buSzPts val="1530"/>
              <a:buNone/>
              <a:defRPr/>
            </a:lvl2pPr>
            <a:lvl3pPr lvl="2" algn="ctr">
              <a:spcBef>
                <a:spcPts val="370"/>
              </a:spcBef>
              <a:spcAft>
                <a:spcPts val="0"/>
              </a:spcAft>
              <a:buSzPts val="1530"/>
              <a:buNone/>
              <a:defRPr/>
            </a:lvl3pPr>
            <a:lvl4pPr lvl="3" algn="ctr">
              <a:spcBef>
                <a:spcPts val="370"/>
              </a:spcBef>
              <a:spcAft>
                <a:spcPts val="0"/>
              </a:spcAft>
              <a:buSzPts val="1440"/>
              <a:buNone/>
              <a:defRPr/>
            </a:lvl4pPr>
            <a:lvl5pPr lvl="4" algn="ctr">
              <a:spcBef>
                <a:spcPts val="370"/>
              </a:spcBef>
              <a:spcAft>
                <a:spcPts val="0"/>
              </a:spcAft>
              <a:buSzPts val="1800"/>
              <a:buNone/>
              <a:defRPr/>
            </a:lvl5pPr>
            <a:lvl6pPr lvl="5" algn="ctr">
              <a:spcBef>
                <a:spcPts val="370"/>
              </a:spcBef>
              <a:spcAft>
                <a:spcPts val="0"/>
              </a:spcAft>
              <a:buSzPts val="1800"/>
              <a:buNone/>
              <a:defRPr/>
            </a:lvl6pPr>
            <a:lvl7pPr lvl="6" algn="ctr">
              <a:spcBef>
                <a:spcPts val="370"/>
              </a:spcBef>
              <a:spcAft>
                <a:spcPts val="0"/>
              </a:spcAft>
              <a:buSzPts val="1800"/>
              <a:buNone/>
              <a:defRPr/>
            </a:lvl7pPr>
            <a:lvl8pPr lvl="7" algn="ctr">
              <a:spcBef>
                <a:spcPts val="370"/>
              </a:spcBef>
              <a:spcAft>
                <a:spcPts val="0"/>
              </a:spcAft>
              <a:buSzPts val="1800"/>
              <a:buNone/>
              <a:defRPr/>
            </a:lvl8pPr>
            <a:lvl9pPr lvl="8" algn="ctr">
              <a:spcBef>
                <a:spcPts val="370"/>
              </a:spcBef>
              <a:spcAft>
                <a:spcPts val="0"/>
              </a:spcAft>
              <a:buSzPts val="1800"/>
              <a:buNone/>
              <a:defRPr/>
            </a:lvl9pPr>
          </a:lstStyle>
          <a:p/>
        </p:txBody>
      </p:sp>
      <p:sp>
        <p:nvSpPr>
          <p:cNvPr id="203" name="Google Shape;203;p89"/>
          <p:cNvSpPr txBox="1"/>
          <p:nvPr>
            <p:ph idx="10" type="dt"/>
          </p:nvPr>
        </p:nvSpPr>
        <p:spPr>
          <a:xfrm>
            <a:off x="8229600" y="6191250"/>
            <a:ext cx="3302000" cy="47625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4" name="Google Shape;204;p89"/>
          <p:cNvSpPr txBox="1"/>
          <p:nvPr>
            <p:ph idx="11" type="ftr"/>
          </p:nvPr>
        </p:nvSpPr>
        <p:spPr>
          <a:xfrm>
            <a:off x="1219200" y="6172200"/>
            <a:ext cx="5283200" cy="4572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5" name="Google Shape;205;p89"/>
          <p:cNvSpPr/>
          <p:nvPr>
            <p:ph idx="12" type="sldNum"/>
          </p:nvPr>
        </p:nvSpPr>
        <p:spPr>
          <a:xfrm>
            <a:off x="195072" y="6210300"/>
            <a:ext cx="609600" cy="457200"/>
          </a:xfrm>
          <a:prstGeom prst="ellipse">
            <a:avLst/>
          </a:prstGeom>
          <a:solidFill>
            <a:schemeClr val="accent1"/>
          </a:solidFill>
          <a:ln>
            <a:noFill/>
          </a:ln>
        </p:spPr>
        <p:txBody>
          <a:bodyPr anchorCtr="1" anchor="ctr" bIns="0" lIns="0" spcFirstLastPara="1" rIns="0" wrap="square" tIns="0">
            <a:noAutofit/>
          </a:bodyPr>
          <a:lstStyle>
            <a:lvl1pPr indent="0" lvl="0" marL="0" algn="ctr">
              <a:spcBef>
                <a:spcPts val="0"/>
              </a:spcBef>
              <a:buNone/>
              <a:defRPr sz="1400">
                <a:solidFill>
                  <a:srgbClr val="FFFFFF"/>
                </a:solidFill>
                <a:latin typeface="Libre Franklin"/>
                <a:ea typeface="Libre Franklin"/>
                <a:cs typeface="Libre Franklin"/>
                <a:sym typeface="Libre Franklin"/>
              </a:defRPr>
            </a:lvl1pPr>
            <a:lvl2pPr indent="0" lvl="1" marL="0" algn="ctr">
              <a:spcBef>
                <a:spcPts val="0"/>
              </a:spcBef>
              <a:buNone/>
              <a:defRPr sz="1400">
                <a:solidFill>
                  <a:srgbClr val="FFFFFF"/>
                </a:solidFill>
                <a:latin typeface="Libre Franklin"/>
                <a:ea typeface="Libre Franklin"/>
                <a:cs typeface="Libre Franklin"/>
                <a:sym typeface="Libre Franklin"/>
              </a:defRPr>
            </a:lvl2pPr>
            <a:lvl3pPr indent="0" lvl="2" marL="0" algn="ctr">
              <a:spcBef>
                <a:spcPts val="0"/>
              </a:spcBef>
              <a:buNone/>
              <a:defRPr sz="1400">
                <a:solidFill>
                  <a:srgbClr val="FFFFFF"/>
                </a:solidFill>
                <a:latin typeface="Libre Franklin"/>
                <a:ea typeface="Libre Franklin"/>
                <a:cs typeface="Libre Franklin"/>
                <a:sym typeface="Libre Franklin"/>
              </a:defRPr>
            </a:lvl3pPr>
            <a:lvl4pPr indent="0" lvl="3" marL="0" algn="ctr">
              <a:spcBef>
                <a:spcPts val="0"/>
              </a:spcBef>
              <a:buNone/>
              <a:defRPr sz="1400">
                <a:solidFill>
                  <a:srgbClr val="FFFFFF"/>
                </a:solidFill>
                <a:latin typeface="Libre Franklin"/>
                <a:ea typeface="Libre Franklin"/>
                <a:cs typeface="Libre Franklin"/>
                <a:sym typeface="Libre Franklin"/>
              </a:defRPr>
            </a:lvl4pPr>
            <a:lvl5pPr indent="0" lvl="4" marL="0" algn="ctr">
              <a:spcBef>
                <a:spcPts val="0"/>
              </a:spcBef>
              <a:buNone/>
              <a:defRPr sz="1400">
                <a:solidFill>
                  <a:srgbClr val="FFFFFF"/>
                </a:solidFill>
                <a:latin typeface="Libre Franklin"/>
                <a:ea typeface="Libre Franklin"/>
                <a:cs typeface="Libre Franklin"/>
                <a:sym typeface="Libre Franklin"/>
              </a:defRPr>
            </a:lvl5pPr>
            <a:lvl6pPr indent="0" lvl="5" marL="0" algn="ctr">
              <a:spcBef>
                <a:spcPts val="0"/>
              </a:spcBef>
              <a:buNone/>
              <a:defRPr sz="1400">
                <a:solidFill>
                  <a:srgbClr val="FFFFFF"/>
                </a:solidFill>
                <a:latin typeface="Libre Franklin"/>
                <a:ea typeface="Libre Franklin"/>
                <a:cs typeface="Libre Franklin"/>
                <a:sym typeface="Libre Franklin"/>
              </a:defRPr>
            </a:lvl6pPr>
            <a:lvl7pPr indent="0" lvl="6" marL="0" algn="ctr">
              <a:spcBef>
                <a:spcPts val="0"/>
              </a:spcBef>
              <a:buNone/>
              <a:defRPr sz="1400">
                <a:solidFill>
                  <a:srgbClr val="FFFFFF"/>
                </a:solidFill>
                <a:latin typeface="Libre Franklin"/>
                <a:ea typeface="Libre Franklin"/>
                <a:cs typeface="Libre Franklin"/>
                <a:sym typeface="Libre Franklin"/>
              </a:defRPr>
            </a:lvl7pPr>
            <a:lvl8pPr indent="0" lvl="7" marL="0" algn="ctr">
              <a:spcBef>
                <a:spcPts val="0"/>
              </a:spcBef>
              <a:buNone/>
              <a:defRPr sz="1400">
                <a:solidFill>
                  <a:srgbClr val="FFFFFF"/>
                </a:solidFill>
                <a:latin typeface="Libre Franklin"/>
                <a:ea typeface="Libre Franklin"/>
                <a:cs typeface="Libre Franklin"/>
                <a:sym typeface="Libre Franklin"/>
              </a:defRPr>
            </a:lvl8pPr>
            <a:lvl9pPr indent="0" lvl="8" marL="0" algn="ctr">
              <a:spcBef>
                <a:spcPts val="0"/>
              </a:spcBef>
              <a:buNone/>
              <a:defRPr sz="1400">
                <a:solidFill>
                  <a:srgbClr val="FFFFFF"/>
                </a:solidFill>
                <a:latin typeface="Libre Franklin"/>
                <a:ea typeface="Libre Franklin"/>
                <a:cs typeface="Libre Franklin"/>
                <a:sym typeface="Libre Franklin"/>
              </a:defRPr>
            </a:lvl9pPr>
          </a:lstStyle>
          <a:p>
            <a:pPr indent="0" lvl="0" marL="0" rtl="0" algn="ctr">
              <a:spcBef>
                <a:spcPts val="0"/>
              </a:spcBef>
              <a:spcAft>
                <a:spcPts val="0"/>
              </a:spcAft>
              <a:buNone/>
            </a:pPr>
            <a:fld id="{00000000-1234-1234-1234-123412341234}" type="slidenum">
              <a:rPr lang="en-US"/>
              <a:t>‹#›</a:t>
            </a:fld>
            <a:endParaRPr/>
          </a:p>
        </p:txBody>
      </p:sp>
      <p:sp>
        <p:nvSpPr>
          <p:cNvPr id="206" name="Google Shape;206;p89"/>
          <p:cNvSpPr/>
          <p:nvPr/>
        </p:nvSpPr>
        <p:spPr>
          <a:xfrm>
            <a:off x="83909" y="1449304"/>
            <a:ext cx="12028716" cy="152734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Baskerville"/>
              <a:ea typeface="Libre Baskerville"/>
              <a:cs typeface="Libre Baskerville"/>
              <a:sym typeface="Libre Baskerville"/>
            </a:endParaRPr>
          </a:p>
        </p:txBody>
      </p:sp>
      <p:sp>
        <p:nvSpPr>
          <p:cNvPr id="207" name="Google Shape;207;p89"/>
          <p:cNvSpPr/>
          <p:nvPr/>
        </p:nvSpPr>
        <p:spPr>
          <a:xfrm>
            <a:off x="83909" y="1396720"/>
            <a:ext cx="12028716" cy="120580"/>
          </a:xfrm>
          <a:prstGeom prst="rect">
            <a:avLst/>
          </a:prstGeom>
          <a:solidFill>
            <a:srgbClr val="E6AFA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Baskerville"/>
              <a:ea typeface="Libre Baskerville"/>
              <a:cs typeface="Libre Baskerville"/>
              <a:sym typeface="Libre Baskerville"/>
            </a:endParaRPr>
          </a:p>
        </p:txBody>
      </p:sp>
      <p:sp>
        <p:nvSpPr>
          <p:cNvPr id="208" name="Google Shape;208;p89"/>
          <p:cNvSpPr/>
          <p:nvPr/>
        </p:nvSpPr>
        <p:spPr>
          <a:xfrm>
            <a:off x="83909" y="2976649"/>
            <a:ext cx="12028716" cy="110532"/>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Baskerville"/>
              <a:ea typeface="Libre Baskerville"/>
              <a:cs typeface="Libre Baskerville"/>
              <a:sym typeface="Libre Baskerville"/>
            </a:endParaRPr>
          </a:p>
        </p:txBody>
      </p:sp>
      <p:sp>
        <p:nvSpPr>
          <p:cNvPr id="209" name="Google Shape;209;p89"/>
          <p:cNvSpPr txBox="1"/>
          <p:nvPr>
            <p:ph type="ctrTitle"/>
          </p:nvPr>
        </p:nvSpPr>
        <p:spPr>
          <a:xfrm>
            <a:off x="609600" y="1505931"/>
            <a:ext cx="10972800" cy="1470025"/>
          </a:xfrm>
          <a:prstGeom prst="rect">
            <a:avLst/>
          </a:prstGeom>
          <a:noFill/>
          <a:ln>
            <a:noFill/>
          </a:ln>
        </p:spPr>
        <p:txBody>
          <a:bodyPr anchorCtr="0" anchor="ctr" bIns="91425" lIns="91425" spcFirstLastPara="1" rIns="91425" wrap="square" tIns="45700">
            <a:normAutofit/>
          </a:bodyPr>
          <a:lstStyle>
            <a:lvl1pPr lvl="0" algn="ctr">
              <a:spcBef>
                <a:spcPts val="0"/>
              </a:spcBef>
              <a:spcAft>
                <a:spcPts val="0"/>
              </a:spcAft>
              <a:buClr>
                <a:srgbClr val="FFFFFF"/>
              </a:buClr>
              <a:buSzPts val="4000"/>
              <a:buFont typeface="Libre Franklin"/>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blipFill rotWithShape="1">
          <a:blip r:embed="rId2">
            <a:alphaModFix/>
          </a:blip>
          <a:tile algn="tl" flip="none" tx="0" sx="55000" ty="0" sy="55000"/>
        </a:blipFill>
      </p:bgPr>
    </p:bg>
    <p:spTree>
      <p:nvGrpSpPr>
        <p:cNvPr id="210" name="Shape 210"/>
        <p:cNvGrpSpPr/>
        <p:nvPr/>
      </p:nvGrpSpPr>
      <p:grpSpPr>
        <a:xfrm>
          <a:off x="0" y="0"/>
          <a:ext cx="0" cy="0"/>
          <a:chOff x="0" y="0"/>
          <a:chExt cx="0" cy="0"/>
        </a:xfrm>
      </p:grpSpPr>
      <p:sp>
        <p:nvSpPr>
          <p:cNvPr id="211" name="Google Shape;211;p90"/>
          <p:cNvSpPr/>
          <p:nvPr/>
        </p:nvSpPr>
        <p:spPr>
          <a:xfrm>
            <a:off x="0" y="0"/>
            <a:ext cx="121920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Baskerville"/>
              <a:ea typeface="Libre Baskerville"/>
              <a:cs typeface="Libre Baskerville"/>
              <a:sym typeface="Libre Baskerville"/>
            </a:endParaRPr>
          </a:p>
        </p:txBody>
      </p:sp>
      <p:sp>
        <p:nvSpPr>
          <p:cNvPr id="212" name="Google Shape;212;p90"/>
          <p:cNvSpPr/>
          <p:nvPr/>
        </p:nvSpPr>
        <p:spPr>
          <a:xfrm>
            <a:off x="87084" y="69756"/>
            <a:ext cx="12017829" cy="6692201"/>
          </a:xfrm>
          <a:prstGeom prst="roundRect">
            <a:avLst>
              <a:gd fmla="val 4929" name="adj"/>
            </a:avLst>
          </a:prstGeom>
          <a:blipFill rotWithShape="1">
            <a:blip r:embed="rId2">
              <a:alphaModFix/>
            </a:blip>
            <a:tile algn="tl" flip="none" tx="0" sx="55000" ty="0" sy="55000"/>
          </a:blipFill>
          <a:ln cap="sq"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Baskerville"/>
              <a:ea typeface="Libre Baskerville"/>
              <a:cs typeface="Libre Baskerville"/>
              <a:sym typeface="Libre Baskerville"/>
            </a:endParaRPr>
          </a:p>
        </p:txBody>
      </p:sp>
      <p:sp>
        <p:nvSpPr>
          <p:cNvPr id="213" name="Google Shape;213;p90"/>
          <p:cNvSpPr txBox="1"/>
          <p:nvPr>
            <p:ph type="title"/>
          </p:nvPr>
        </p:nvSpPr>
        <p:spPr>
          <a:xfrm>
            <a:off x="963084" y="952501"/>
            <a:ext cx="10363200" cy="1362075"/>
          </a:xfrm>
          <a:prstGeom prst="rect">
            <a:avLst/>
          </a:prstGeom>
          <a:noFill/>
          <a:ln>
            <a:noFill/>
          </a:ln>
        </p:spPr>
        <p:txBody>
          <a:bodyPr anchorCtr="0" anchor="b" bIns="91425" lIns="91425" spcFirstLastPara="1" rIns="91425" wrap="square" tIns="45700">
            <a:normAutofit/>
          </a:bodyPr>
          <a:lstStyle>
            <a:lvl1pPr lvl="0" algn="l">
              <a:spcBef>
                <a:spcPts val="0"/>
              </a:spcBef>
              <a:spcAft>
                <a:spcPts val="0"/>
              </a:spcAft>
              <a:buClr>
                <a:schemeClr val="dk2"/>
              </a:buClr>
              <a:buSzPts val="4000"/>
              <a:buFont typeface="Libre Franklin"/>
              <a:buNone/>
              <a:defRPr b="0"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4" name="Google Shape;214;p90"/>
          <p:cNvSpPr txBox="1"/>
          <p:nvPr>
            <p:ph idx="1" type="body"/>
          </p:nvPr>
        </p:nvSpPr>
        <p:spPr>
          <a:xfrm>
            <a:off x="963084" y="2547938"/>
            <a:ext cx="10363200" cy="1338262"/>
          </a:xfrm>
          <a:prstGeom prst="rect">
            <a:avLst/>
          </a:prstGeom>
          <a:noFill/>
          <a:ln>
            <a:noFill/>
          </a:ln>
        </p:spPr>
        <p:txBody>
          <a:bodyPr anchorCtr="0" anchor="t" bIns="45700" lIns="91425" spcFirstLastPara="1" rIns="91425" wrap="square" tIns="45700">
            <a:normAutofit/>
          </a:bodyPr>
          <a:lstStyle>
            <a:lvl1pPr indent="-228600" lvl="0" marL="457200" algn="l">
              <a:spcBef>
                <a:spcPts val="580"/>
              </a:spcBef>
              <a:spcAft>
                <a:spcPts val="0"/>
              </a:spcAft>
              <a:buSzPts val="2040"/>
              <a:buNone/>
              <a:defRPr sz="2400">
                <a:solidFill>
                  <a:srgbClr val="888888"/>
                </a:solidFill>
              </a:defRPr>
            </a:lvl1pPr>
            <a:lvl2pPr indent="-228600" lvl="1" marL="914400" algn="l">
              <a:spcBef>
                <a:spcPts val="370"/>
              </a:spcBef>
              <a:spcAft>
                <a:spcPts val="0"/>
              </a:spcAft>
              <a:buSzPts val="1530"/>
              <a:buNone/>
              <a:defRPr sz="1800">
                <a:solidFill>
                  <a:srgbClr val="888888"/>
                </a:solidFill>
              </a:defRPr>
            </a:lvl2pPr>
            <a:lvl3pPr indent="-228600" lvl="2" marL="1371600" algn="l">
              <a:spcBef>
                <a:spcPts val="370"/>
              </a:spcBef>
              <a:spcAft>
                <a:spcPts val="0"/>
              </a:spcAft>
              <a:buSzPts val="1360"/>
              <a:buNone/>
              <a:defRPr sz="1600">
                <a:solidFill>
                  <a:srgbClr val="888888"/>
                </a:solidFill>
              </a:defRPr>
            </a:lvl3pPr>
            <a:lvl4pPr indent="-228600" lvl="3" marL="1828800" algn="l">
              <a:spcBef>
                <a:spcPts val="370"/>
              </a:spcBef>
              <a:spcAft>
                <a:spcPts val="0"/>
              </a:spcAft>
              <a:buSzPts val="1120"/>
              <a:buNone/>
              <a:defRPr sz="1400">
                <a:solidFill>
                  <a:srgbClr val="888888"/>
                </a:solidFill>
              </a:defRPr>
            </a:lvl4pPr>
            <a:lvl5pPr indent="-228600" lvl="4" marL="2286000" algn="l">
              <a:spcBef>
                <a:spcPts val="370"/>
              </a:spcBef>
              <a:spcAft>
                <a:spcPts val="0"/>
              </a:spcAft>
              <a:buSzPts val="1400"/>
              <a:buFont typeface="Libre Baskerville"/>
              <a:buNone/>
              <a:defRPr sz="1400">
                <a:solidFill>
                  <a:srgbClr val="888888"/>
                </a:solidFill>
              </a:defRPr>
            </a:lvl5pPr>
            <a:lvl6pPr indent="-342900" lvl="5" marL="2743200" algn="l">
              <a:spcBef>
                <a:spcPts val="370"/>
              </a:spcBef>
              <a:spcAft>
                <a:spcPts val="0"/>
              </a:spcAft>
              <a:buSzPts val="1800"/>
              <a:buChar char="•"/>
              <a:defRPr/>
            </a:lvl6pPr>
            <a:lvl7pPr indent="-342900" lvl="6" marL="3200400" algn="l">
              <a:spcBef>
                <a:spcPts val="370"/>
              </a:spcBef>
              <a:spcAft>
                <a:spcPts val="0"/>
              </a:spcAft>
              <a:buSzPts val="1800"/>
              <a:buChar char="•"/>
              <a:defRPr/>
            </a:lvl7pPr>
            <a:lvl8pPr indent="-342900" lvl="7" marL="3657600" algn="l">
              <a:spcBef>
                <a:spcPts val="370"/>
              </a:spcBef>
              <a:spcAft>
                <a:spcPts val="0"/>
              </a:spcAft>
              <a:buSzPts val="1800"/>
              <a:buChar char="•"/>
              <a:defRPr/>
            </a:lvl8pPr>
            <a:lvl9pPr indent="-342900" lvl="8" marL="4114800" algn="l">
              <a:spcBef>
                <a:spcPts val="370"/>
              </a:spcBef>
              <a:spcAft>
                <a:spcPts val="0"/>
              </a:spcAft>
              <a:buSzPts val="1800"/>
              <a:buChar char="•"/>
              <a:defRPr/>
            </a:lvl9pPr>
          </a:lstStyle>
          <a:p/>
        </p:txBody>
      </p:sp>
      <p:sp>
        <p:nvSpPr>
          <p:cNvPr id="215" name="Google Shape;215;p90"/>
          <p:cNvSpPr txBox="1"/>
          <p:nvPr>
            <p:ph idx="10" type="dt"/>
          </p:nvPr>
        </p:nvSpPr>
        <p:spPr>
          <a:xfrm>
            <a:off x="8229600" y="6191250"/>
            <a:ext cx="3302000" cy="47625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6" name="Google Shape;216;p90"/>
          <p:cNvSpPr txBox="1"/>
          <p:nvPr>
            <p:ph idx="11" type="ftr"/>
          </p:nvPr>
        </p:nvSpPr>
        <p:spPr>
          <a:xfrm>
            <a:off x="1066800" y="6172200"/>
            <a:ext cx="5334000" cy="4572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7" name="Google Shape;217;p90"/>
          <p:cNvSpPr/>
          <p:nvPr/>
        </p:nvSpPr>
        <p:spPr>
          <a:xfrm flipH="1" rot="10800000">
            <a:off x="92550" y="2376830"/>
            <a:ext cx="12018020" cy="914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Baskerville"/>
              <a:ea typeface="Libre Baskerville"/>
              <a:cs typeface="Libre Baskerville"/>
              <a:sym typeface="Libre Baskerville"/>
            </a:endParaRPr>
          </a:p>
        </p:txBody>
      </p:sp>
      <p:sp>
        <p:nvSpPr>
          <p:cNvPr id="218" name="Google Shape;218;p90"/>
          <p:cNvSpPr/>
          <p:nvPr/>
        </p:nvSpPr>
        <p:spPr>
          <a:xfrm>
            <a:off x="92195" y="2341476"/>
            <a:ext cx="12018375" cy="45719"/>
          </a:xfrm>
          <a:prstGeom prst="rect">
            <a:avLst/>
          </a:prstGeom>
          <a:solidFill>
            <a:srgbClr val="E6AFA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Baskerville"/>
              <a:ea typeface="Libre Baskerville"/>
              <a:cs typeface="Libre Baskerville"/>
              <a:sym typeface="Libre Baskerville"/>
            </a:endParaRPr>
          </a:p>
        </p:txBody>
      </p:sp>
      <p:sp>
        <p:nvSpPr>
          <p:cNvPr id="219" name="Google Shape;219;p90"/>
          <p:cNvSpPr/>
          <p:nvPr/>
        </p:nvSpPr>
        <p:spPr>
          <a:xfrm>
            <a:off x="91075" y="2468880"/>
            <a:ext cx="12019495" cy="4572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Baskerville"/>
              <a:ea typeface="Libre Baskerville"/>
              <a:cs typeface="Libre Baskerville"/>
              <a:sym typeface="Libre Baskerville"/>
            </a:endParaRPr>
          </a:p>
        </p:txBody>
      </p:sp>
      <p:sp>
        <p:nvSpPr>
          <p:cNvPr id="220" name="Google Shape;220;p90"/>
          <p:cNvSpPr/>
          <p:nvPr>
            <p:ph idx="12" type="sldNum"/>
          </p:nvPr>
        </p:nvSpPr>
        <p:spPr>
          <a:xfrm>
            <a:off x="195072" y="6208776"/>
            <a:ext cx="609600" cy="457200"/>
          </a:xfrm>
          <a:prstGeom prst="ellipse">
            <a:avLst/>
          </a:prstGeom>
          <a:solidFill>
            <a:schemeClr val="accent1"/>
          </a:solidFill>
          <a:ln>
            <a:noFill/>
          </a:ln>
        </p:spPr>
        <p:txBody>
          <a:bodyPr anchorCtr="1" anchor="ctr" bIns="0" lIns="0" spcFirstLastPara="1" rIns="0" wrap="square" tIns="0">
            <a:noAutofit/>
          </a:bodyPr>
          <a:lstStyle>
            <a:lvl1pPr indent="0" lvl="0" marL="0" algn="ctr">
              <a:spcBef>
                <a:spcPts val="0"/>
              </a:spcBef>
              <a:buNone/>
              <a:defRPr>
                <a:solidFill>
                  <a:srgbClr val="FFFFFF"/>
                </a:solidFill>
              </a:defRPr>
            </a:lvl1pPr>
            <a:lvl2pPr indent="0" lvl="1" marL="0" algn="ctr">
              <a:spcBef>
                <a:spcPts val="0"/>
              </a:spcBef>
              <a:buNone/>
              <a:defRPr>
                <a:solidFill>
                  <a:srgbClr val="FFFFFF"/>
                </a:solidFill>
              </a:defRPr>
            </a:lvl2pPr>
            <a:lvl3pPr indent="0" lvl="2" marL="0" algn="ctr">
              <a:spcBef>
                <a:spcPts val="0"/>
              </a:spcBef>
              <a:buNone/>
              <a:defRPr>
                <a:solidFill>
                  <a:srgbClr val="FFFFFF"/>
                </a:solidFill>
              </a:defRPr>
            </a:lvl3pPr>
            <a:lvl4pPr indent="0" lvl="3" marL="0" algn="ctr">
              <a:spcBef>
                <a:spcPts val="0"/>
              </a:spcBef>
              <a:buNone/>
              <a:defRPr>
                <a:solidFill>
                  <a:srgbClr val="FFFFFF"/>
                </a:solidFill>
              </a:defRPr>
            </a:lvl4pPr>
            <a:lvl5pPr indent="0" lvl="4" marL="0" algn="ctr">
              <a:spcBef>
                <a:spcPts val="0"/>
              </a:spcBef>
              <a:buNone/>
              <a:defRPr>
                <a:solidFill>
                  <a:srgbClr val="FFFFFF"/>
                </a:solidFill>
              </a:defRPr>
            </a:lvl5pPr>
            <a:lvl6pPr indent="0" lvl="5" marL="0" algn="ctr">
              <a:spcBef>
                <a:spcPts val="0"/>
              </a:spcBef>
              <a:buNone/>
              <a:defRPr>
                <a:solidFill>
                  <a:srgbClr val="FFFFFF"/>
                </a:solidFill>
              </a:defRPr>
            </a:lvl6pPr>
            <a:lvl7pPr indent="0" lvl="6" marL="0" algn="ctr">
              <a:spcBef>
                <a:spcPts val="0"/>
              </a:spcBef>
              <a:buNone/>
              <a:defRPr>
                <a:solidFill>
                  <a:srgbClr val="FFFFFF"/>
                </a:solidFill>
              </a:defRPr>
            </a:lvl7pPr>
            <a:lvl8pPr indent="0" lvl="7" marL="0" algn="ctr">
              <a:spcBef>
                <a:spcPts val="0"/>
              </a:spcBef>
              <a:buNone/>
              <a:defRPr>
                <a:solidFill>
                  <a:srgbClr val="FFFFFF"/>
                </a:solidFill>
              </a:defRPr>
            </a:lvl8pPr>
            <a:lvl9pPr indent="0" lvl="8" marL="0" algn="ctr">
              <a:spcBef>
                <a:spcPts val="0"/>
              </a:spcBef>
              <a:buNone/>
              <a:defRPr>
                <a:solidFill>
                  <a:srgbClr val="FFFFFF"/>
                </a:solidFi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21" name="Shape 221"/>
        <p:cNvGrpSpPr/>
        <p:nvPr/>
      </p:nvGrpSpPr>
      <p:grpSpPr>
        <a:xfrm>
          <a:off x="0" y="0"/>
          <a:ext cx="0" cy="0"/>
          <a:chOff x="0" y="0"/>
          <a:chExt cx="0" cy="0"/>
        </a:xfrm>
      </p:grpSpPr>
      <p:sp>
        <p:nvSpPr>
          <p:cNvPr id="222" name="Google Shape;222;p91"/>
          <p:cNvSpPr txBox="1"/>
          <p:nvPr>
            <p:ph type="title"/>
          </p:nvPr>
        </p:nvSpPr>
        <p:spPr>
          <a:xfrm>
            <a:off x="1219200" y="274638"/>
            <a:ext cx="10363200" cy="1143000"/>
          </a:xfrm>
          <a:prstGeom prst="rect">
            <a:avLst/>
          </a:prstGeom>
          <a:noFill/>
          <a:ln>
            <a:noFill/>
          </a:ln>
        </p:spPr>
        <p:txBody>
          <a:bodyPr anchorCtr="0" anchor="b" bIns="91425" lIns="91425" spcFirstLastPara="1" rIns="91425" wrap="square" tIns="4570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3" name="Google Shape;223;p91"/>
          <p:cNvSpPr txBox="1"/>
          <p:nvPr>
            <p:ph idx="10" type="dt"/>
          </p:nvPr>
        </p:nvSpPr>
        <p:spPr>
          <a:xfrm>
            <a:off x="8229600" y="6191250"/>
            <a:ext cx="3302000" cy="47625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4" name="Google Shape;224;p91"/>
          <p:cNvSpPr txBox="1"/>
          <p:nvPr>
            <p:ph idx="11" type="ftr"/>
          </p:nvPr>
        </p:nvSpPr>
        <p:spPr>
          <a:xfrm>
            <a:off x="1219200" y="6172200"/>
            <a:ext cx="5283200" cy="4572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5" name="Google Shape;225;p91"/>
          <p:cNvSpPr/>
          <p:nvPr>
            <p:ph idx="12" type="sldNum"/>
          </p:nvPr>
        </p:nvSpPr>
        <p:spPr>
          <a:xfrm>
            <a:off x="195072" y="6210300"/>
            <a:ext cx="609600" cy="457200"/>
          </a:xfrm>
          <a:prstGeom prst="ellipse">
            <a:avLst/>
          </a:prstGeom>
          <a:solidFill>
            <a:schemeClr val="accent1"/>
          </a:solidFill>
          <a:ln>
            <a:noFill/>
          </a:ln>
        </p:spPr>
        <p:txBody>
          <a:bodyPr anchorCtr="1" anchor="ctr" bIns="0" lIns="0" spcFirstLastPara="1" rIns="0" wrap="square" tIns="0">
            <a:noAutofit/>
          </a:bodyPr>
          <a:lstStyle>
            <a:lvl1pPr indent="0" lvl="0" marL="0" algn="ctr">
              <a:spcBef>
                <a:spcPts val="0"/>
              </a:spcBef>
              <a:buNone/>
              <a:defRPr>
                <a:solidFill>
                  <a:srgbClr val="FFFFFF"/>
                </a:solidFill>
              </a:defRPr>
            </a:lvl1pPr>
            <a:lvl2pPr indent="0" lvl="1" marL="0" algn="ctr">
              <a:spcBef>
                <a:spcPts val="0"/>
              </a:spcBef>
              <a:buNone/>
              <a:defRPr>
                <a:solidFill>
                  <a:srgbClr val="FFFFFF"/>
                </a:solidFill>
              </a:defRPr>
            </a:lvl2pPr>
            <a:lvl3pPr indent="0" lvl="2" marL="0" algn="ctr">
              <a:spcBef>
                <a:spcPts val="0"/>
              </a:spcBef>
              <a:buNone/>
              <a:defRPr>
                <a:solidFill>
                  <a:srgbClr val="FFFFFF"/>
                </a:solidFill>
              </a:defRPr>
            </a:lvl3pPr>
            <a:lvl4pPr indent="0" lvl="3" marL="0" algn="ctr">
              <a:spcBef>
                <a:spcPts val="0"/>
              </a:spcBef>
              <a:buNone/>
              <a:defRPr>
                <a:solidFill>
                  <a:srgbClr val="FFFFFF"/>
                </a:solidFill>
              </a:defRPr>
            </a:lvl4pPr>
            <a:lvl5pPr indent="0" lvl="4" marL="0" algn="ctr">
              <a:spcBef>
                <a:spcPts val="0"/>
              </a:spcBef>
              <a:buNone/>
              <a:defRPr>
                <a:solidFill>
                  <a:srgbClr val="FFFFFF"/>
                </a:solidFill>
              </a:defRPr>
            </a:lvl5pPr>
            <a:lvl6pPr indent="0" lvl="5" marL="0" algn="ctr">
              <a:spcBef>
                <a:spcPts val="0"/>
              </a:spcBef>
              <a:buNone/>
              <a:defRPr>
                <a:solidFill>
                  <a:srgbClr val="FFFFFF"/>
                </a:solidFill>
              </a:defRPr>
            </a:lvl6pPr>
            <a:lvl7pPr indent="0" lvl="6" marL="0" algn="ctr">
              <a:spcBef>
                <a:spcPts val="0"/>
              </a:spcBef>
              <a:buNone/>
              <a:defRPr>
                <a:solidFill>
                  <a:srgbClr val="FFFFFF"/>
                </a:solidFill>
              </a:defRPr>
            </a:lvl7pPr>
            <a:lvl8pPr indent="0" lvl="7" marL="0" algn="ctr">
              <a:spcBef>
                <a:spcPts val="0"/>
              </a:spcBef>
              <a:buNone/>
              <a:defRPr>
                <a:solidFill>
                  <a:srgbClr val="FFFFFF"/>
                </a:solidFill>
              </a:defRPr>
            </a:lvl8pPr>
            <a:lvl9pPr indent="0" lvl="8" marL="0" algn="ctr">
              <a:spcBef>
                <a:spcPts val="0"/>
              </a:spcBef>
              <a:buNone/>
              <a:defRPr>
                <a:solidFill>
                  <a:srgbClr val="FFFFFF"/>
                </a:solidFill>
              </a:defRPr>
            </a:lvl9pPr>
          </a:lstStyle>
          <a:p>
            <a:pPr indent="0" lvl="0" marL="0" rtl="0" algn="ctr">
              <a:spcBef>
                <a:spcPts val="0"/>
              </a:spcBef>
              <a:spcAft>
                <a:spcPts val="0"/>
              </a:spcAft>
              <a:buNone/>
            </a:pPr>
            <a:fld id="{00000000-1234-1234-1234-123412341234}" type="slidenum">
              <a:rPr lang="en-US"/>
              <a:t>‹#›</a:t>
            </a:fld>
            <a:endParaRPr/>
          </a:p>
        </p:txBody>
      </p:sp>
      <p:sp>
        <p:nvSpPr>
          <p:cNvPr id="226" name="Google Shape;226;p91"/>
          <p:cNvSpPr txBox="1"/>
          <p:nvPr>
            <p:ph idx="1" type="body"/>
          </p:nvPr>
        </p:nvSpPr>
        <p:spPr>
          <a:xfrm>
            <a:off x="1219200" y="1447800"/>
            <a:ext cx="4998720" cy="4572000"/>
          </a:xfrm>
          <a:prstGeom prst="rect">
            <a:avLst/>
          </a:prstGeom>
          <a:noFill/>
          <a:ln>
            <a:noFill/>
          </a:ln>
        </p:spPr>
        <p:txBody>
          <a:bodyPr anchorCtr="0" anchor="t" bIns="45700" lIns="91425" spcFirstLastPara="1" rIns="91425" wrap="square" tIns="45700">
            <a:normAutofit/>
          </a:bodyPr>
          <a:lstStyle>
            <a:lvl1pPr indent="-325755" lvl="0" marL="457200" algn="l">
              <a:spcBef>
                <a:spcPts val="580"/>
              </a:spcBef>
              <a:spcAft>
                <a:spcPts val="0"/>
              </a:spcAft>
              <a:buSzPts val="1530"/>
              <a:buChar char="⚫"/>
              <a:defRPr/>
            </a:lvl1pPr>
            <a:lvl2pPr indent="-325755" lvl="1" marL="914400" algn="l">
              <a:spcBef>
                <a:spcPts val="370"/>
              </a:spcBef>
              <a:spcAft>
                <a:spcPts val="0"/>
              </a:spcAft>
              <a:buSzPts val="1530"/>
              <a:buChar char="⚫"/>
              <a:defRPr/>
            </a:lvl2pPr>
            <a:lvl3pPr indent="-325755" lvl="2" marL="1371600" algn="l">
              <a:spcBef>
                <a:spcPts val="370"/>
              </a:spcBef>
              <a:spcAft>
                <a:spcPts val="0"/>
              </a:spcAft>
              <a:buSzPts val="1530"/>
              <a:buChar char="⚫"/>
              <a:defRPr/>
            </a:lvl3pPr>
            <a:lvl4pPr indent="-320039" lvl="3" marL="1828800" algn="l">
              <a:spcBef>
                <a:spcPts val="370"/>
              </a:spcBef>
              <a:spcAft>
                <a:spcPts val="0"/>
              </a:spcAft>
              <a:buSzPts val="1440"/>
              <a:buChar char="⚫"/>
              <a:defRPr/>
            </a:lvl4pPr>
            <a:lvl5pPr indent="-342900" lvl="4" marL="2286000" algn="l">
              <a:spcBef>
                <a:spcPts val="370"/>
              </a:spcBef>
              <a:spcAft>
                <a:spcPts val="0"/>
              </a:spcAft>
              <a:buSzPts val="1800"/>
              <a:buChar char="o"/>
              <a:defRPr/>
            </a:lvl5pPr>
            <a:lvl6pPr indent="-342900" lvl="5" marL="2743200" algn="l">
              <a:spcBef>
                <a:spcPts val="370"/>
              </a:spcBef>
              <a:spcAft>
                <a:spcPts val="0"/>
              </a:spcAft>
              <a:buSzPts val="1800"/>
              <a:buChar char="•"/>
              <a:defRPr/>
            </a:lvl6pPr>
            <a:lvl7pPr indent="-342900" lvl="6" marL="3200400" algn="l">
              <a:spcBef>
                <a:spcPts val="370"/>
              </a:spcBef>
              <a:spcAft>
                <a:spcPts val="0"/>
              </a:spcAft>
              <a:buSzPts val="1800"/>
              <a:buChar char="•"/>
              <a:defRPr/>
            </a:lvl7pPr>
            <a:lvl8pPr indent="-342900" lvl="7" marL="3657600" algn="l">
              <a:spcBef>
                <a:spcPts val="370"/>
              </a:spcBef>
              <a:spcAft>
                <a:spcPts val="0"/>
              </a:spcAft>
              <a:buSzPts val="1800"/>
              <a:buChar char="•"/>
              <a:defRPr/>
            </a:lvl8pPr>
            <a:lvl9pPr indent="-342900" lvl="8" marL="4114800" algn="l">
              <a:spcBef>
                <a:spcPts val="370"/>
              </a:spcBef>
              <a:spcAft>
                <a:spcPts val="0"/>
              </a:spcAft>
              <a:buSzPts val="1800"/>
              <a:buChar char="•"/>
              <a:defRPr/>
            </a:lvl9pPr>
          </a:lstStyle>
          <a:p/>
        </p:txBody>
      </p:sp>
      <p:sp>
        <p:nvSpPr>
          <p:cNvPr id="227" name="Google Shape;227;p91"/>
          <p:cNvSpPr txBox="1"/>
          <p:nvPr>
            <p:ph idx="2" type="body"/>
          </p:nvPr>
        </p:nvSpPr>
        <p:spPr>
          <a:xfrm>
            <a:off x="6578600" y="1447800"/>
            <a:ext cx="4998720" cy="4572000"/>
          </a:xfrm>
          <a:prstGeom prst="rect">
            <a:avLst/>
          </a:prstGeom>
          <a:noFill/>
          <a:ln>
            <a:noFill/>
          </a:ln>
        </p:spPr>
        <p:txBody>
          <a:bodyPr anchorCtr="0" anchor="t" bIns="45700" lIns="91425" spcFirstLastPara="1" rIns="91425" wrap="square" tIns="45700">
            <a:normAutofit/>
          </a:bodyPr>
          <a:lstStyle>
            <a:lvl1pPr indent="-325755" lvl="0" marL="457200" algn="l">
              <a:spcBef>
                <a:spcPts val="580"/>
              </a:spcBef>
              <a:spcAft>
                <a:spcPts val="0"/>
              </a:spcAft>
              <a:buSzPts val="1530"/>
              <a:buChar char="⚫"/>
              <a:defRPr/>
            </a:lvl1pPr>
            <a:lvl2pPr indent="-325755" lvl="1" marL="914400" algn="l">
              <a:spcBef>
                <a:spcPts val="370"/>
              </a:spcBef>
              <a:spcAft>
                <a:spcPts val="0"/>
              </a:spcAft>
              <a:buSzPts val="1530"/>
              <a:buChar char="⚫"/>
              <a:defRPr/>
            </a:lvl2pPr>
            <a:lvl3pPr indent="-325755" lvl="2" marL="1371600" algn="l">
              <a:spcBef>
                <a:spcPts val="370"/>
              </a:spcBef>
              <a:spcAft>
                <a:spcPts val="0"/>
              </a:spcAft>
              <a:buSzPts val="1530"/>
              <a:buChar char="⚫"/>
              <a:defRPr/>
            </a:lvl3pPr>
            <a:lvl4pPr indent="-320039" lvl="3" marL="1828800" algn="l">
              <a:spcBef>
                <a:spcPts val="370"/>
              </a:spcBef>
              <a:spcAft>
                <a:spcPts val="0"/>
              </a:spcAft>
              <a:buSzPts val="1440"/>
              <a:buChar char="⚫"/>
              <a:defRPr/>
            </a:lvl4pPr>
            <a:lvl5pPr indent="-342900" lvl="4" marL="2286000" algn="l">
              <a:spcBef>
                <a:spcPts val="370"/>
              </a:spcBef>
              <a:spcAft>
                <a:spcPts val="0"/>
              </a:spcAft>
              <a:buSzPts val="1800"/>
              <a:buChar char="o"/>
              <a:defRPr/>
            </a:lvl5pPr>
            <a:lvl6pPr indent="-342900" lvl="5" marL="2743200" algn="l">
              <a:spcBef>
                <a:spcPts val="370"/>
              </a:spcBef>
              <a:spcAft>
                <a:spcPts val="0"/>
              </a:spcAft>
              <a:buSzPts val="1800"/>
              <a:buChar char="•"/>
              <a:defRPr/>
            </a:lvl6pPr>
            <a:lvl7pPr indent="-342900" lvl="6" marL="3200400" algn="l">
              <a:spcBef>
                <a:spcPts val="370"/>
              </a:spcBef>
              <a:spcAft>
                <a:spcPts val="0"/>
              </a:spcAft>
              <a:buSzPts val="1800"/>
              <a:buChar char="•"/>
              <a:defRPr/>
            </a:lvl7pPr>
            <a:lvl8pPr indent="-342900" lvl="7" marL="3657600" algn="l">
              <a:spcBef>
                <a:spcPts val="370"/>
              </a:spcBef>
              <a:spcAft>
                <a:spcPts val="0"/>
              </a:spcAft>
              <a:buSzPts val="1800"/>
              <a:buChar char="•"/>
              <a:defRPr/>
            </a:lvl8pPr>
            <a:lvl9pPr indent="-342900" lvl="8" marL="4114800" algn="l">
              <a:spcBef>
                <a:spcPts val="370"/>
              </a:spcBef>
              <a:spcAft>
                <a:spcPts val="0"/>
              </a:spcAft>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28" name="Shape 228"/>
        <p:cNvGrpSpPr/>
        <p:nvPr/>
      </p:nvGrpSpPr>
      <p:grpSpPr>
        <a:xfrm>
          <a:off x="0" y="0"/>
          <a:ext cx="0" cy="0"/>
          <a:chOff x="0" y="0"/>
          <a:chExt cx="0" cy="0"/>
        </a:xfrm>
      </p:grpSpPr>
      <p:sp>
        <p:nvSpPr>
          <p:cNvPr id="229" name="Google Shape;229;p92"/>
          <p:cNvSpPr txBox="1"/>
          <p:nvPr>
            <p:ph type="title"/>
          </p:nvPr>
        </p:nvSpPr>
        <p:spPr>
          <a:xfrm>
            <a:off x="1219200" y="273050"/>
            <a:ext cx="10363200" cy="1143000"/>
          </a:xfrm>
          <a:prstGeom prst="rect">
            <a:avLst/>
          </a:prstGeom>
          <a:noFill/>
          <a:ln>
            <a:noFill/>
          </a:ln>
        </p:spPr>
        <p:txBody>
          <a:bodyPr anchorCtr="0" anchor="b" bIns="91425" lIns="91425" spcFirstLastPara="1" rIns="91425" wrap="square" tIns="45700">
            <a:normAutofit/>
          </a:bodyPr>
          <a:lstStyle>
            <a:lvl1pPr lvl="0" algn="l">
              <a:spcBef>
                <a:spcPts val="0"/>
              </a:spcBef>
              <a:spcAft>
                <a:spcPts val="0"/>
              </a:spcAft>
              <a:buClr>
                <a:schemeClr val="dk2"/>
              </a:buClr>
              <a:buSzPts val="4000"/>
              <a:buFont typeface="Libre Franklin"/>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0" name="Google Shape;230;p92"/>
          <p:cNvSpPr txBox="1"/>
          <p:nvPr>
            <p:ph idx="1" type="body"/>
          </p:nvPr>
        </p:nvSpPr>
        <p:spPr>
          <a:xfrm>
            <a:off x="1219200" y="1447800"/>
            <a:ext cx="4978400" cy="762000"/>
          </a:xfrm>
          <a:prstGeom prst="rect">
            <a:avLst/>
          </a:prstGeom>
          <a:noFill/>
          <a:ln>
            <a:noFill/>
          </a:ln>
        </p:spPr>
        <p:txBody>
          <a:bodyPr anchorCtr="0" anchor="b" bIns="45700" lIns="91425" spcFirstLastPara="1" rIns="91425" wrap="square" tIns="45700">
            <a:noAutofit/>
          </a:bodyPr>
          <a:lstStyle>
            <a:lvl1pPr indent="-228600" lvl="0" marL="457200" algn="l">
              <a:spcBef>
                <a:spcPts val="580"/>
              </a:spcBef>
              <a:spcAft>
                <a:spcPts val="0"/>
              </a:spcAft>
              <a:buSzPts val="2040"/>
              <a:buNone/>
              <a:defRPr b="1" sz="2400">
                <a:solidFill>
                  <a:schemeClr val="accent1"/>
                </a:solidFill>
                <a:latin typeface="Libre Franklin"/>
                <a:ea typeface="Libre Franklin"/>
                <a:cs typeface="Libre Franklin"/>
                <a:sym typeface="Libre Franklin"/>
              </a:defRPr>
            </a:lvl1pPr>
            <a:lvl2pPr indent="-228600" lvl="1" marL="914400" algn="l">
              <a:spcBef>
                <a:spcPts val="370"/>
              </a:spcBef>
              <a:spcAft>
                <a:spcPts val="0"/>
              </a:spcAft>
              <a:buSzPts val="1700"/>
              <a:buNone/>
              <a:defRPr b="1" sz="2000"/>
            </a:lvl2pPr>
            <a:lvl3pPr indent="-228600" lvl="2" marL="1371600" algn="l">
              <a:spcBef>
                <a:spcPts val="370"/>
              </a:spcBef>
              <a:spcAft>
                <a:spcPts val="0"/>
              </a:spcAft>
              <a:buSzPts val="1530"/>
              <a:buNone/>
              <a:defRPr b="1" sz="1800"/>
            </a:lvl3pPr>
            <a:lvl4pPr indent="-228600" lvl="3" marL="1828800" algn="l">
              <a:spcBef>
                <a:spcPts val="370"/>
              </a:spcBef>
              <a:spcAft>
                <a:spcPts val="0"/>
              </a:spcAft>
              <a:buSzPts val="1280"/>
              <a:buNone/>
              <a:defRPr b="1" sz="1600"/>
            </a:lvl4pPr>
            <a:lvl5pPr indent="-228600" lvl="4" marL="2286000" algn="l">
              <a:spcBef>
                <a:spcPts val="370"/>
              </a:spcBef>
              <a:spcAft>
                <a:spcPts val="0"/>
              </a:spcAft>
              <a:buSzPts val="1600"/>
              <a:buFont typeface="Libre Baskerville"/>
              <a:buNone/>
              <a:defRPr b="1" sz="1600"/>
            </a:lvl5pPr>
            <a:lvl6pPr indent="-342900" lvl="5" marL="2743200" algn="l">
              <a:spcBef>
                <a:spcPts val="370"/>
              </a:spcBef>
              <a:spcAft>
                <a:spcPts val="0"/>
              </a:spcAft>
              <a:buSzPts val="1800"/>
              <a:buChar char="•"/>
              <a:defRPr/>
            </a:lvl6pPr>
            <a:lvl7pPr indent="-342900" lvl="6" marL="3200400" algn="l">
              <a:spcBef>
                <a:spcPts val="370"/>
              </a:spcBef>
              <a:spcAft>
                <a:spcPts val="0"/>
              </a:spcAft>
              <a:buSzPts val="1800"/>
              <a:buChar char="•"/>
              <a:defRPr/>
            </a:lvl7pPr>
            <a:lvl8pPr indent="-342900" lvl="7" marL="3657600" algn="l">
              <a:spcBef>
                <a:spcPts val="370"/>
              </a:spcBef>
              <a:spcAft>
                <a:spcPts val="0"/>
              </a:spcAft>
              <a:buSzPts val="1800"/>
              <a:buChar char="•"/>
              <a:defRPr/>
            </a:lvl8pPr>
            <a:lvl9pPr indent="-342900" lvl="8" marL="4114800" algn="l">
              <a:spcBef>
                <a:spcPts val="370"/>
              </a:spcBef>
              <a:spcAft>
                <a:spcPts val="0"/>
              </a:spcAft>
              <a:buSzPts val="1800"/>
              <a:buChar char="•"/>
              <a:defRPr/>
            </a:lvl9pPr>
          </a:lstStyle>
          <a:p/>
        </p:txBody>
      </p:sp>
      <p:sp>
        <p:nvSpPr>
          <p:cNvPr id="231" name="Google Shape;231;p92"/>
          <p:cNvSpPr txBox="1"/>
          <p:nvPr>
            <p:ph idx="2" type="body"/>
          </p:nvPr>
        </p:nvSpPr>
        <p:spPr>
          <a:xfrm>
            <a:off x="6604000" y="1447800"/>
            <a:ext cx="4978400" cy="762000"/>
          </a:xfrm>
          <a:prstGeom prst="rect">
            <a:avLst/>
          </a:prstGeom>
          <a:noFill/>
          <a:ln>
            <a:noFill/>
          </a:ln>
        </p:spPr>
        <p:txBody>
          <a:bodyPr anchorCtr="0" anchor="b" bIns="45700" lIns="91425" spcFirstLastPara="1" rIns="91425" wrap="square" tIns="45700">
            <a:noAutofit/>
          </a:bodyPr>
          <a:lstStyle>
            <a:lvl1pPr indent="-228600" lvl="0" marL="457200" algn="l">
              <a:spcBef>
                <a:spcPts val="580"/>
              </a:spcBef>
              <a:spcAft>
                <a:spcPts val="0"/>
              </a:spcAft>
              <a:buSzPts val="2040"/>
              <a:buNone/>
              <a:defRPr b="1" sz="2400">
                <a:solidFill>
                  <a:schemeClr val="accent1"/>
                </a:solidFill>
                <a:latin typeface="Libre Franklin"/>
                <a:ea typeface="Libre Franklin"/>
                <a:cs typeface="Libre Franklin"/>
                <a:sym typeface="Libre Franklin"/>
              </a:defRPr>
            </a:lvl1pPr>
            <a:lvl2pPr indent="-228600" lvl="1" marL="914400" algn="l">
              <a:spcBef>
                <a:spcPts val="370"/>
              </a:spcBef>
              <a:spcAft>
                <a:spcPts val="0"/>
              </a:spcAft>
              <a:buSzPts val="1700"/>
              <a:buNone/>
              <a:defRPr b="1" sz="2000"/>
            </a:lvl2pPr>
            <a:lvl3pPr indent="-228600" lvl="2" marL="1371600" algn="l">
              <a:spcBef>
                <a:spcPts val="370"/>
              </a:spcBef>
              <a:spcAft>
                <a:spcPts val="0"/>
              </a:spcAft>
              <a:buSzPts val="1530"/>
              <a:buNone/>
              <a:defRPr b="1" sz="1800"/>
            </a:lvl3pPr>
            <a:lvl4pPr indent="-228600" lvl="3" marL="1828800" algn="l">
              <a:spcBef>
                <a:spcPts val="370"/>
              </a:spcBef>
              <a:spcAft>
                <a:spcPts val="0"/>
              </a:spcAft>
              <a:buSzPts val="1280"/>
              <a:buNone/>
              <a:defRPr b="1" sz="1600"/>
            </a:lvl4pPr>
            <a:lvl5pPr indent="-228600" lvl="4" marL="2286000" algn="l">
              <a:spcBef>
                <a:spcPts val="370"/>
              </a:spcBef>
              <a:spcAft>
                <a:spcPts val="0"/>
              </a:spcAft>
              <a:buSzPts val="1600"/>
              <a:buFont typeface="Libre Baskerville"/>
              <a:buNone/>
              <a:defRPr b="1" sz="1600"/>
            </a:lvl5pPr>
            <a:lvl6pPr indent="-342900" lvl="5" marL="2743200" algn="l">
              <a:spcBef>
                <a:spcPts val="370"/>
              </a:spcBef>
              <a:spcAft>
                <a:spcPts val="0"/>
              </a:spcAft>
              <a:buSzPts val="1800"/>
              <a:buChar char="•"/>
              <a:defRPr/>
            </a:lvl6pPr>
            <a:lvl7pPr indent="-342900" lvl="6" marL="3200400" algn="l">
              <a:spcBef>
                <a:spcPts val="370"/>
              </a:spcBef>
              <a:spcAft>
                <a:spcPts val="0"/>
              </a:spcAft>
              <a:buSzPts val="1800"/>
              <a:buChar char="•"/>
              <a:defRPr/>
            </a:lvl7pPr>
            <a:lvl8pPr indent="-342900" lvl="7" marL="3657600" algn="l">
              <a:spcBef>
                <a:spcPts val="370"/>
              </a:spcBef>
              <a:spcAft>
                <a:spcPts val="0"/>
              </a:spcAft>
              <a:buSzPts val="1800"/>
              <a:buChar char="•"/>
              <a:defRPr/>
            </a:lvl8pPr>
            <a:lvl9pPr indent="-342900" lvl="8" marL="4114800" algn="l">
              <a:spcBef>
                <a:spcPts val="370"/>
              </a:spcBef>
              <a:spcAft>
                <a:spcPts val="0"/>
              </a:spcAft>
              <a:buSzPts val="1800"/>
              <a:buChar char="•"/>
              <a:defRPr/>
            </a:lvl9pPr>
          </a:lstStyle>
          <a:p/>
        </p:txBody>
      </p:sp>
      <p:sp>
        <p:nvSpPr>
          <p:cNvPr id="232" name="Google Shape;232;p92"/>
          <p:cNvSpPr txBox="1"/>
          <p:nvPr>
            <p:ph idx="10" type="dt"/>
          </p:nvPr>
        </p:nvSpPr>
        <p:spPr>
          <a:xfrm>
            <a:off x="8229600" y="6191250"/>
            <a:ext cx="3302000" cy="47625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3" name="Google Shape;233;p92"/>
          <p:cNvSpPr txBox="1"/>
          <p:nvPr>
            <p:ph idx="11" type="ftr"/>
          </p:nvPr>
        </p:nvSpPr>
        <p:spPr>
          <a:xfrm>
            <a:off x="1219200" y="6172200"/>
            <a:ext cx="5283200" cy="4572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4" name="Google Shape;234;p92"/>
          <p:cNvSpPr/>
          <p:nvPr>
            <p:ph idx="12" type="sldNum"/>
          </p:nvPr>
        </p:nvSpPr>
        <p:spPr>
          <a:xfrm>
            <a:off x="195072" y="6210300"/>
            <a:ext cx="609600" cy="457200"/>
          </a:xfrm>
          <a:prstGeom prst="ellipse">
            <a:avLst/>
          </a:prstGeom>
          <a:solidFill>
            <a:schemeClr val="accent1"/>
          </a:solidFill>
          <a:ln>
            <a:noFill/>
          </a:ln>
        </p:spPr>
        <p:txBody>
          <a:bodyPr anchorCtr="1" anchor="ctr" bIns="0" lIns="0" spcFirstLastPara="1" rIns="0" wrap="square" tIns="0">
            <a:noAutofit/>
          </a:bodyPr>
          <a:lstStyle>
            <a:lvl1pPr indent="0" lvl="0" marL="0" algn="ctr">
              <a:spcBef>
                <a:spcPts val="0"/>
              </a:spcBef>
              <a:buNone/>
              <a:defRPr>
                <a:solidFill>
                  <a:srgbClr val="FFFFFF"/>
                </a:solidFill>
              </a:defRPr>
            </a:lvl1pPr>
            <a:lvl2pPr indent="0" lvl="1" marL="0" algn="ctr">
              <a:spcBef>
                <a:spcPts val="0"/>
              </a:spcBef>
              <a:buNone/>
              <a:defRPr>
                <a:solidFill>
                  <a:srgbClr val="FFFFFF"/>
                </a:solidFill>
              </a:defRPr>
            </a:lvl2pPr>
            <a:lvl3pPr indent="0" lvl="2" marL="0" algn="ctr">
              <a:spcBef>
                <a:spcPts val="0"/>
              </a:spcBef>
              <a:buNone/>
              <a:defRPr>
                <a:solidFill>
                  <a:srgbClr val="FFFFFF"/>
                </a:solidFill>
              </a:defRPr>
            </a:lvl3pPr>
            <a:lvl4pPr indent="0" lvl="3" marL="0" algn="ctr">
              <a:spcBef>
                <a:spcPts val="0"/>
              </a:spcBef>
              <a:buNone/>
              <a:defRPr>
                <a:solidFill>
                  <a:srgbClr val="FFFFFF"/>
                </a:solidFill>
              </a:defRPr>
            </a:lvl4pPr>
            <a:lvl5pPr indent="0" lvl="4" marL="0" algn="ctr">
              <a:spcBef>
                <a:spcPts val="0"/>
              </a:spcBef>
              <a:buNone/>
              <a:defRPr>
                <a:solidFill>
                  <a:srgbClr val="FFFFFF"/>
                </a:solidFill>
              </a:defRPr>
            </a:lvl5pPr>
            <a:lvl6pPr indent="0" lvl="5" marL="0" algn="ctr">
              <a:spcBef>
                <a:spcPts val="0"/>
              </a:spcBef>
              <a:buNone/>
              <a:defRPr>
                <a:solidFill>
                  <a:srgbClr val="FFFFFF"/>
                </a:solidFill>
              </a:defRPr>
            </a:lvl6pPr>
            <a:lvl7pPr indent="0" lvl="6" marL="0" algn="ctr">
              <a:spcBef>
                <a:spcPts val="0"/>
              </a:spcBef>
              <a:buNone/>
              <a:defRPr>
                <a:solidFill>
                  <a:srgbClr val="FFFFFF"/>
                </a:solidFill>
              </a:defRPr>
            </a:lvl7pPr>
            <a:lvl8pPr indent="0" lvl="7" marL="0" algn="ctr">
              <a:spcBef>
                <a:spcPts val="0"/>
              </a:spcBef>
              <a:buNone/>
              <a:defRPr>
                <a:solidFill>
                  <a:srgbClr val="FFFFFF"/>
                </a:solidFill>
              </a:defRPr>
            </a:lvl8pPr>
            <a:lvl9pPr indent="0" lvl="8" marL="0" algn="ctr">
              <a:spcBef>
                <a:spcPts val="0"/>
              </a:spcBef>
              <a:buNone/>
              <a:defRPr>
                <a:solidFill>
                  <a:srgbClr val="FFFFFF"/>
                </a:solidFill>
              </a:defRPr>
            </a:lvl9pPr>
          </a:lstStyle>
          <a:p>
            <a:pPr indent="0" lvl="0" marL="0" rtl="0" algn="ctr">
              <a:spcBef>
                <a:spcPts val="0"/>
              </a:spcBef>
              <a:spcAft>
                <a:spcPts val="0"/>
              </a:spcAft>
              <a:buNone/>
            </a:pPr>
            <a:fld id="{00000000-1234-1234-1234-123412341234}" type="slidenum">
              <a:rPr lang="en-US"/>
              <a:t>‹#›</a:t>
            </a:fld>
            <a:endParaRPr/>
          </a:p>
        </p:txBody>
      </p:sp>
      <p:sp>
        <p:nvSpPr>
          <p:cNvPr id="235" name="Google Shape;235;p92"/>
          <p:cNvSpPr txBox="1"/>
          <p:nvPr>
            <p:ph idx="3" type="body"/>
          </p:nvPr>
        </p:nvSpPr>
        <p:spPr>
          <a:xfrm>
            <a:off x="1219200" y="2247900"/>
            <a:ext cx="4978400" cy="3886200"/>
          </a:xfrm>
          <a:prstGeom prst="rect">
            <a:avLst/>
          </a:prstGeom>
          <a:noFill/>
          <a:ln>
            <a:noFill/>
          </a:ln>
        </p:spPr>
        <p:txBody>
          <a:bodyPr anchorCtr="0" anchor="t" bIns="45700" lIns="91425" spcFirstLastPara="1" rIns="91425" wrap="square" tIns="45700">
            <a:normAutofit/>
          </a:bodyPr>
          <a:lstStyle>
            <a:lvl1pPr indent="-325755" lvl="0" marL="457200" algn="l">
              <a:spcBef>
                <a:spcPts val="580"/>
              </a:spcBef>
              <a:spcAft>
                <a:spcPts val="0"/>
              </a:spcAft>
              <a:buSzPts val="1530"/>
              <a:buChar char="⚫"/>
              <a:defRPr/>
            </a:lvl1pPr>
            <a:lvl2pPr indent="-325755" lvl="1" marL="914400" algn="l">
              <a:spcBef>
                <a:spcPts val="370"/>
              </a:spcBef>
              <a:spcAft>
                <a:spcPts val="0"/>
              </a:spcAft>
              <a:buSzPts val="1530"/>
              <a:buChar char="⚫"/>
              <a:defRPr/>
            </a:lvl2pPr>
            <a:lvl3pPr indent="-325755" lvl="2" marL="1371600" algn="l">
              <a:spcBef>
                <a:spcPts val="370"/>
              </a:spcBef>
              <a:spcAft>
                <a:spcPts val="0"/>
              </a:spcAft>
              <a:buSzPts val="1530"/>
              <a:buChar char="⚫"/>
              <a:defRPr/>
            </a:lvl3pPr>
            <a:lvl4pPr indent="-320039" lvl="3" marL="1828800" algn="l">
              <a:spcBef>
                <a:spcPts val="370"/>
              </a:spcBef>
              <a:spcAft>
                <a:spcPts val="0"/>
              </a:spcAft>
              <a:buSzPts val="1440"/>
              <a:buChar char="⚫"/>
              <a:defRPr/>
            </a:lvl4pPr>
            <a:lvl5pPr indent="-342900" lvl="4" marL="2286000" algn="l">
              <a:spcBef>
                <a:spcPts val="370"/>
              </a:spcBef>
              <a:spcAft>
                <a:spcPts val="0"/>
              </a:spcAft>
              <a:buSzPts val="1800"/>
              <a:buChar char="o"/>
              <a:defRPr/>
            </a:lvl5pPr>
            <a:lvl6pPr indent="-342900" lvl="5" marL="2743200" algn="l">
              <a:spcBef>
                <a:spcPts val="370"/>
              </a:spcBef>
              <a:spcAft>
                <a:spcPts val="0"/>
              </a:spcAft>
              <a:buSzPts val="1800"/>
              <a:buChar char="•"/>
              <a:defRPr/>
            </a:lvl6pPr>
            <a:lvl7pPr indent="-342900" lvl="6" marL="3200400" algn="l">
              <a:spcBef>
                <a:spcPts val="370"/>
              </a:spcBef>
              <a:spcAft>
                <a:spcPts val="0"/>
              </a:spcAft>
              <a:buSzPts val="1800"/>
              <a:buChar char="•"/>
              <a:defRPr/>
            </a:lvl7pPr>
            <a:lvl8pPr indent="-342900" lvl="7" marL="3657600" algn="l">
              <a:spcBef>
                <a:spcPts val="370"/>
              </a:spcBef>
              <a:spcAft>
                <a:spcPts val="0"/>
              </a:spcAft>
              <a:buSzPts val="1800"/>
              <a:buChar char="•"/>
              <a:defRPr/>
            </a:lvl8pPr>
            <a:lvl9pPr indent="-342900" lvl="8" marL="4114800" algn="l">
              <a:spcBef>
                <a:spcPts val="370"/>
              </a:spcBef>
              <a:spcAft>
                <a:spcPts val="0"/>
              </a:spcAft>
              <a:buSzPts val="1800"/>
              <a:buChar char="•"/>
              <a:defRPr/>
            </a:lvl9pPr>
          </a:lstStyle>
          <a:p/>
        </p:txBody>
      </p:sp>
      <p:sp>
        <p:nvSpPr>
          <p:cNvPr id="236" name="Google Shape;236;p92"/>
          <p:cNvSpPr txBox="1"/>
          <p:nvPr>
            <p:ph idx="4" type="body"/>
          </p:nvPr>
        </p:nvSpPr>
        <p:spPr>
          <a:xfrm>
            <a:off x="6604000" y="2247900"/>
            <a:ext cx="4978400" cy="3886200"/>
          </a:xfrm>
          <a:prstGeom prst="rect">
            <a:avLst/>
          </a:prstGeom>
          <a:noFill/>
          <a:ln>
            <a:noFill/>
          </a:ln>
        </p:spPr>
        <p:txBody>
          <a:bodyPr anchorCtr="0" anchor="t" bIns="45700" lIns="91425" spcFirstLastPara="1" rIns="91425" wrap="square" tIns="45700">
            <a:normAutofit/>
          </a:bodyPr>
          <a:lstStyle>
            <a:lvl1pPr indent="-325755" lvl="0" marL="457200" algn="l">
              <a:spcBef>
                <a:spcPts val="580"/>
              </a:spcBef>
              <a:spcAft>
                <a:spcPts val="0"/>
              </a:spcAft>
              <a:buSzPts val="1530"/>
              <a:buChar char="⚫"/>
              <a:defRPr/>
            </a:lvl1pPr>
            <a:lvl2pPr indent="-325755" lvl="1" marL="914400" algn="l">
              <a:spcBef>
                <a:spcPts val="370"/>
              </a:spcBef>
              <a:spcAft>
                <a:spcPts val="0"/>
              </a:spcAft>
              <a:buSzPts val="1530"/>
              <a:buChar char="⚫"/>
              <a:defRPr/>
            </a:lvl2pPr>
            <a:lvl3pPr indent="-325755" lvl="2" marL="1371600" algn="l">
              <a:spcBef>
                <a:spcPts val="370"/>
              </a:spcBef>
              <a:spcAft>
                <a:spcPts val="0"/>
              </a:spcAft>
              <a:buSzPts val="1530"/>
              <a:buChar char="⚫"/>
              <a:defRPr/>
            </a:lvl3pPr>
            <a:lvl4pPr indent="-320039" lvl="3" marL="1828800" algn="l">
              <a:spcBef>
                <a:spcPts val="370"/>
              </a:spcBef>
              <a:spcAft>
                <a:spcPts val="0"/>
              </a:spcAft>
              <a:buSzPts val="1440"/>
              <a:buChar char="⚫"/>
              <a:defRPr/>
            </a:lvl4pPr>
            <a:lvl5pPr indent="-342900" lvl="4" marL="2286000" algn="l">
              <a:spcBef>
                <a:spcPts val="370"/>
              </a:spcBef>
              <a:spcAft>
                <a:spcPts val="0"/>
              </a:spcAft>
              <a:buSzPts val="1800"/>
              <a:buChar char="o"/>
              <a:defRPr/>
            </a:lvl5pPr>
            <a:lvl6pPr indent="-342900" lvl="5" marL="2743200" algn="l">
              <a:spcBef>
                <a:spcPts val="370"/>
              </a:spcBef>
              <a:spcAft>
                <a:spcPts val="0"/>
              </a:spcAft>
              <a:buSzPts val="1800"/>
              <a:buChar char="•"/>
              <a:defRPr/>
            </a:lvl6pPr>
            <a:lvl7pPr indent="-342900" lvl="6" marL="3200400" algn="l">
              <a:spcBef>
                <a:spcPts val="370"/>
              </a:spcBef>
              <a:spcAft>
                <a:spcPts val="0"/>
              </a:spcAft>
              <a:buSzPts val="1800"/>
              <a:buChar char="•"/>
              <a:defRPr/>
            </a:lvl7pPr>
            <a:lvl8pPr indent="-342900" lvl="7" marL="3657600" algn="l">
              <a:spcBef>
                <a:spcPts val="370"/>
              </a:spcBef>
              <a:spcAft>
                <a:spcPts val="0"/>
              </a:spcAft>
              <a:buSzPts val="1800"/>
              <a:buChar char="•"/>
              <a:defRPr/>
            </a:lvl8pPr>
            <a:lvl9pPr indent="-342900" lvl="8" marL="4114800" algn="l">
              <a:spcBef>
                <a:spcPts val="370"/>
              </a:spcBef>
              <a:spcAft>
                <a:spcPts val="0"/>
              </a:spcAft>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 name="Shape 27"/>
        <p:cNvGrpSpPr/>
        <p:nvPr/>
      </p:nvGrpSpPr>
      <p:grpSpPr>
        <a:xfrm>
          <a:off x="0" y="0"/>
          <a:ext cx="0" cy="0"/>
          <a:chOff x="0" y="0"/>
          <a:chExt cx="0" cy="0"/>
        </a:xfrm>
      </p:grpSpPr>
      <p:sp>
        <p:nvSpPr>
          <p:cNvPr id="28" name="Google Shape;28;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7" name="Shape 237"/>
        <p:cNvGrpSpPr/>
        <p:nvPr/>
      </p:nvGrpSpPr>
      <p:grpSpPr>
        <a:xfrm>
          <a:off x="0" y="0"/>
          <a:ext cx="0" cy="0"/>
          <a:chOff x="0" y="0"/>
          <a:chExt cx="0" cy="0"/>
        </a:xfrm>
      </p:grpSpPr>
      <p:sp>
        <p:nvSpPr>
          <p:cNvPr id="238" name="Google Shape;238;p93"/>
          <p:cNvSpPr txBox="1"/>
          <p:nvPr>
            <p:ph type="title"/>
          </p:nvPr>
        </p:nvSpPr>
        <p:spPr>
          <a:xfrm>
            <a:off x="1219200" y="274638"/>
            <a:ext cx="10363200" cy="1143000"/>
          </a:xfrm>
          <a:prstGeom prst="rect">
            <a:avLst/>
          </a:prstGeom>
          <a:noFill/>
          <a:ln>
            <a:noFill/>
          </a:ln>
        </p:spPr>
        <p:txBody>
          <a:bodyPr anchorCtr="0" anchor="b" bIns="91425" lIns="91425" spcFirstLastPara="1" rIns="91425" wrap="square" tIns="4570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9" name="Google Shape;239;p93"/>
          <p:cNvSpPr txBox="1"/>
          <p:nvPr>
            <p:ph idx="10" type="dt"/>
          </p:nvPr>
        </p:nvSpPr>
        <p:spPr>
          <a:xfrm>
            <a:off x="8229600" y="6191250"/>
            <a:ext cx="3302000" cy="47625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0" name="Google Shape;240;p93"/>
          <p:cNvSpPr txBox="1"/>
          <p:nvPr>
            <p:ph idx="11" type="ftr"/>
          </p:nvPr>
        </p:nvSpPr>
        <p:spPr>
          <a:xfrm>
            <a:off x="1219200" y="6172200"/>
            <a:ext cx="5283200" cy="4572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1" name="Google Shape;241;p93"/>
          <p:cNvSpPr/>
          <p:nvPr>
            <p:ph idx="12" type="sldNum"/>
          </p:nvPr>
        </p:nvSpPr>
        <p:spPr>
          <a:xfrm>
            <a:off x="195072" y="6210300"/>
            <a:ext cx="609600" cy="457200"/>
          </a:xfrm>
          <a:prstGeom prst="ellipse">
            <a:avLst/>
          </a:prstGeom>
          <a:solidFill>
            <a:schemeClr val="accent1"/>
          </a:solidFill>
          <a:ln>
            <a:noFill/>
          </a:ln>
        </p:spPr>
        <p:txBody>
          <a:bodyPr anchorCtr="1" anchor="ctr" bIns="0" lIns="0" spcFirstLastPara="1" rIns="0" wrap="square" tIns="0">
            <a:noAutofit/>
          </a:bodyPr>
          <a:lstStyle>
            <a:lvl1pPr indent="0" lvl="0" marL="0" algn="ctr">
              <a:spcBef>
                <a:spcPts val="0"/>
              </a:spcBef>
              <a:buNone/>
              <a:defRPr>
                <a:solidFill>
                  <a:srgbClr val="FFFFFF"/>
                </a:solidFill>
              </a:defRPr>
            </a:lvl1pPr>
            <a:lvl2pPr indent="0" lvl="1" marL="0" algn="ctr">
              <a:spcBef>
                <a:spcPts val="0"/>
              </a:spcBef>
              <a:buNone/>
              <a:defRPr>
                <a:solidFill>
                  <a:srgbClr val="FFFFFF"/>
                </a:solidFill>
              </a:defRPr>
            </a:lvl2pPr>
            <a:lvl3pPr indent="0" lvl="2" marL="0" algn="ctr">
              <a:spcBef>
                <a:spcPts val="0"/>
              </a:spcBef>
              <a:buNone/>
              <a:defRPr>
                <a:solidFill>
                  <a:srgbClr val="FFFFFF"/>
                </a:solidFill>
              </a:defRPr>
            </a:lvl3pPr>
            <a:lvl4pPr indent="0" lvl="3" marL="0" algn="ctr">
              <a:spcBef>
                <a:spcPts val="0"/>
              </a:spcBef>
              <a:buNone/>
              <a:defRPr>
                <a:solidFill>
                  <a:srgbClr val="FFFFFF"/>
                </a:solidFill>
              </a:defRPr>
            </a:lvl4pPr>
            <a:lvl5pPr indent="0" lvl="4" marL="0" algn="ctr">
              <a:spcBef>
                <a:spcPts val="0"/>
              </a:spcBef>
              <a:buNone/>
              <a:defRPr>
                <a:solidFill>
                  <a:srgbClr val="FFFFFF"/>
                </a:solidFill>
              </a:defRPr>
            </a:lvl5pPr>
            <a:lvl6pPr indent="0" lvl="5" marL="0" algn="ctr">
              <a:spcBef>
                <a:spcPts val="0"/>
              </a:spcBef>
              <a:buNone/>
              <a:defRPr>
                <a:solidFill>
                  <a:srgbClr val="FFFFFF"/>
                </a:solidFill>
              </a:defRPr>
            </a:lvl6pPr>
            <a:lvl7pPr indent="0" lvl="6" marL="0" algn="ctr">
              <a:spcBef>
                <a:spcPts val="0"/>
              </a:spcBef>
              <a:buNone/>
              <a:defRPr>
                <a:solidFill>
                  <a:srgbClr val="FFFFFF"/>
                </a:solidFill>
              </a:defRPr>
            </a:lvl7pPr>
            <a:lvl8pPr indent="0" lvl="7" marL="0" algn="ctr">
              <a:spcBef>
                <a:spcPts val="0"/>
              </a:spcBef>
              <a:buNone/>
              <a:defRPr>
                <a:solidFill>
                  <a:srgbClr val="FFFFFF"/>
                </a:solidFill>
              </a:defRPr>
            </a:lvl8pPr>
            <a:lvl9pPr indent="0" lvl="8" marL="0" algn="ctr">
              <a:spcBef>
                <a:spcPts val="0"/>
              </a:spcBef>
              <a:buNone/>
              <a:defRPr>
                <a:solidFill>
                  <a:srgbClr val="FFFFFF"/>
                </a:solidFi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42" name="Shape 242"/>
        <p:cNvGrpSpPr/>
        <p:nvPr/>
      </p:nvGrpSpPr>
      <p:grpSpPr>
        <a:xfrm>
          <a:off x="0" y="0"/>
          <a:ext cx="0" cy="0"/>
          <a:chOff x="0" y="0"/>
          <a:chExt cx="0" cy="0"/>
        </a:xfrm>
      </p:grpSpPr>
      <p:sp>
        <p:nvSpPr>
          <p:cNvPr id="243" name="Google Shape;243;p94"/>
          <p:cNvSpPr/>
          <p:nvPr/>
        </p:nvSpPr>
        <p:spPr>
          <a:xfrm>
            <a:off x="0" y="0"/>
            <a:ext cx="121920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Baskerville"/>
              <a:ea typeface="Libre Baskerville"/>
              <a:cs typeface="Libre Baskerville"/>
              <a:sym typeface="Libre Baskerville"/>
            </a:endParaRPr>
          </a:p>
        </p:txBody>
      </p:sp>
      <p:sp>
        <p:nvSpPr>
          <p:cNvPr id="244" name="Google Shape;244;p94"/>
          <p:cNvSpPr/>
          <p:nvPr/>
        </p:nvSpPr>
        <p:spPr>
          <a:xfrm>
            <a:off x="85344" y="69755"/>
            <a:ext cx="12017829" cy="6693408"/>
          </a:xfrm>
          <a:prstGeom prst="roundRect">
            <a:avLst>
              <a:gd fmla="val 4929" name="adj"/>
            </a:avLst>
          </a:prstGeom>
          <a:solidFill>
            <a:schemeClr val="lt1"/>
          </a:solidFill>
          <a:ln cap="sq"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Baskerville"/>
              <a:ea typeface="Libre Baskerville"/>
              <a:cs typeface="Libre Baskerville"/>
              <a:sym typeface="Libre Baskerville"/>
            </a:endParaRPr>
          </a:p>
        </p:txBody>
      </p:sp>
      <p:sp>
        <p:nvSpPr>
          <p:cNvPr id="245" name="Google Shape;245;p94"/>
          <p:cNvSpPr txBox="1"/>
          <p:nvPr>
            <p:ph type="title"/>
          </p:nvPr>
        </p:nvSpPr>
        <p:spPr>
          <a:xfrm>
            <a:off x="1219200" y="273050"/>
            <a:ext cx="10363200" cy="1143000"/>
          </a:xfrm>
          <a:prstGeom prst="rect">
            <a:avLst/>
          </a:prstGeom>
          <a:noFill/>
          <a:ln>
            <a:noFill/>
          </a:ln>
        </p:spPr>
        <p:txBody>
          <a:bodyPr anchorCtr="0" anchor="b" bIns="91425" lIns="91425" spcFirstLastPara="1" rIns="91425" wrap="square" tIns="45700">
            <a:normAutofit/>
          </a:bodyPr>
          <a:lstStyle>
            <a:lvl1pPr lvl="0" algn="l">
              <a:spcBef>
                <a:spcPts val="0"/>
              </a:spcBef>
              <a:spcAft>
                <a:spcPts val="0"/>
              </a:spcAft>
              <a:buClr>
                <a:schemeClr val="dk2"/>
              </a:buClr>
              <a:buSzPts val="4000"/>
              <a:buFont typeface="Libre Franklin"/>
              <a:buNone/>
              <a:defRPr b="0"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6" name="Google Shape;246;p94"/>
          <p:cNvSpPr txBox="1"/>
          <p:nvPr>
            <p:ph idx="1" type="body"/>
          </p:nvPr>
        </p:nvSpPr>
        <p:spPr>
          <a:xfrm>
            <a:off x="1219200" y="1600200"/>
            <a:ext cx="2540000" cy="4495800"/>
          </a:xfrm>
          <a:prstGeom prst="rect">
            <a:avLst/>
          </a:prstGeom>
          <a:noFill/>
          <a:ln>
            <a:noFill/>
          </a:ln>
        </p:spPr>
        <p:txBody>
          <a:bodyPr anchorCtr="0" anchor="t" bIns="45700" lIns="91425" spcFirstLastPara="1" rIns="91425" wrap="square" tIns="45700">
            <a:normAutofit/>
          </a:bodyPr>
          <a:lstStyle>
            <a:lvl1pPr indent="-228600" lvl="0" marL="457200" algn="l">
              <a:spcBef>
                <a:spcPts val="580"/>
              </a:spcBef>
              <a:spcAft>
                <a:spcPts val="0"/>
              </a:spcAft>
              <a:buSzPts val="1530"/>
              <a:buNone/>
              <a:defRPr sz="1800"/>
            </a:lvl1pPr>
            <a:lvl2pPr indent="-228600" lvl="1" marL="914400" algn="l">
              <a:spcBef>
                <a:spcPts val="370"/>
              </a:spcBef>
              <a:spcAft>
                <a:spcPts val="0"/>
              </a:spcAft>
              <a:buSzPts val="1020"/>
              <a:buNone/>
              <a:defRPr sz="1200"/>
            </a:lvl2pPr>
            <a:lvl3pPr indent="-228600" lvl="2" marL="1371600" algn="l">
              <a:spcBef>
                <a:spcPts val="370"/>
              </a:spcBef>
              <a:spcAft>
                <a:spcPts val="0"/>
              </a:spcAft>
              <a:buSzPts val="850"/>
              <a:buNone/>
              <a:defRPr sz="1000"/>
            </a:lvl3pPr>
            <a:lvl4pPr indent="-228600" lvl="3" marL="1828800" algn="l">
              <a:spcBef>
                <a:spcPts val="370"/>
              </a:spcBef>
              <a:spcAft>
                <a:spcPts val="0"/>
              </a:spcAft>
              <a:buSzPts val="720"/>
              <a:buNone/>
              <a:defRPr sz="900"/>
            </a:lvl4pPr>
            <a:lvl5pPr indent="-228600" lvl="4" marL="2286000" algn="l">
              <a:spcBef>
                <a:spcPts val="370"/>
              </a:spcBef>
              <a:spcAft>
                <a:spcPts val="0"/>
              </a:spcAft>
              <a:buSzPts val="900"/>
              <a:buFont typeface="Libre Baskerville"/>
              <a:buNone/>
              <a:defRPr sz="900"/>
            </a:lvl5pPr>
            <a:lvl6pPr indent="-342900" lvl="5" marL="2743200" algn="l">
              <a:spcBef>
                <a:spcPts val="370"/>
              </a:spcBef>
              <a:spcAft>
                <a:spcPts val="0"/>
              </a:spcAft>
              <a:buSzPts val="1800"/>
              <a:buChar char="•"/>
              <a:defRPr/>
            </a:lvl6pPr>
            <a:lvl7pPr indent="-342900" lvl="6" marL="3200400" algn="l">
              <a:spcBef>
                <a:spcPts val="370"/>
              </a:spcBef>
              <a:spcAft>
                <a:spcPts val="0"/>
              </a:spcAft>
              <a:buSzPts val="1800"/>
              <a:buChar char="•"/>
              <a:defRPr/>
            </a:lvl7pPr>
            <a:lvl8pPr indent="-342900" lvl="7" marL="3657600" algn="l">
              <a:spcBef>
                <a:spcPts val="370"/>
              </a:spcBef>
              <a:spcAft>
                <a:spcPts val="0"/>
              </a:spcAft>
              <a:buSzPts val="1800"/>
              <a:buChar char="•"/>
              <a:defRPr/>
            </a:lvl8pPr>
            <a:lvl9pPr indent="-342900" lvl="8" marL="4114800" algn="l">
              <a:spcBef>
                <a:spcPts val="370"/>
              </a:spcBef>
              <a:spcAft>
                <a:spcPts val="0"/>
              </a:spcAft>
              <a:buSzPts val="1800"/>
              <a:buChar char="•"/>
              <a:defRPr/>
            </a:lvl9pPr>
          </a:lstStyle>
          <a:p/>
        </p:txBody>
      </p:sp>
      <p:sp>
        <p:nvSpPr>
          <p:cNvPr id="247" name="Google Shape;247;p94"/>
          <p:cNvSpPr txBox="1"/>
          <p:nvPr>
            <p:ph idx="10" type="dt"/>
          </p:nvPr>
        </p:nvSpPr>
        <p:spPr>
          <a:xfrm>
            <a:off x="8229600" y="6191250"/>
            <a:ext cx="3302000" cy="47625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8" name="Google Shape;248;p94"/>
          <p:cNvSpPr txBox="1"/>
          <p:nvPr>
            <p:ph idx="11" type="ftr"/>
          </p:nvPr>
        </p:nvSpPr>
        <p:spPr>
          <a:xfrm>
            <a:off x="1219200" y="6172200"/>
            <a:ext cx="5283200" cy="4572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9" name="Google Shape;249;p94"/>
          <p:cNvSpPr/>
          <p:nvPr>
            <p:ph idx="12" type="sldNum"/>
          </p:nvPr>
        </p:nvSpPr>
        <p:spPr>
          <a:xfrm>
            <a:off x="195072" y="6210300"/>
            <a:ext cx="609600" cy="457200"/>
          </a:xfrm>
          <a:prstGeom prst="ellipse">
            <a:avLst/>
          </a:prstGeom>
          <a:solidFill>
            <a:schemeClr val="accent1"/>
          </a:solidFill>
          <a:ln>
            <a:noFill/>
          </a:ln>
        </p:spPr>
        <p:txBody>
          <a:bodyPr anchorCtr="1" anchor="ctr" bIns="0" lIns="0" spcFirstLastPara="1" rIns="0" wrap="square" tIns="0">
            <a:noAutofit/>
          </a:bodyPr>
          <a:lstStyle>
            <a:lvl1pPr indent="0" lvl="0" marL="0" algn="ctr">
              <a:spcBef>
                <a:spcPts val="0"/>
              </a:spcBef>
              <a:buNone/>
              <a:defRPr>
                <a:solidFill>
                  <a:srgbClr val="FFFFFF"/>
                </a:solidFill>
              </a:defRPr>
            </a:lvl1pPr>
            <a:lvl2pPr indent="0" lvl="1" marL="0" algn="ctr">
              <a:spcBef>
                <a:spcPts val="0"/>
              </a:spcBef>
              <a:buNone/>
              <a:defRPr>
                <a:solidFill>
                  <a:srgbClr val="FFFFFF"/>
                </a:solidFill>
              </a:defRPr>
            </a:lvl2pPr>
            <a:lvl3pPr indent="0" lvl="2" marL="0" algn="ctr">
              <a:spcBef>
                <a:spcPts val="0"/>
              </a:spcBef>
              <a:buNone/>
              <a:defRPr>
                <a:solidFill>
                  <a:srgbClr val="FFFFFF"/>
                </a:solidFill>
              </a:defRPr>
            </a:lvl3pPr>
            <a:lvl4pPr indent="0" lvl="3" marL="0" algn="ctr">
              <a:spcBef>
                <a:spcPts val="0"/>
              </a:spcBef>
              <a:buNone/>
              <a:defRPr>
                <a:solidFill>
                  <a:srgbClr val="FFFFFF"/>
                </a:solidFill>
              </a:defRPr>
            </a:lvl4pPr>
            <a:lvl5pPr indent="0" lvl="4" marL="0" algn="ctr">
              <a:spcBef>
                <a:spcPts val="0"/>
              </a:spcBef>
              <a:buNone/>
              <a:defRPr>
                <a:solidFill>
                  <a:srgbClr val="FFFFFF"/>
                </a:solidFill>
              </a:defRPr>
            </a:lvl5pPr>
            <a:lvl6pPr indent="0" lvl="5" marL="0" algn="ctr">
              <a:spcBef>
                <a:spcPts val="0"/>
              </a:spcBef>
              <a:buNone/>
              <a:defRPr>
                <a:solidFill>
                  <a:srgbClr val="FFFFFF"/>
                </a:solidFill>
              </a:defRPr>
            </a:lvl6pPr>
            <a:lvl7pPr indent="0" lvl="6" marL="0" algn="ctr">
              <a:spcBef>
                <a:spcPts val="0"/>
              </a:spcBef>
              <a:buNone/>
              <a:defRPr>
                <a:solidFill>
                  <a:srgbClr val="FFFFFF"/>
                </a:solidFill>
              </a:defRPr>
            </a:lvl7pPr>
            <a:lvl8pPr indent="0" lvl="7" marL="0" algn="ctr">
              <a:spcBef>
                <a:spcPts val="0"/>
              </a:spcBef>
              <a:buNone/>
              <a:defRPr>
                <a:solidFill>
                  <a:srgbClr val="FFFFFF"/>
                </a:solidFill>
              </a:defRPr>
            </a:lvl8pPr>
            <a:lvl9pPr indent="0" lvl="8" marL="0" algn="ctr">
              <a:spcBef>
                <a:spcPts val="0"/>
              </a:spcBef>
              <a:buNone/>
              <a:defRPr>
                <a:solidFill>
                  <a:srgbClr val="FFFFFF"/>
                </a:solidFill>
              </a:defRPr>
            </a:lvl9pPr>
          </a:lstStyle>
          <a:p>
            <a:pPr indent="0" lvl="0" marL="0" rtl="0" algn="ctr">
              <a:spcBef>
                <a:spcPts val="0"/>
              </a:spcBef>
              <a:spcAft>
                <a:spcPts val="0"/>
              </a:spcAft>
              <a:buNone/>
            </a:pPr>
            <a:fld id="{00000000-1234-1234-1234-123412341234}" type="slidenum">
              <a:rPr lang="en-US"/>
              <a:t>‹#›</a:t>
            </a:fld>
            <a:endParaRPr/>
          </a:p>
        </p:txBody>
      </p:sp>
      <p:sp>
        <p:nvSpPr>
          <p:cNvPr id="250" name="Google Shape;250;p94"/>
          <p:cNvSpPr txBox="1"/>
          <p:nvPr>
            <p:ph idx="2" type="body"/>
          </p:nvPr>
        </p:nvSpPr>
        <p:spPr>
          <a:xfrm>
            <a:off x="3962400" y="1600200"/>
            <a:ext cx="7620000" cy="4495800"/>
          </a:xfrm>
          <a:prstGeom prst="rect">
            <a:avLst/>
          </a:prstGeom>
          <a:noFill/>
          <a:ln>
            <a:noFill/>
          </a:ln>
        </p:spPr>
        <p:txBody>
          <a:bodyPr anchorCtr="0" anchor="t" bIns="45700" lIns="91425" spcFirstLastPara="1" rIns="91425" wrap="square" tIns="45700">
            <a:normAutofit/>
          </a:bodyPr>
          <a:lstStyle>
            <a:lvl1pPr indent="-325755" lvl="0" marL="457200" algn="l">
              <a:spcBef>
                <a:spcPts val="580"/>
              </a:spcBef>
              <a:spcAft>
                <a:spcPts val="0"/>
              </a:spcAft>
              <a:buSzPts val="1530"/>
              <a:buChar char="⚫"/>
              <a:defRPr/>
            </a:lvl1pPr>
            <a:lvl2pPr indent="-325755" lvl="1" marL="914400" algn="l">
              <a:spcBef>
                <a:spcPts val="370"/>
              </a:spcBef>
              <a:spcAft>
                <a:spcPts val="0"/>
              </a:spcAft>
              <a:buSzPts val="1530"/>
              <a:buChar char="⚫"/>
              <a:defRPr/>
            </a:lvl2pPr>
            <a:lvl3pPr indent="-325755" lvl="2" marL="1371600" algn="l">
              <a:spcBef>
                <a:spcPts val="370"/>
              </a:spcBef>
              <a:spcAft>
                <a:spcPts val="0"/>
              </a:spcAft>
              <a:buSzPts val="1530"/>
              <a:buChar char="⚫"/>
              <a:defRPr/>
            </a:lvl3pPr>
            <a:lvl4pPr indent="-320039" lvl="3" marL="1828800" algn="l">
              <a:spcBef>
                <a:spcPts val="370"/>
              </a:spcBef>
              <a:spcAft>
                <a:spcPts val="0"/>
              </a:spcAft>
              <a:buSzPts val="1440"/>
              <a:buChar char="⚫"/>
              <a:defRPr/>
            </a:lvl4pPr>
            <a:lvl5pPr indent="-342900" lvl="4" marL="2286000" algn="l">
              <a:spcBef>
                <a:spcPts val="370"/>
              </a:spcBef>
              <a:spcAft>
                <a:spcPts val="0"/>
              </a:spcAft>
              <a:buSzPts val="1800"/>
              <a:buChar char="o"/>
              <a:defRPr/>
            </a:lvl5pPr>
            <a:lvl6pPr indent="-342900" lvl="5" marL="2743200" algn="l">
              <a:spcBef>
                <a:spcPts val="370"/>
              </a:spcBef>
              <a:spcAft>
                <a:spcPts val="0"/>
              </a:spcAft>
              <a:buSzPts val="1800"/>
              <a:buChar char="•"/>
              <a:defRPr/>
            </a:lvl6pPr>
            <a:lvl7pPr indent="-342900" lvl="6" marL="3200400" algn="l">
              <a:spcBef>
                <a:spcPts val="370"/>
              </a:spcBef>
              <a:spcAft>
                <a:spcPts val="0"/>
              </a:spcAft>
              <a:buSzPts val="1800"/>
              <a:buChar char="•"/>
              <a:defRPr/>
            </a:lvl7pPr>
            <a:lvl8pPr indent="-342900" lvl="7" marL="3657600" algn="l">
              <a:spcBef>
                <a:spcPts val="370"/>
              </a:spcBef>
              <a:spcAft>
                <a:spcPts val="0"/>
              </a:spcAft>
              <a:buSzPts val="1800"/>
              <a:buChar char="•"/>
              <a:defRPr/>
            </a:lvl8pPr>
            <a:lvl9pPr indent="-342900" lvl="8" marL="4114800" algn="l">
              <a:spcBef>
                <a:spcPts val="370"/>
              </a:spcBef>
              <a:spcAft>
                <a:spcPts val="0"/>
              </a:spcAft>
              <a:buSzPts val="18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51" name="Shape 251"/>
        <p:cNvGrpSpPr/>
        <p:nvPr/>
      </p:nvGrpSpPr>
      <p:grpSpPr>
        <a:xfrm>
          <a:off x="0" y="0"/>
          <a:ext cx="0" cy="0"/>
          <a:chOff x="0" y="0"/>
          <a:chExt cx="0" cy="0"/>
        </a:xfrm>
      </p:grpSpPr>
      <p:sp>
        <p:nvSpPr>
          <p:cNvPr id="252" name="Google Shape;252;p95"/>
          <p:cNvSpPr txBox="1"/>
          <p:nvPr>
            <p:ph type="title"/>
          </p:nvPr>
        </p:nvSpPr>
        <p:spPr>
          <a:xfrm>
            <a:off x="1219200" y="4900550"/>
            <a:ext cx="9753600" cy="522288"/>
          </a:xfrm>
          <a:prstGeom prst="rect">
            <a:avLst/>
          </a:prstGeom>
          <a:noFill/>
          <a:ln>
            <a:noFill/>
          </a:ln>
        </p:spPr>
        <p:txBody>
          <a:bodyPr anchorCtr="0" anchor="ctr" bIns="91425" lIns="91425" spcFirstLastPara="1" rIns="91425" wrap="square" tIns="45700">
            <a:noAutofit/>
          </a:bodyPr>
          <a:lstStyle>
            <a:lvl1pPr lvl="0" algn="l">
              <a:spcBef>
                <a:spcPts val="0"/>
              </a:spcBef>
              <a:spcAft>
                <a:spcPts val="0"/>
              </a:spcAft>
              <a:buClr>
                <a:schemeClr val="dk2"/>
              </a:buClr>
              <a:buSzPts val="2800"/>
              <a:buFont typeface="Libre Franklin"/>
              <a:buNone/>
              <a:defRPr b="0"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3" name="Google Shape;253;p95"/>
          <p:cNvSpPr txBox="1"/>
          <p:nvPr>
            <p:ph idx="1" type="body"/>
          </p:nvPr>
        </p:nvSpPr>
        <p:spPr>
          <a:xfrm>
            <a:off x="1219200" y="5445825"/>
            <a:ext cx="9753600" cy="685800"/>
          </a:xfrm>
          <a:prstGeom prst="rect">
            <a:avLst/>
          </a:prstGeom>
          <a:noFill/>
          <a:ln>
            <a:noFill/>
          </a:ln>
        </p:spPr>
        <p:txBody>
          <a:bodyPr anchorCtr="0" anchor="t" bIns="45700" lIns="91425" spcFirstLastPara="1" rIns="91425" wrap="square" tIns="45700">
            <a:normAutofit/>
          </a:bodyPr>
          <a:lstStyle>
            <a:lvl1pPr indent="-228600" lvl="0" marL="457200" algn="l">
              <a:spcBef>
                <a:spcPts val="580"/>
              </a:spcBef>
              <a:spcAft>
                <a:spcPts val="0"/>
              </a:spcAft>
              <a:buSzPts val="1360"/>
              <a:buFont typeface="Libre Baskerville"/>
              <a:buNone/>
              <a:defRPr sz="1600"/>
            </a:lvl1pPr>
            <a:lvl2pPr indent="-293369" lvl="1" marL="914400" algn="l">
              <a:spcBef>
                <a:spcPts val="370"/>
              </a:spcBef>
              <a:spcAft>
                <a:spcPts val="0"/>
              </a:spcAft>
              <a:buSzPts val="1020"/>
              <a:buChar char="⚫"/>
              <a:defRPr sz="1200"/>
            </a:lvl2pPr>
            <a:lvl3pPr indent="-282575" lvl="2" marL="1371600" algn="l">
              <a:spcBef>
                <a:spcPts val="370"/>
              </a:spcBef>
              <a:spcAft>
                <a:spcPts val="0"/>
              </a:spcAft>
              <a:buSzPts val="850"/>
              <a:buChar char="⚫"/>
              <a:defRPr sz="1000"/>
            </a:lvl3pPr>
            <a:lvl4pPr indent="-274319" lvl="3" marL="1828800" algn="l">
              <a:spcBef>
                <a:spcPts val="370"/>
              </a:spcBef>
              <a:spcAft>
                <a:spcPts val="0"/>
              </a:spcAft>
              <a:buSzPts val="720"/>
              <a:buChar char="⚫"/>
              <a:defRPr sz="900"/>
            </a:lvl4pPr>
            <a:lvl5pPr indent="-285750" lvl="4" marL="2286000" algn="l">
              <a:spcBef>
                <a:spcPts val="370"/>
              </a:spcBef>
              <a:spcAft>
                <a:spcPts val="0"/>
              </a:spcAft>
              <a:buSzPts val="900"/>
              <a:buFont typeface="Libre Baskerville"/>
              <a:buChar char="o"/>
              <a:defRPr sz="900"/>
            </a:lvl5pPr>
            <a:lvl6pPr indent="-342900" lvl="5" marL="2743200" algn="l">
              <a:spcBef>
                <a:spcPts val="370"/>
              </a:spcBef>
              <a:spcAft>
                <a:spcPts val="0"/>
              </a:spcAft>
              <a:buSzPts val="1800"/>
              <a:buChar char="•"/>
              <a:defRPr/>
            </a:lvl6pPr>
            <a:lvl7pPr indent="-342900" lvl="6" marL="3200400" algn="l">
              <a:spcBef>
                <a:spcPts val="370"/>
              </a:spcBef>
              <a:spcAft>
                <a:spcPts val="0"/>
              </a:spcAft>
              <a:buSzPts val="1800"/>
              <a:buChar char="•"/>
              <a:defRPr/>
            </a:lvl7pPr>
            <a:lvl8pPr indent="-342900" lvl="7" marL="3657600" algn="l">
              <a:spcBef>
                <a:spcPts val="370"/>
              </a:spcBef>
              <a:spcAft>
                <a:spcPts val="0"/>
              </a:spcAft>
              <a:buSzPts val="1800"/>
              <a:buChar char="•"/>
              <a:defRPr/>
            </a:lvl8pPr>
            <a:lvl9pPr indent="-342900" lvl="8" marL="4114800" algn="l">
              <a:spcBef>
                <a:spcPts val="370"/>
              </a:spcBef>
              <a:spcAft>
                <a:spcPts val="0"/>
              </a:spcAft>
              <a:buSzPts val="1800"/>
              <a:buChar char="•"/>
              <a:defRPr/>
            </a:lvl9pPr>
          </a:lstStyle>
          <a:p/>
        </p:txBody>
      </p:sp>
      <p:sp>
        <p:nvSpPr>
          <p:cNvPr id="254" name="Google Shape;254;p95"/>
          <p:cNvSpPr txBox="1"/>
          <p:nvPr>
            <p:ph idx="10" type="dt"/>
          </p:nvPr>
        </p:nvSpPr>
        <p:spPr>
          <a:xfrm>
            <a:off x="8229600" y="6191250"/>
            <a:ext cx="3302000" cy="47625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5" name="Google Shape;255;p95"/>
          <p:cNvSpPr txBox="1"/>
          <p:nvPr>
            <p:ph idx="11" type="ftr"/>
          </p:nvPr>
        </p:nvSpPr>
        <p:spPr>
          <a:xfrm>
            <a:off x="1219200" y="6172200"/>
            <a:ext cx="5181600" cy="4572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6" name="Google Shape;256;p95"/>
          <p:cNvSpPr/>
          <p:nvPr>
            <p:ph idx="12" type="sldNum"/>
          </p:nvPr>
        </p:nvSpPr>
        <p:spPr>
          <a:xfrm>
            <a:off x="195072" y="6208776"/>
            <a:ext cx="609600" cy="457200"/>
          </a:xfrm>
          <a:prstGeom prst="ellipse">
            <a:avLst/>
          </a:prstGeom>
          <a:solidFill>
            <a:schemeClr val="accent1"/>
          </a:solidFill>
          <a:ln>
            <a:noFill/>
          </a:ln>
        </p:spPr>
        <p:txBody>
          <a:bodyPr anchorCtr="1" anchor="ctr" bIns="0" lIns="0" spcFirstLastPara="1" rIns="0" wrap="square" tIns="0">
            <a:noAutofit/>
          </a:bodyPr>
          <a:lstStyle>
            <a:lvl1pPr indent="0" lvl="0" marL="0" algn="ctr">
              <a:spcBef>
                <a:spcPts val="0"/>
              </a:spcBef>
              <a:buNone/>
              <a:defRPr>
                <a:solidFill>
                  <a:srgbClr val="FFFFFF"/>
                </a:solidFill>
              </a:defRPr>
            </a:lvl1pPr>
            <a:lvl2pPr indent="0" lvl="1" marL="0" algn="ctr">
              <a:spcBef>
                <a:spcPts val="0"/>
              </a:spcBef>
              <a:buNone/>
              <a:defRPr>
                <a:solidFill>
                  <a:srgbClr val="FFFFFF"/>
                </a:solidFill>
              </a:defRPr>
            </a:lvl2pPr>
            <a:lvl3pPr indent="0" lvl="2" marL="0" algn="ctr">
              <a:spcBef>
                <a:spcPts val="0"/>
              </a:spcBef>
              <a:buNone/>
              <a:defRPr>
                <a:solidFill>
                  <a:srgbClr val="FFFFFF"/>
                </a:solidFill>
              </a:defRPr>
            </a:lvl3pPr>
            <a:lvl4pPr indent="0" lvl="3" marL="0" algn="ctr">
              <a:spcBef>
                <a:spcPts val="0"/>
              </a:spcBef>
              <a:buNone/>
              <a:defRPr>
                <a:solidFill>
                  <a:srgbClr val="FFFFFF"/>
                </a:solidFill>
              </a:defRPr>
            </a:lvl4pPr>
            <a:lvl5pPr indent="0" lvl="4" marL="0" algn="ctr">
              <a:spcBef>
                <a:spcPts val="0"/>
              </a:spcBef>
              <a:buNone/>
              <a:defRPr>
                <a:solidFill>
                  <a:srgbClr val="FFFFFF"/>
                </a:solidFill>
              </a:defRPr>
            </a:lvl5pPr>
            <a:lvl6pPr indent="0" lvl="5" marL="0" algn="ctr">
              <a:spcBef>
                <a:spcPts val="0"/>
              </a:spcBef>
              <a:buNone/>
              <a:defRPr>
                <a:solidFill>
                  <a:srgbClr val="FFFFFF"/>
                </a:solidFill>
              </a:defRPr>
            </a:lvl6pPr>
            <a:lvl7pPr indent="0" lvl="6" marL="0" algn="ctr">
              <a:spcBef>
                <a:spcPts val="0"/>
              </a:spcBef>
              <a:buNone/>
              <a:defRPr>
                <a:solidFill>
                  <a:srgbClr val="FFFFFF"/>
                </a:solidFill>
              </a:defRPr>
            </a:lvl7pPr>
            <a:lvl8pPr indent="0" lvl="7" marL="0" algn="ctr">
              <a:spcBef>
                <a:spcPts val="0"/>
              </a:spcBef>
              <a:buNone/>
              <a:defRPr>
                <a:solidFill>
                  <a:srgbClr val="FFFFFF"/>
                </a:solidFill>
              </a:defRPr>
            </a:lvl8pPr>
            <a:lvl9pPr indent="0" lvl="8" marL="0" algn="ctr">
              <a:spcBef>
                <a:spcPts val="0"/>
              </a:spcBef>
              <a:buNone/>
              <a:defRPr>
                <a:solidFill>
                  <a:srgbClr val="FFFFFF"/>
                </a:solidFill>
              </a:defRPr>
            </a:lvl9pPr>
          </a:lstStyle>
          <a:p>
            <a:pPr indent="0" lvl="0" marL="0" rtl="0" algn="ctr">
              <a:spcBef>
                <a:spcPts val="0"/>
              </a:spcBef>
              <a:spcAft>
                <a:spcPts val="0"/>
              </a:spcAft>
              <a:buNone/>
            </a:pPr>
            <a:fld id="{00000000-1234-1234-1234-123412341234}" type="slidenum">
              <a:rPr lang="en-US"/>
              <a:t>‹#›</a:t>
            </a:fld>
            <a:endParaRPr/>
          </a:p>
        </p:txBody>
      </p:sp>
      <p:sp>
        <p:nvSpPr>
          <p:cNvPr id="257" name="Google Shape;257;p95"/>
          <p:cNvSpPr/>
          <p:nvPr/>
        </p:nvSpPr>
        <p:spPr>
          <a:xfrm flipH="1" rot="10800000">
            <a:off x="91076" y="4683555"/>
            <a:ext cx="12009120" cy="914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Baskerville"/>
              <a:ea typeface="Libre Baskerville"/>
              <a:cs typeface="Libre Baskerville"/>
              <a:sym typeface="Libre Baskerville"/>
            </a:endParaRPr>
          </a:p>
        </p:txBody>
      </p:sp>
      <p:sp>
        <p:nvSpPr>
          <p:cNvPr id="258" name="Google Shape;258;p95"/>
          <p:cNvSpPr/>
          <p:nvPr/>
        </p:nvSpPr>
        <p:spPr>
          <a:xfrm>
            <a:off x="91345" y="4650475"/>
            <a:ext cx="12008852" cy="45719"/>
          </a:xfrm>
          <a:prstGeom prst="rect">
            <a:avLst/>
          </a:prstGeom>
          <a:solidFill>
            <a:srgbClr val="E6AFA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Baskerville"/>
              <a:ea typeface="Libre Baskerville"/>
              <a:cs typeface="Libre Baskerville"/>
              <a:sym typeface="Libre Baskerville"/>
            </a:endParaRPr>
          </a:p>
        </p:txBody>
      </p:sp>
      <p:sp>
        <p:nvSpPr>
          <p:cNvPr id="259" name="Google Shape;259;p95"/>
          <p:cNvSpPr/>
          <p:nvPr/>
        </p:nvSpPr>
        <p:spPr>
          <a:xfrm>
            <a:off x="91348" y="4773225"/>
            <a:ext cx="12008849" cy="48807"/>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Baskerville"/>
              <a:ea typeface="Libre Baskerville"/>
              <a:cs typeface="Libre Baskerville"/>
              <a:sym typeface="Libre Baskerville"/>
            </a:endParaRPr>
          </a:p>
        </p:txBody>
      </p:sp>
      <p:sp>
        <p:nvSpPr>
          <p:cNvPr id="260" name="Google Shape;260;p95"/>
          <p:cNvSpPr/>
          <p:nvPr>
            <p:ph idx="2" type="pic"/>
          </p:nvPr>
        </p:nvSpPr>
        <p:spPr>
          <a:xfrm>
            <a:off x="91078" y="66676"/>
            <a:ext cx="12002497" cy="4581525"/>
          </a:xfrm>
          <a:prstGeom prst="round2SameRect">
            <a:avLst>
              <a:gd fmla="val 7101" name="adj1"/>
              <a:gd fmla="val 0" name="adj2"/>
            </a:avLst>
          </a:prstGeom>
          <a:solidFill>
            <a:schemeClr val="lt2"/>
          </a:solidFill>
          <a:ln cap="flat" cmpd="sng" w="9525">
            <a:solidFill>
              <a:schemeClr val="dk1"/>
            </a:solidFill>
            <a:prstDash val="solid"/>
            <a:round/>
            <a:headEnd len="sm" w="sm" type="none"/>
            <a:tailEnd len="sm" w="sm" type="none"/>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61" name="Shape 261"/>
        <p:cNvGrpSpPr/>
        <p:nvPr/>
      </p:nvGrpSpPr>
      <p:grpSpPr>
        <a:xfrm>
          <a:off x="0" y="0"/>
          <a:ext cx="0" cy="0"/>
          <a:chOff x="0" y="0"/>
          <a:chExt cx="0" cy="0"/>
        </a:xfrm>
      </p:grpSpPr>
      <p:sp>
        <p:nvSpPr>
          <p:cNvPr id="262" name="Google Shape;262;p96"/>
          <p:cNvSpPr txBox="1"/>
          <p:nvPr>
            <p:ph type="title"/>
          </p:nvPr>
        </p:nvSpPr>
        <p:spPr>
          <a:xfrm>
            <a:off x="1219200" y="274638"/>
            <a:ext cx="10363200" cy="1143000"/>
          </a:xfrm>
          <a:prstGeom prst="rect">
            <a:avLst/>
          </a:prstGeom>
          <a:noFill/>
          <a:ln>
            <a:noFill/>
          </a:ln>
        </p:spPr>
        <p:txBody>
          <a:bodyPr anchorCtr="0" anchor="b" bIns="91425" lIns="91425" spcFirstLastPara="1" rIns="91425" wrap="square" tIns="4570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3" name="Google Shape;263;p96"/>
          <p:cNvSpPr txBox="1"/>
          <p:nvPr>
            <p:ph idx="1" type="body"/>
          </p:nvPr>
        </p:nvSpPr>
        <p:spPr>
          <a:xfrm rot="5400000">
            <a:off x="4114800" y="-1447800"/>
            <a:ext cx="4572000" cy="10363200"/>
          </a:xfrm>
          <a:prstGeom prst="rect">
            <a:avLst/>
          </a:prstGeom>
          <a:noFill/>
          <a:ln>
            <a:noFill/>
          </a:ln>
        </p:spPr>
        <p:txBody>
          <a:bodyPr anchorCtr="0" anchor="t" bIns="45700" lIns="91425" spcFirstLastPara="1" rIns="91425" wrap="square" tIns="45700">
            <a:normAutofit/>
          </a:bodyPr>
          <a:lstStyle>
            <a:lvl1pPr indent="-325755" lvl="0" marL="457200" algn="l">
              <a:spcBef>
                <a:spcPts val="580"/>
              </a:spcBef>
              <a:spcAft>
                <a:spcPts val="0"/>
              </a:spcAft>
              <a:buSzPts val="1530"/>
              <a:buChar char="⚫"/>
              <a:defRPr/>
            </a:lvl1pPr>
            <a:lvl2pPr indent="-325755" lvl="1" marL="914400" algn="l">
              <a:spcBef>
                <a:spcPts val="370"/>
              </a:spcBef>
              <a:spcAft>
                <a:spcPts val="0"/>
              </a:spcAft>
              <a:buSzPts val="1530"/>
              <a:buChar char="⚫"/>
              <a:defRPr/>
            </a:lvl2pPr>
            <a:lvl3pPr indent="-325755" lvl="2" marL="1371600" algn="l">
              <a:spcBef>
                <a:spcPts val="370"/>
              </a:spcBef>
              <a:spcAft>
                <a:spcPts val="0"/>
              </a:spcAft>
              <a:buSzPts val="1530"/>
              <a:buChar char="⚫"/>
              <a:defRPr/>
            </a:lvl3pPr>
            <a:lvl4pPr indent="-320039" lvl="3" marL="1828800" algn="l">
              <a:spcBef>
                <a:spcPts val="370"/>
              </a:spcBef>
              <a:spcAft>
                <a:spcPts val="0"/>
              </a:spcAft>
              <a:buSzPts val="1440"/>
              <a:buChar char="⚫"/>
              <a:defRPr/>
            </a:lvl4pPr>
            <a:lvl5pPr indent="-342900" lvl="4" marL="2286000" algn="l">
              <a:spcBef>
                <a:spcPts val="370"/>
              </a:spcBef>
              <a:spcAft>
                <a:spcPts val="0"/>
              </a:spcAft>
              <a:buSzPts val="1800"/>
              <a:buChar char="o"/>
              <a:defRPr/>
            </a:lvl5pPr>
            <a:lvl6pPr indent="-342900" lvl="5" marL="2743200" algn="l">
              <a:spcBef>
                <a:spcPts val="370"/>
              </a:spcBef>
              <a:spcAft>
                <a:spcPts val="0"/>
              </a:spcAft>
              <a:buSzPts val="1800"/>
              <a:buChar char="•"/>
              <a:defRPr/>
            </a:lvl6pPr>
            <a:lvl7pPr indent="-342900" lvl="6" marL="3200400" algn="l">
              <a:spcBef>
                <a:spcPts val="370"/>
              </a:spcBef>
              <a:spcAft>
                <a:spcPts val="0"/>
              </a:spcAft>
              <a:buSzPts val="1800"/>
              <a:buChar char="•"/>
              <a:defRPr/>
            </a:lvl7pPr>
            <a:lvl8pPr indent="-342900" lvl="7" marL="3657600" algn="l">
              <a:spcBef>
                <a:spcPts val="370"/>
              </a:spcBef>
              <a:spcAft>
                <a:spcPts val="0"/>
              </a:spcAft>
              <a:buSzPts val="1800"/>
              <a:buChar char="•"/>
              <a:defRPr/>
            </a:lvl8pPr>
            <a:lvl9pPr indent="-342900" lvl="8" marL="4114800" algn="l">
              <a:spcBef>
                <a:spcPts val="370"/>
              </a:spcBef>
              <a:spcAft>
                <a:spcPts val="0"/>
              </a:spcAft>
              <a:buSzPts val="1800"/>
              <a:buChar char="•"/>
              <a:defRPr/>
            </a:lvl9pPr>
          </a:lstStyle>
          <a:p/>
        </p:txBody>
      </p:sp>
      <p:sp>
        <p:nvSpPr>
          <p:cNvPr id="264" name="Google Shape;264;p96"/>
          <p:cNvSpPr txBox="1"/>
          <p:nvPr>
            <p:ph idx="10" type="dt"/>
          </p:nvPr>
        </p:nvSpPr>
        <p:spPr>
          <a:xfrm>
            <a:off x="8229600" y="6191250"/>
            <a:ext cx="3302000" cy="47625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5" name="Google Shape;265;p96"/>
          <p:cNvSpPr txBox="1"/>
          <p:nvPr>
            <p:ph idx="11" type="ftr"/>
          </p:nvPr>
        </p:nvSpPr>
        <p:spPr>
          <a:xfrm>
            <a:off x="1219200" y="6172200"/>
            <a:ext cx="5283200" cy="4572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6" name="Google Shape;266;p96"/>
          <p:cNvSpPr/>
          <p:nvPr>
            <p:ph idx="12" type="sldNum"/>
          </p:nvPr>
        </p:nvSpPr>
        <p:spPr>
          <a:xfrm>
            <a:off x="195072" y="6210300"/>
            <a:ext cx="609600" cy="457200"/>
          </a:xfrm>
          <a:prstGeom prst="ellipse">
            <a:avLst/>
          </a:prstGeom>
          <a:solidFill>
            <a:schemeClr val="accent1"/>
          </a:solidFill>
          <a:ln>
            <a:noFill/>
          </a:ln>
        </p:spPr>
        <p:txBody>
          <a:bodyPr anchorCtr="1" anchor="ctr" bIns="0" lIns="0" spcFirstLastPara="1" rIns="0" wrap="square" tIns="0">
            <a:noAutofit/>
          </a:bodyPr>
          <a:lstStyle>
            <a:lvl1pPr indent="0" lvl="0" marL="0" algn="ctr">
              <a:spcBef>
                <a:spcPts val="0"/>
              </a:spcBef>
              <a:buNone/>
              <a:defRPr>
                <a:solidFill>
                  <a:srgbClr val="FFFFFF"/>
                </a:solidFill>
              </a:defRPr>
            </a:lvl1pPr>
            <a:lvl2pPr indent="0" lvl="1" marL="0" algn="ctr">
              <a:spcBef>
                <a:spcPts val="0"/>
              </a:spcBef>
              <a:buNone/>
              <a:defRPr>
                <a:solidFill>
                  <a:srgbClr val="FFFFFF"/>
                </a:solidFill>
              </a:defRPr>
            </a:lvl2pPr>
            <a:lvl3pPr indent="0" lvl="2" marL="0" algn="ctr">
              <a:spcBef>
                <a:spcPts val="0"/>
              </a:spcBef>
              <a:buNone/>
              <a:defRPr>
                <a:solidFill>
                  <a:srgbClr val="FFFFFF"/>
                </a:solidFill>
              </a:defRPr>
            </a:lvl3pPr>
            <a:lvl4pPr indent="0" lvl="3" marL="0" algn="ctr">
              <a:spcBef>
                <a:spcPts val="0"/>
              </a:spcBef>
              <a:buNone/>
              <a:defRPr>
                <a:solidFill>
                  <a:srgbClr val="FFFFFF"/>
                </a:solidFill>
              </a:defRPr>
            </a:lvl4pPr>
            <a:lvl5pPr indent="0" lvl="4" marL="0" algn="ctr">
              <a:spcBef>
                <a:spcPts val="0"/>
              </a:spcBef>
              <a:buNone/>
              <a:defRPr>
                <a:solidFill>
                  <a:srgbClr val="FFFFFF"/>
                </a:solidFill>
              </a:defRPr>
            </a:lvl5pPr>
            <a:lvl6pPr indent="0" lvl="5" marL="0" algn="ctr">
              <a:spcBef>
                <a:spcPts val="0"/>
              </a:spcBef>
              <a:buNone/>
              <a:defRPr>
                <a:solidFill>
                  <a:srgbClr val="FFFFFF"/>
                </a:solidFill>
              </a:defRPr>
            </a:lvl6pPr>
            <a:lvl7pPr indent="0" lvl="6" marL="0" algn="ctr">
              <a:spcBef>
                <a:spcPts val="0"/>
              </a:spcBef>
              <a:buNone/>
              <a:defRPr>
                <a:solidFill>
                  <a:srgbClr val="FFFFFF"/>
                </a:solidFill>
              </a:defRPr>
            </a:lvl7pPr>
            <a:lvl8pPr indent="0" lvl="7" marL="0" algn="ctr">
              <a:spcBef>
                <a:spcPts val="0"/>
              </a:spcBef>
              <a:buNone/>
              <a:defRPr>
                <a:solidFill>
                  <a:srgbClr val="FFFFFF"/>
                </a:solidFill>
              </a:defRPr>
            </a:lvl8pPr>
            <a:lvl9pPr indent="0" lvl="8" marL="0" algn="ctr">
              <a:spcBef>
                <a:spcPts val="0"/>
              </a:spcBef>
              <a:buNone/>
              <a:defRPr>
                <a:solidFill>
                  <a:srgbClr val="FFFFFF"/>
                </a:solidFi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67" name="Shape 267"/>
        <p:cNvGrpSpPr/>
        <p:nvPr/>
      </p:nvGrpSpPr>
      <p:grpSpPr>
        <a:xfrm>
          <a:off x="0" y="0"/>
          <a:ext cx="0" cy="0"/>
          <a:chOff x="0" y="0"/>
          <a:chExt cx="0" cy="0"/>
        </a:xfrm>
      </p:grpSpPr>
      <p:sp>
        <p:nvSpPr>
          <p:cNvPr id="268" name="Google Shape;268;p97"/>
          <p:cNvSpPr txBox="1"/>
          <p:nvPr>
            <p:ph type="title"/>
          </p:nvPr>
        </p:nvSpPr>
        <p:spPr>
          <a:xfrm rot="5400000">
            <a:off x="7254558" y="1859285"/>
            <a:ext cx="5851525" cy="2682240"/>
          </a:xfrm>
          <a:prstGeom prst="rect">
            <a:avLst/>
          </a:prstGeom>
          <a:noFill/>
          <a:ln>
            <a:noFill/>
          </a:ln>
        </p:spPr>
        <p:txBody>
          <a:bodyPr anchorCtr="0" anchor="b" bIns="91425" lIns="91425" spcFirstLastPara="1" rIns="91425" wrap="square" tIns="4570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9" name="Google Shape;269;p97"/>
          <p:cNvSpPr txBox="1"/>
          <p:nvPr>
            <p:ph idx="1" type="body"/>
          </p:nvPr>
        </p:nvSpPr>
        <p:spPr>
          <a:xfrm rot="5400000">
            <a:off x="2001838" y="-507996"/>
            <a:ext cx="5851525" cy="7416800"/>
          </a:xfrm>
          <a:prstGeom prst="rect">
            <a:avLst/>
          </a:prstGeom>
          <a:noFill/>
          <a:ln>
            <a:noFill/>
          </a:ln>
        </p:spPr>
        <p:txBody>
          <a:bodyPr anchorCtr="0" anchor="t" bIns="45700" lIns="91425" spcFirstLastPara="1" rIns="91425" wrap="square" tIns="45700">
            <a:normAutofit/>
          </a:bodyPr>
          <a:lstStyle>
            <a:lvl1pPr indent="-325755" lvl="0" marL="457200" algn="l">
              <a:spcBef>
                <a:spcPts val="580"/>
              </a:spcBef>
              <a:spcAft>
                <a:spcPts val="0"/>
              </a:spcAft>
              <a:buSzPts val="1530"/>
              <a:buChar char="⚫"/>
              <a:defRPr/>
            </a:lvl1pPr>
            <a:lvl2pPr indent="-325755" lvl="1" marL="914400" algn="l">
              <a:spcBef>
                <a:spcPts val="370"/>
              </a:spcBef>
              <a:spcAft>
                <a:spcPts val="0"/>
              </a:spcAft>
              <a:buSzPts val="1530"/>
              <a:buChar char="⚫"/>
              <a:defRPr/>
            </a:lvl2pPr>
            <a:lvl3pPr indent="-325755" lvl="2" marL="1371600" algn="l">
              <a:spcBef>
                <a:spcPts val="370"/>
              </a:spcBef>
              <a:spcAft>
                <a:spcPts val="0"/>
              </a:spcAft>
              <a:buSzPts val="1530"/>
              <a:buChar char="⚫"/>
              <a:defRPr/>
            </a:lvl3pPr>
            <a:lvl4pPr indent="-320039" lvl="3" marL="1828800" algn="l">
              <a:spcBef>
                <a:spcPts val="370"/>
              </a:spcBef>
              <a:spcAft>
                <a:spcPts val="0"/>
              </a:spcAft>
              <a:buSzPts val="1440"/>
              <a:buChar char="⚫"/>
              <a:defRPr/>
            </a:lvl4pPr>
            <a:lvl5pPr indent="-342900" lvl="4" marL="2286000" algn="l">
              <a:spcBef>
                <a:spcPts val="370"/>
              </a:spcBef>
              <a:spcAft>
                <a:spcPts val="0"/>
              </a:spcAft>
              <a:buSzPts val="1800"/>
              <a:buChar char="o"/>
              <a:defRPr/>
            </a:lvl5pPr>
            <a:lvl6pPr indent="-342900" lvl="5" marL="2743200" algn="l">
              <a:spcBef>
                <a:spcPts val="370"/>
              </a:spcBef>
              <a:spcAft>
                <a:spcPts val="0"/>
              </a:spcAft>
              <a:buSzPts val="1800"/>
              <a:buChar char="•"/>
              <a:defRPr/>
            </a:lvl6pPr>
            <a:lvl7pPr indent="-342900" lvl="6" marL="3200400" algn="l">
              <a:spcBef>
                <a:spcPts val="370"/>
              </a:spcBef>
              <a:spcAft>
                <a:spcPts val="0"/>
              </a:spcAft>
              <a:buSzPts val="1800"/>
              <a:buChar char="•"/>
              <a:defRPr/>
            </a:lvl7pPr>
            <a:lvl8pPr indent="-342900" lvl="7" marL="3657600" algn="l">
              <a:spcBef>
                <a:spcPts val="370"/>
              </a:spcBef>
              <a:spcAft>
                <a:spcPts val="0"/>
              </a:spcAft>
              <a:buSzPts val="1800"/>
              <a:buChar char="•"/>
              <a:defRPr/>
            </a:lvl8pPr>
            <a:lvl9pPr indent="-342900" lvl="8" marL="4114800" algn="l">
              <a:spcBef>
                <a:spcPts val="370"/>
              </a:spcBef>
              <a:spcAft>
                <a:spcPts val="0"/>
              </a:spcAft>
              <a:buSzPts val="1800"/>
              <a:buChar char="•"/>
              <a:defRPr/>
            </a:lvl9pPr>
          </a:lstStyle>
          <a:p/>
        </p:txBody>
      </p:sp>
      <p:sp>
        <p:nvSpPr>
          <p:cNvPr id="270" name="Google Shape;270;p97"/>
          <p:cNvSpPr txBox="1"/>
          <p:nvPr>
            <p:ph idx="10" type="dt"/>
          </p:nvPr>
        </p:nvSpPr>
        <p:spPr>
          <a:xfrm>
            <a:off x="8229600" y="6191250"/>
            <a:ext cx="3302000" cy="47625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1" name="Google Shape;271;p97"/>
          <p:cNvSpPr txBox="1"/>
          <p:nvPr>
            <p:ph idx="11" type="ftr"/>
          </p:nvPr>
        </p:nvSpPr>
        <p:spPr>
          <a:xfrm>
            <a:off x="1219200" y="6172200"/>
            <a:ext cx="5283200" cy="4572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2" name="Google Shape;272;p97"/>
          <p:cNvSpPr/>
          <p:nvPr>
            <p:ph idx="12" type="sldNum"/>
          </p:nvPr>
        </p:nvSpPr>
        <p:spPr>
          <a:xfrm>
            <a:off x="195072" y="6210300"/>
            <a:ext cx="609600" cy="457200"/>
          </a:xfrm>
          <a:prstGeom prst="ellipse">
            <a:avLst/>
          </a:prstGeom>
          <a:solidFill>
            <a:schemeClr val="accent1"/>
          </a:solidFill>
          <a:ln>
            <a:noFill/>
          </a:ln>
        </p:spPr>
        <p:txBody>
          <a:bodyPr anchorCtr="1" anchor="ctr" bIns="0" lIns="0" spcFirstLastPara="1" rIns="0" wrap="square" tIns="0">
            <a:noAutofit/>
          </a:bodyPr>
          <a:lstStyle>
            <a:lvl1pPr indent="0" lvl="0" marL="0" algn="ctr">
              <a:spcBef>
                <a:spcPts val="0"/>
              </a:spcBef>
              <a:buNone/>
              <a:defRPr>
                <a:solidFill>
                  <a:srgbClr val="FFFFFF"/>
                </a:solidFill>
              </a:defRPr>
            </a:lvl1pPr>
            <a:lvl2pPr indent="0" lvl="1" marL="0" algn="ctr">
              <a:spcBef>
                <a:spcPts val="0"/>
              </a:spcBef>
              <a:buNone/>
              <a:defRPr>
                <a:solidFill>
                  <a:srgbClr val="FFFFFF"/>
                </a:solidFill>
              </a:defRPr>
            </a:lvl2pPr>
            <a:lvl3pPr indent="0" lvl="2" marL="0" algn="ctr">
              <a:spcBef>
                <a:spcPts val="0"/>
              </a:spcBef>
              <a:buNone/>
              <a:defRPr>
                <a:solidFill>
                  <a:srgbClr val="FFFFFF"/>
                </a:solidFill>
              </a:defRPr>
            </a:lvl3pPr>
            <a:lvl4pPr indent="0" lvl="3" marL="0" algn="ctr">
              <a:spcBef>
                <a:spcPts val="0"/>
              </a:spcBef>
              <a:buNone/>
              <a:defRPr>
                <a:solidFill>
                  <a:srgbClr val="FFFFFF"/>
                </a:solidFill>
              </a:defRPr>
            </a:lvl4pPr>
            <a:lvl5pPr indent="0" lvl="4" marL="0" algn="ctr">
              <a:spcBef>
                <a:spcPts val="0"/>
              </a:spcBef>
              <a:buNone/>
              <a:defRPr>
                <a:solidFill>
                  <a:srgbClr val="FFFFFF"/>
                </a:solidFill>
              </a:defRPr>
            </a:lvl5pPr>
            <a:lvl6pPr indent="0" lvl="5" marL="0" algn="ctr">
              <a:spcBef>
                <a:spcPts val="0"/>
              </a:spcBef>
              <a:buNone/>
              <a:defRPr>
                <a:solidFill>
                  <a:srgbClr val="FFFFFF"/>
                </a:solidFill>
              </a:defRPr>
            </a:lvl6pPr>
            <a:lvl7pPr indent="0" lvl="6" marL="0" algn="ctr">
              <a:spcBef>
                <a:spcPts val="0"/>
              </a:spcBef>
              <a:buNone/>
              <a:defRPr>
                <a:solidFill>
                  <a:srgbClr val="FFFFFF"/>
                </a:solidFill>
              </a:defRPr>
            </a:lvl7pPr>
            <a:lvl8pPr indent="0" lvl="7" marL="0" algn="ctr">
              <a:spcBef>
                <a:spcPts val="0"/>
              </a:spcBef>
              <a:buNone/>
              <a:defRPr>
                <a:solidFill>
                  <a:srgbClr val="FFFFFF"/>
                </a:solidFill>
              </a:defRPr>
            </a:lvl8pPr>
            <a:lvl9pPr indent="0" lvl="8" marL="0" algn="ctr">
              <a:spcBef>
                <a:spcPts val="0"/>
              </a:spcBef>
              <a:buNone/>
              <a:defRPr>
                <a:solidFill>
                  <a:srgbClr val="FFFFFF"/>
                </a:solidFi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9" name="Shape 299"/>
        <p:cNvGrpSpPr/>
        <p:nvPr/>
      </p:nvGrpSpPr>
      <p:grpSpPr>
        <a:xfrm>
          <a:off x="0" y="0"/>
          <a:ext cx="0" cy="0"/>
          <a:chOff x="0" y="0"/>
          <a:chExt cx="0" cy="0"/>
        </a:xfrm>
      </p:grpSpPr>
      <p:sp>
        <p:nvSpPr>
          <p:cNvPr id="300" name="Google Shape;300;p59"/>
          <p:cNvSpPr txBox="1"/>
          <p:nvPr>
            <p:ph idx="10" type="dt"/>
          </p:nvPr>
        </p:nvSpPr>
        <p:spPr>
          <a:xfrm>
            <a:off x="609600" y="6248400"/>
            <a:ext cx="284480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1" name="Google Shape;301;p59"/>
          <p:cNvSpPr txBox="1"/>
          <p:nvPr>
            <p:ph idx="11" type="ftr"/>
          </p:nvPr>
        </p:nvSpPr>
        <p:spPr>
          <a:xfrm>
            <a:off x="4165600" y="6248400"/>
            <a:ext cx="3860800" cy="45720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2" name="Google Shape;302;p59"/>
          <p:cNvSpPr txBox="1"/>
          <p:nvPr>
            <p:ph idx="12" type="sldNum"/>
          </p:nvPr>
        </p:nvSpPr>
        <p:spPr>
          <a:xfrm>
            <a:off x="8737600" y="6248400"/>
            <a:ext cx="28448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303" name="Shape 303"/>
        <p:cNvGrpSpPr/>
        <p:nvPr/>
      </p:nvGrpSpPr>
      <p:grpSpPr>
        <a:xfrm>
          <a:off x="0" y="0"/>
          <a:ext cx="0" cy="0"/>
          <a:chOff x="0" y="0"/>
          <a:chExt cx="0" cy="0"/>
        </a:xfrm>
      </p:grpSpPr>
      <p:grpSp>
        <p:nvGrpSpPr>
          <p:cNvPr id="304" name="Google Shape;304;p68"/>
          <p:cNvGrpSpPr/>
          <p:nvPr/>
        </p:nvGrpSpPr>
        <p:grpSpPr>
          <a:xfrm>
            <a:off x="-8467" y="20638"/>
            <a:ext cx="12192000" cy="6858000"/>
            <a:chOff x="0" y="0"/>
            <a:chExt cx="5760" cy="4320"/>
          </a:xfrm>
        </p:grpSpPr>
        <p:sp>
          <p:nvSpPr>
            <p:cNvPr id="305" name="Google Shape;305;p68"/>
            <p:cNvSpPr/>
            <p:nvPr/>
          </p:nvSpPr>
          <p:spPr>
            <a:xfrm>
              <a:off x="0" y="3072"/>
              <a:ext cx="5760" cy="1248"/>
            </a:xfrm>
            <a:custGeom>
              <a:rect b="b" l="l" r="r" t="t"/>
              <a:pathLst>
                <a:path extrusionOk="0" h="2296" w="6027">
                  <a:moveTo>
                    <a:pt x="6027" y="2296"/>
                  </a:moveTo>
                  <a:lnTo>
                    <a:pt x="0" y="2296"/>
                  </a:lnTo>
                  <a:lnTo>
                    <a:pt x="0" y="0"/>
                  </a:lnTo>
                  <a:lnTo>
                    <a:pt x="6027" y="0"/>
                  </a:lnTo>
                  <a:lnTo>
                    <a:pt x="6027" y="2296"/>
                  </a:lnTo>
                  <a:close/>
                </a:path>
              </a:pathLst>
            </a:custGeom>
            <a:gradFill>
              <a:gsLst>
                <a:gs pos="0">
                  <a:schemeClr val="dk2"/>
                </a:gs>
                <a:gs pos="100000">
                  <a:schemeClr val="accent2"/>
                </a:gs>
              </a:gsLst>
              <a:lin ang="540000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800"/>
                <a:buFont typeface="Arial"/>
                <a:buNone/>
              </a:pPr>
              <a:r>
                <a:t/>
              </a:r>
              <a:endParaRPr b="1" i="1" sz="2800" u="sng" cap="none" strike="noStrike">
                <a:solidFill>
                  <a:srgbClr val="090703"/>
                </a:solidFill>
                <a:latin typeface="Times New Roman"/>
                <a:ea typeface="Times New Roman"/>
                <a:cs typeface="Times New Roman"/>
                <a:sym typeface="Times New Roman"/>
              </a:endParaRPr>
            </a:p>
          </p:txBody>
        </p:sp>
        <p:sp>
          <p:nvSpPr>
            <p:cNvPr id="306" name="Google Shape;306;p68"/>
            <p:cNvSpPr/>
            <p:nvPr/>
          </p:nvSpPr>
          <p:spPr>
            <a:xfrm>
              <a:off x="0" y="0"/>
              <a:ext cx="5760" cy="3072"/>
            </a:xfrm>
            <a:custGeom>
              <a:rect b="b" l="l" r="r" t="t"/>
              <a:pathLst>
                <a:path extrusionOk="0" h="2296" w="6027">
                  <a:moveTo>
                    <a:pt x="6027" y="2296"/>
                  </a:moveTo>
                  <a:lnTo>
                    <a:pt x="0" y="2296"/>
                  </a:lnTo>
                  <a:lnTo>
                    <a:pt x="0" y="0"/>
                  </a:lnTo>
                  <a:lnTo>
                    <a:pt x="6027" y="0"/>
                  </a:lnTo>
                  <a:lnTo>
                    <a:pt x="6027" y="2296"/>
                  </a:lnTo>
                  <a:lnTo>
                    <a:pt x="6027" y="2296"/>
                  </a:lnTo>
                  <a:close/>
                </a:path>
              </a:pathLst>
            </a:custGeom>
            <a:gradFill>
              <a:gsLst>
                <a:gs pos="0">
                  <a:srgbClr val="00236B"/>
                </a:gs>
                <a:gs pos="100000">
                  <a:schemeClr val="dk2"/>
                </a:gs>
              </a:gsLst>
              <a:lin ang="540000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800"/>
                <a:buFont typeface="Arial"/>
                <a:buNone/>
              </a:pPr>
              <a:r>
                <a:t/>
              </a:r>
              <a:endParaRPr b="1" i="1" sz="2800" u="sng" cap="none" strike="noStrike">
                <a:solidFill>
                  <a:srgbClr val="090703"/>
                </a:solidFill>
                <a:latin typeface="Times New Roman"/>
                <a:ea typeface="Times New Roman"/>
                <a:cs typeface="Times New Roman"/>
                <a:sym typeface="Times New Roman"/>
              </a:endParaRPr>
            </a:p>
          </p:txBody>
        </p:sp>
      </p:grpSp>
      <p:sp>
        <p:nvSpPr>
          <p:cNvPr id="307" name="Google Shape;307;p68"/>
          <p:cNvSpPr/>
          <p:nvPr/>
        </p:nvSpPr>
        <p:spPr>
          <a:xfrm>
            <a:off x="8322733" y="6269038"/>
            <a:ext cx="3860800" cy="609600"/>
          </a:xfrm>
          <a:custGeom>
            <a:rect b="b" l="l" r="r" t="t"/>
            <a:pathLst>
              <a:path extrusionOk="0" h="246" w="5748">
                <a:moveTo>
                  <a:pt x="5748" y="246"/>
                </a:moveTo>
                <a:lnTo>
                  <a:pt x="0" y="246"/>
                </a:lnTo>
                <a:lnTo>
                  <a:pt x="0" y="0"/>
                </a:lnTo>
                <a:lnTo>
                  <a:pt x="5748" y="0"/>
                </a:lnTo>
                <a:lnTo>
                  <a:pt x="5748" y="246"/>
                </a:lnTo>
                <a:close/>
              </a:path>
            </a:pathLst>
          </a:custGeom>
          <a:gradFill>
            <a:gsLst>
              <a:gs pos="0">
                <a:schemeClr val="dk2"/>
              </a:gs>
              <a:gs pos="100000">
                <a:schemeClr val="hlink"/>
              </a:gs>
            </a:gsLst>
            <a:lin ang="1890000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800"/>
              <a:buFont typeface="Arial"/>
              <a:buNone/>
            </a:pPr>
            <a:r>
              <a:t/>
            </a:r>
            <a:endParaRPr b="1" i="1" sz="2800" u="sng" cap="none" strike="noStrike">
              <a:solidFill>
                <a:srgbClr val="090703"/>
              </a:solidFill>
              <a:latin typeface="Times New Roman"/>
              <a:ea typeface="Times New Roman"/>
              <a:cs typeface="Times New Roman"/>
              <a:sym typeface="Times New Roman"/>
            </a:endParaRPr>
          </a:p>
        </p:txBody>
      </p:sp>
      <p:grpSp>
        <p:nvGrpSpPr>
          <p:cNvPr id="308" name="Google Shape;308;p68"/>
          <p:cNvGrpSpPr/>
          <p:nvPr/>
        </p:nvGrpSpPr>
        <p:grpSpPr>
          <a:xfrm>
            <a:off x="-2117" y="6034088"/>
            <a:ext cx="10460568" cy="850900"/>
            <a:chOff x="0" y="3792"/>
            <a:chExt cx="4942" cy="536"/>
          </a:xfrm>
        </p:grpSpPr>
        <p:sp>
          <p:nvSpPr>
            <p:cNvPr id="309" name="Google Shape;309;p68"/>
            <p:cNvSpPr/>
            <p:nvPr/>
          </p:nvSpPr>
          <p:spPr>
            <a:xfrm>
              <a:off x="1488" y="3792"/>
              <a:ext cx="3240" cy="536"/>
            </a:xfrm>
            <a:custGeom>
              <a:rect b="b" l="l" r="r" t="t"/>
              <a:pathLst>
                <a:path extrusionOk="0" h="536" w="3240">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a:gsLst>
                <a:gs pos="0">
                  <a:srgbClr val="A39F9B"/>
                </a:gs>
                <a:gs pos="100000">
                  <a:schemeClr val="dk1"/>
                </a:gs>
              </a:gsLst>
              <a:lin ang="540000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800"/>
                <a:buFont typeface="Arial"/>
                <a:buNone/>
              </a:pPr>
              <a:r>
                <a:t/>
              </a:r>
              <a:endParaRPr b="1" i="1" sz="2800" u="sng" cap="none" strike="noStrike">
                <a:solidFill>
                  <a:srgbClr val="090703"/>
                </a:solidFill>
                <a:latin typeface="Times New Roman"/>
                <a:ea typeface="Times New Roman"/>
                <a:cs typeface="Times New Roman"/>
                <a:sym typeface="Times New Roman"/>
              </a:endParaRPr>
            </a:p>
          </p:txBody>
        </p:sp>
        <p:grpSp>
          <p:nvGrpSpPr>
            <p:cNvPr id="310" name="Google Shape;310;p68"/>
            <p:cNvGrpSpPr/>
            <p:nvPr/>
          </p:nvGrpSpPr>
          <p:grpSpPr>
            <a:xfrm>
              <a:off x="2486" y="3792"/>
              <a:ext cx="2456" cy="536"/>
              <a:chOff x="2486" y="3792"/>
              <a:chExt cx="2456" cy="536"/>
            </a:xfrm>
          </p:grpSpPr>
          <p:sp>
            <p:nvSpPr>
              <p:cNvPr id="311" name="Google Shape;311;p68"/>
              <p:cNvSpPr/>
              <p:nvPr/>
            </p:nvSpPr>
            <p:spPr>
              <a:xfrm>
                <a:off x="3948" y="3799"/>
                <a:ext cx="994" cy="529"/>
              </a:xfrm>
              <a:custGeom>
                <a:rect b="b" l="l" r="r" t="t"/>
                <a:pathLst>
                  <a:path extrusionOk="0" h="529" w="994">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800"/>
                  <a:buFont typeface="Arial"/>
                  <a:buNone/>
                </a:pPr>
                <a:r>
                  <a:t/>
                </a:r>
                <a:endParaRPr b="1" i="1" sz="2800" u="sng" cap="none" strike="noStrike">
                  <a:solidFill>
                    <a:srgbClr val="090703"/>
                  </a:solidFill>
                  <a:latin typeface="Times New Roman"/>
                  <a:ea typeface="Times New Roman"/>
                  <a:cs typeface="Times New Roman"/>
                  <a:sym typeface="Times New Roman"/>
                </a:endParaRPr>
              </a:p>
            </p:txBody>
          </p:sp>
          <p:sp>
            <p:nvSpPr>
              <p:cNvPr id="312" name="Google Shape;312;p68"/>
              <p:cNvSpPr/>
              <p:nvPr/>
            </p:nvSpPr>
            <p:spPr>
              <a:xfrm>
                <a:off x="2677" y="3792"/>
                <a:ext cx="186" cy="395"/>
              </a:xfrm>
              <a:custGeom>
                <a:rect b="b" l="l" r="r" t="t"/>
                <a:pathLst>
                  <a:path extrusionOk="0" h="353" w="186">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800"/>
                  <a:buFont typeface="Arial"/>
                  <a:buNone/>
                </a:pPr>
                <a:r>
                  <a:t/>
                </a:r>
                <a:endParaRPr b="1" i="1" sz="2800" u="sng" cap="none" strike="noStrike">
                  <a:solidFill>
                    <a:srgbClr val="090703"/>
                  </a:solidFill>
                  <a:latin typeface="Times New Roman"/>
                  <a:ea typeface="Times New Roman"/>
                  <a:cs typeface="Times New Roman"/>
                  <a:sym typeface="Times New Roman"/>
                </a:endParaRPr>
              </a:p>
            </p:txBody>
          </p:sp>
          <p:sp>
            <p:nvSpPr>
              <p:cNvPr id="313" name="Google Shape;313;p68"/>
              <p:cNvSpPr/>
              <p:nvPr/>
            </p:nvSpPr>
            <p:spPr>
              <a:xfrm>
                <a:off x="3030" y="3893"/>
                <a:ext cx="378" cy="271"/>
              </a:xfrm>
              <a:custGeom>
                <a:rect b="b" l="l" r="r" t="t"/>
                <a:pathLst>
                  <a:path extrusionOk="0" h="271" w="378">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800"/>
                  <a:buFont typeface="Arial"/>
                  <a:buNone/>
                </a:pPr>
                <a:r>
                  <a:t/>
                </a:r>
                <a:endParaRPr b="1" i="1" sz="2800" u="sng" cap="none" strike="noStrike">
                  <a:solidFill>
                    <a:srgbClr val="090703"/>
                  </a:solidFill>
                  <a:latin typeface="Times New Roman"/>
                  <a:ea typeface="Times New Roman"/>
                  <a:cs typeface="Times New Roman"/>
                  <a:sym typeface="Times New Roman"/>
                </a:endParaRPr>
              </a:p>
            </p:txBody>
          </p:sp>
          <p:sp>
            <p:nvSpPr>
              <p:cNvPr id="314" name="Google Shape;314;p68"/>
              <p:cNvSpPr/>
              <p:nvPr/>
            </p:nvSpPr>
            <p:spPr>
              <a:xfrm>
                <a:off x="3628" y="3866"/>
                <a:ext cx="155" cy="74"/>
              </a:xfrm>
              <a:custGeom>
                <a:rect b="b" l="l" r="r" t="t"/>
                <a:pathLst>
                  <a:path extrusionOk="0" h="66" w="155">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800"/>
                  <a:buFont typeface="Arial"/>
                  <a:buNone/>
                </a:pPr>
                <a:r>
                  <a:t/>
                </a:r>
                <a:endParaRPr b="1" i="1" sz="2800" u="sng" cap="none" strike="noStrike">
                  <a:solidFill>
                    <a:srgbClr val="090703"/>
                  </a:solidFill>
                  <a:latin typeface="Times New Roman"/>
                  <a:ea typeface="Times New Roman"/>
                  <a:cs typeface="Times New Roman"/>
                  <a:sym typeface="Times New Roman"/>
                </a:endParaRPr>
              </a:p>
            </p:txBody>
          </p:sp>
          <p:sp>
            <p:nvSpPr>
              <p:cNvPr id="315" name="Google Shape;315;p68"/>
              <p:cNvSpPr/>
              <p:nvPr/>
            </p:nvSpPr>
            <p:spPr>
              <a:xfrm>
                <a:off x="2486" y="3859"/>
                <a:ext cx="42" cy="81"/>
              </a:xfrm>
              <a:custGeom>
                <a:rect b="b" l="l" r="r" t="t"/>
                <a:pathLst>
                  <a:path extrusionOk="0" h="72" w="4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800"/>
                  <a:buFont typeface="Arial"/>
                  <a:buNone/>
                </a:pPr>
                <a:r>
                  <a:t/>
                </a:r>
                <a:endParaRPr b="1" i="1" sz="2800" u="sng" cap="none" strike="noStrike">
                  <a:solidFill>
                    <a:srgbClr val="090703"/>
                  </a:solidFill>
                  <a:latin typeface="Times New Roman"/>
                  <a:ea typeface="Times New Roman"/>
                  <a:cs typeface="Times New Roman"/>
                  <a:sym typeface="Times New Roman"/>
                </a:endParaRPr>
              </a:p>
            </p:txBody>
          </p:sp>
        </p:grpSp>
        <p:sp>
          <p:nvSpPr>
            <p:cNvPr id="316" name="Google Shape;316;p68"/>
            <p:cNvSpPr/>
            <p:nvPr/>
          </p:nvSpPr>
          <p:spPr>
            <a:xfrm>
              <a:off x="0" y="3792"/>
              <a:ext cx="3976" cy="535"/>
            </a:xfrm>
            <a:custGeom>
              <a:rect b="b" l="l" r="r" t="t"/>
              <a:pathLst>
                <a:path extrusionOk="0" h="527" w="3976">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a:gsLst>
                <a:gs pos="0">
                  <a:srgbClr val="918C87"/>
                </a:gs>
                <a:gs pos="100000">
                  <a:schemeClr val="dk1"/>
                </a:gs>
              </a:gsLst>
              <a:lin ang="540000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800"/>
                <a:buFont typeface="Arial"/>
                <a:buNone/>
              </a:pPr>
              <a:r>
                <a:t/>
              </a:r>
              <a:endParaRPr b="1" i="1" sz="2800" u="sng" cap="none" strike="noStrike">
                <a:solidFill>
                  <a:srgbClr val="090703"/>
                </a:solidFill>
                <a:latin typeface="Times New Roman"/>
                <a:ea typeface="Times New Roman"/>
                <a:cs typeface="Times New Roman"/>
                <a:sym typeface="Times New Roman"/>
              </a:endParaRPr>
            </a:p>
          </p:txBody>
        </p:sp>
      </p:grpSp>
      <p:grpSp>
        <p:nvGrpSpPr>
          <p:cNvPr id="317" name="Google Shape;317;p68"/>
          <p:cNvGrpSpPr/>
          <p:nvPr/>
        </p:nvGrpSpPr>
        <p:grpSpPr>
          <a:xfrm>
            <a:off x="836085" y="6021388"/>
            <a:ext cx="7579783" cy="849312"/>
            <a:chOff x="395" y="3793"/>
            <a:chExt cx="3581" cy="535"/>
          </a:xfrm>
        </p:grpSpPr>
        <p:sp>
          <p:nvSpPr>
            <p:cNvPr id="318" name="Google Shape;318;p68"/>
            <p:cNvSpPr/>
            <p:nvPr/>
          </p:nvSpPr>
          <p:spPr>
            <a:xfrm>
              <a:off x="1196" y="3793"/>
              <a:ext cx="365" cy="291"/>
            </a:xfrm>
            <a:custGeom>
              <a:rect b="b" l="l" r="r" t="t"/>
              <a:pathLst>
                <a:path extrusionOk="0" h="287" w="365">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800"/>
                <a:buFont typeface="Arial"/>
                <a:buNone/>
              </a:pPr>
              <a:r>
                <a:t/>
              </a:r>
              <a:endParaRPr b="1" i="1" sz="2800" u="sng" cap="none" strike="noStrike">
                <a:solidFill>
                  <a:srgbClr val="090703"/>
                </a:solidFill>
                <a:latin typeface="Times New Roman"/>
                <a:ea typeface="Times New Roman"/>
                <a:cs typeface="Times New Roman"/>
                <a:sym typeface="Times New Roman"/>
              </a:endParaRPr>
            </a:p>
          </p:txBody>
        </p:sp>
        <p:sp>
          <p:nvSpPr>
            <p:cNvPr id="319" name="Google Shape;319;p68"/>
            <p:cNvSpPr/>
            <p:nvPr/>
          </p:nvSpPr>
          <p:spPr>
            <a:xfrm>
              <a:off x="1943" y="3829"/>
              <a:ext cx="2033" cy="499"/>
            </a:xfrm>
            <a:custGeom>
              <a:rect b="b" l="l" r="r" t="t"/>
              <a:pathLst>
                <a:path extrusionOk="0" h="499" w="2033">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800"/>
                <a:buFont typeface="Arial"/>
                <a:buNone/>
              </a:pPr>
              <a:r>
                <a:t/>
              </a:r>
              <a:endParaRPr b="1" i="1" sz="2800" u="sng" cap="none" strike="noStrike">
                <a:solidFill>
                  <a:srgbClr val="090703"/>
                </a:solidFill>
                <a:latin typeface="Times New Roman"/>
                <a:ea typeface="Times New Roman"/>
                <a:cs typeface="Times New Roman"/>
                <a:sym typeface="Times New Roman"/>
              </a:endParaRPr>
            </a:p>
          </p:txBody>
        </p:sp>
        <p:sp>
          <p:nvSpPr>
            <p:cNvPr id="320" name="Google Shape;320;p68"/>
            <p:cNvSpPr/>
            <p:nvPr/>
          </p:nvSpPr>
          <p:spPr>
            <a:xfrm>
              <a:off x="1830" y="3823"/>
              <a:ext cx="71" cy="61"/>
            </a:xfrm>
            <a:custGeom>
              <a:rect b="b" l="l" r="r" t="t"/>
              <a:pathLst>
                <a:path extrusionOk="0" h="60" w="71">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800"/>
                <a:buFont typeface="Arial"/>
                <a:buNone/>
              </a:pPr>
              <a:r>
                <a:t/>
              </a:r>
              <a:endParaRPr b="1" i="1" sz="2800" u="sng" cap="none" strike="noStrike">
                <a:solidFill>
                  <a:srgbClr val="090703"/>
                </a:solidFill>
                <a:latin typeface="Times New Roman"/>
                <a:ea typeface="Times New Roman"/>
                <a:cs typeface="Times New Roman"/>
                <a:sym typeface="Times New Roman"/>
              </a:endParaRPr>
            </a:p>
          </p:txBody>
        </p:sp>
        <p:sp>
          <p:nvSpPr>
            <p:cNvPr id="321" name="Google Shape;321;p68"/>
            <p:cNvSpPr/>
            <p:nvPr/>
          </p:nvSpPr>
          <p:spPr>
            <a:xfrm>
              <a:off x="855" y="3842"/>
              <a:ext cx="161" cy="164"/>
            </a:xfrm>
            <a:custGeom>
              <a:rect b="b" l="l" r="r" t="t"/>
              <a:pathLst>
                <a:path extrusionOk="0" h="162" w="161">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800"/>
                <a:buFont typeface="Arial"/>
                <a:buNone/>
              </a:pPr>
              <a:r>
                <a:t/>
              </a:r>
              <a:endParaRPr b="1" i="1" sz="2800" u="sng" cap="none" strike="noStrike">
                <a:solidFill>
                  <a:srgbClr val="090703"/>
                </a:solidFill>
                <a:latin typeface="Times New Roman"/>
                <a:ea typeface="Times New Roman"/>
                <a:cs typeface="Times New Roman"/>
                <a:sym typeface="Times New Roman"/>
              </a:endParaRPr>
            </a:p>
          </p:txBody>
        </p:sp>
        <p:sp>
          <p:nvSpPr>
            <p:cNvPr id="322" name="Google Shape;322;p68"/>
            <p:cNvSpPr/>
            <p:nvPr/>
          </p:nvSpPr>
          <p:spPr>
            <a:xfrm>
              <a:off x="706" y="3854"/>
              <a:ext cx="59" cy="61"/>
            </a:xfrm>
            <a:custGeom>
              <a:rect b="b" l="l" r="r" t="t"/>
              <a:pathLst>
                <a:path extrusionOk="0" h="60" w="59">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800"/>
                <a:buFont typeface="Arial"/>
                <a:buNone/>
              </a:pPr>
              <a:r>
                <a:t/>
              </a:r>
              <a:endParaRPr b="1" i="1" sz="2800" u="sng" cap="none" strike="noStrike">
                <a:solidFill>
                  <a:srgbClr val="090703"/>
                </a:solidFill>
                <a:latin typeface="Times New Roman"/>
                <a:ea typeface="Times New Roman"/>
                <a:cs typeface="Times New Roman"/>
                <a:sym typeface="Times New Roman"/>
              </a:endParaRPr>
            </a:p>
          </p:txBody>
        </p:sp>
        <p:sp>
          <p:nvSpPr>
            <p:cNvPr id="323" name="Google Shape;323;p68"/>
            <p:cNvSpPr/>
            <p:nvPr/>
          </p:nvSpPr>
          <p:spPr>
            <a:xfrm>
              <a:off x="395" y="3811"/>
              <a:ext cx="245" cy="207"/>
            </a:xfrm>
            <a:custGeom>
              <a:rect b="b" l="l" r="r" t="t"/>
              <a:pathLst>
                <a:path extrusionOk="0" h="204" w="245">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800"/>
                <a:buFont typeface="Arial"/>
                <a:buNone/>
              </a:pPr>
              <a:r>
                <a:t/>
              </a:r>
              <a:endParaRPr b="1" i="1" sz="2800" u="sng" cap="none" strike="noStrike">
                <a:solidFill>
                  <a:srgbClr val="090703"/>
                </a:solidFill>
                <a:latin typeface="Times New Roman"/>
                <a:ea typeface="Times New Roman"/>
                <a:cs typeface="Times New Roman"/>
                <a:sym typeface="Times New Roman"/>
              </a:endParaRPr>
            </a:p>
          </p:txBody>
        </p:sp>
      </p:grpSp>
      <p:sp>
        <p:nvSpPr>
          <p:cNvPr id="324" name="Google Shape;324;p68"/>
          <p:cNvSpPr txBox="1"/>
          <p:nvPr>
            <p:ph type="ctrTitle"/>
          </p:nvPr>
        </p:nvSpPr>
        <p:spPr>
          <a:xfrm>
            <a:off x="609600" y="1447801"/>
            <a:ext cx="10972800" cy="17367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54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25" name="Google Shape;325;p68"/>
          <p:cNvSpPr txBox="1"/>
          <p:nvPr>
            <p:ph idx="1" type="subTitle"/>
          </p:nvPr>
        </p:nvSpPr>
        <p:spPr>
          <a:xfrm>
            <a:off x="1828800" y="3429000"/>
            <a:ext cx="85344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SzPts val="3200"/>
              <a:buFont typeface="Arial"/>
              <a:buNone/>
              <a:defRPr/>
            </a:lvl1pPr>
            <a:lvl2pPr lvl="1" algn="l">
              <a:spcBef>
                <a:spcPts val="360"/>
              </a:spcBef>
              <a:spcAft>
                <a:spcPts val="0"/>
              </a:spcAft>
              <a:buClr>
                <a:schemeClr val="lt1"/>
              </a:buClr>
              <a:buSzPts val="1800"/>
              <a:buChar char="–"/>
              <a:defRPr/>
            </a:lvl2pPr>
            <a:lvl3pPr lvl="2" algn="l">
              <a:spcBef>
                <a:spcPts val="360"/>
              </a:spcBef>
              <a:spcAft>
                <a:spcPts val="0"/>
              </a:spcAft>
              <a:buSzPts val="1800"/>
              <a:buChar char="•"/>
              <a:defRPr/>
            </a:lvl3pPr>
            <a:lvl4pPr lvl="3" algn="l">
              <a:spcBef>
                <a:spcPts val="360"/>
              </a:spcBef>
              <a:spcAft>
                <a:spcPts val="0"/>
              </a:spcAft>
              <a:buClr>
                <a:schemeClr val="lt1"/>
              </a:buClr>
              <a:buSzPts val="1800"/>
              <a:buChar char="–"/>
              <a:defRPr/>
            </a:lvl4pPr>
            <a:lvl5pPr lvl="4" algn="l">
              <a:spcBef>
                <a:spcPts val="360"/>
              </a:spcBef>
              <a:spcAft>
                <a:spcPts val="0"/>
              </a:spcAft>
              <a:buSzPts val="1800"/>
              <a:buChar char="•"/>
              <a:defRPr/>
            </a:lvl5pPr>
            <a:lvl6pPr lvl="5" algn="l">
              <a:spcBef>
                <a:spcPts val="360"/>
              </a:spcBef>
              <a:spcAft>
                <a:spcPts val="0"/>
              </a:spcAft>
              <a:buSzPts val="1800"/>
              <a:buChar char="•"/>
              <a:defRPr/>
            </a:lvl6pPr>
            <a:lvl7pPr lvl="6" algn="l">
              <a:spcBef>
                <a:spcPts val="360"/>
              </a:spcBef>
              <a:spcAft>
                <a:spcPts val="0"/>
              </a:spcAft>
              <a:buSzPts val="1800"/>
              <a:buChar char="•"/>
              <a:defRPr/>
            </a:lvl7pPr>
            <a:lvl8pPr lvl="7" algn="l">
              <a:spcBef>
                <a:spcPts val="360"/>
              </a:spcBef>
              <a:spcAft>
                <a:spcPts val="0"/>
              </a:spcAft>
              <a:buSzPts val="1800"/>
              <a:buChar char="•"/>
              <a:defRPr/>
            </a:lvl8pPr>
            <a:lvl9pPr lvl="8" algn="l">
              <a:spcBef>
                <a:spcPts val="360"/>
              </a:spcBef>
              <a:spcAft>
                <a:spcPts val="0"/>
              </a:spcAft>
              <a:buSzPts val="1800"/>
              <a:buChar char="•"/>
              <a:defRPr/>
            </a:lvl9pPr>
          </a:lstStyle>
          <a:p/>
        </p:txBody>
      </p:sp>
      <p:sp>
        <p:nvSpPr>
          <p:cNvPr id="326" name="Google Shape;326;p68"/>
          <p:cNvSpPr txBox="1"/>
          <p:nvPr>
            <p:ph idx="10" type="dt"/>
          </p:nvPr>
        </p:nvSpPr>
        <p:spPr>
          <a:xfrm>
            <a:off x="609600" y="6248400"/>
            <a:ext cx="284480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7" name="Google Shape;327;p68"/>
          <p:cNvSpPr txBox="1"/>
          <p:nvPr>
            <p:ph idx="12" type="sldNum"/>
          </p:nvPr>
        </p:nvSpPr>
        <p:spPr>
          <a:xfrm>
            <a:off x="8737600" y="6248400"/>
            <a:ext cx="28448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28" name="Google Shape;328;p68"/>
          <p:cNvSpPr txBox="1"/>
          <p:nvPr>
            <p:ph idx="11" type="ftr"/>
          </p:nvPr>
        </p:nvSpPr>
        <p:spPr>
          <a:xfrm>
            <a:off x="4165600" y="6248400"/>
            <a:ext cx="3860800" cy="45720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29" name="Shape 329"/>
        <p:cNvGrpSpPr/>
        <p:nvPr/>
      </p:nvGrpSpPr>
      <p:grpSpPr>
        <a:xfrm>
          <a:off x="0" y="0"/>
          <a:ext cx="0" cy="0"/>
          <a:chOff x="0" y="0"/>
          <a:chExt cx="0" cy="0"/>
        </a:xfrm>
      </p:grpSpPr>
      <p:sp>
        <p:nvSpPr>
          <p:cNvPr id="330" name="Google Shape;330;p69"/>
          <p:cNvSpPr txBox="1"/>
          <p:nvPr>
            <p:ph type="title"/>
          </p:nvPr>
        </p:nvSpPr>
        <p:spPr>
          <a:xfrm>
            <a:off x="609600" y="228600"/>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31" name="Google Shape;331;p69"/>
          <p:cNvSpPr txBox="1"/>
          <p:nvPr>
            <p:ph idx="1" type="body"/>
          </p:nvPr>
        </p:nvSpPr>
        <p:spPr>
          <a:xfrm>
            <a:off x="609600" y="1600200"/>
            <a:ext cx="10972800" cy="4495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SzPts val="1800"/>
              <a:buChar char="•"/>
              <a:defRPr/>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32" name="Google Shape;332;p69"/>
          <p:cNvSpPr txBox="1"/>
          <p:nvPr>
            <p:ph idx="10" type="dt"/>
          </p:nvPr>
        </p:nvSpPr>
        <p:spPr>
          <a:xfrm>
            <a:off x="609600" y="6248400"/>
            <a:ext cx="284480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3" name="Google Shape;333;p69"/>
          <p:cNvSpPr txBox="1"/>
          <p:nvPr>
            <p:ph idx="11" type="ftr"/>
          </p:nvPr>
        </p:nvSpPr>
        <p:spPr>
          <a:xfrm>
            <a:off x="4165600" y="6248400"/>
            <a:ext cx="3860800" cy="45720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4" name="Google Shape;334;p69"/>
          <p:cNvSpPr txBox="1"/>
          <p:nvPr>
            <p:ph idx="12" type="sldNum"/>
          </p:nvPr>
        </p:nvSpPr>
        <p:spPr>
          <a:xfrm>
            <a:off x="8737600" y="6248400"/>
            <a:ext cx="28448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5" name="Shape 335"/>
        <p:cNvGrpSpPr/>
        <p:nvPr/>
      </p:nvGrpSpPr>
      <p:grpSpPr>
        <a:xfrm>
          <a:off x="0" y="0"/>
          <a:ext cx="0" cy="0"/>
          <a:chOff x="0" y="0"/>
          <a:chExt cx="0" cy="0"/>
        </a:xfrm>
      </p:grpSpPr>
      <p:sp>
        <p:nvSpPr>
          <p:cNvPr id="336" name="Google Shape;336;p70"/>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37" name="Google Shape;337;p70"/>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SzPts val="2000"/>
              <a:buFont typeface="Arial"/>
              <a:buNone/>
              <a:defRPr sz="2000"/>
            </a:lvl1pPr>
            <a:lvl2pPr indent="-228600" lvl="1" marL="914400" algn="l">
              <a:spcBef>
                <a:spcPts val="360"/>
              </a:spcBef>
              <a:spcAft>
                <a:spcPts val="0"/>
              </a:spcAft>
              <a:buClr>
                <a:schemeClr val="lt1"/>
              </a:buClr>
              <a:buSzPts val="1800"/>
              <a:buFont typeface="Arial"/>
              <a:buNone/>
              <a:defRPr sz="1800"/>
            </a:lvl2pPr>
            <a:lvl3pPr indent="-228600" lvl="2" marL="1371600" algn="l">
              <a:spcBef>
                <a:spcPts val="320"/>
              </a:spcBef>
              <a:spcAft>
                <a:spcPts val="0"/>
              </a:spcAft>
              <a:buSzPts val="1600"/>
              <a:buFont typeface="Arial"/>
              <a:buNone/>
              <a:defRPr sz="1600"/>
            </a:lvl3pPr>
            <a:lvl4pPr indent="-228600" lvl="3" marL="1828800" algn="l">
              <a:spcBef>
                <a:spcPts val="280"/>
              </a:spcBef>
              <a:spcAft>
                <a:spcPts val="0"/>
              </a:spcAft>
              <a:buClr>
                <a:schemeClr val="lt1"/>
              </a:buClr>
              <a:buSzPts val="1400"/>
              <a:buFont typeface="Arial"/>
              <a:buNone/>
              <a:defRPr sz="1400"/>
            </a:lvl4pPr>
            <a:lvl5pPr indent="-228600" lvl="4" marL="2286000" algn="l">
              <a:spcBef>
                <a:spcPts val="280"/>
              </a:spcBef>
              <a:spcAft>
                <a:spcPts val="0"/>
              </a:spcAft>
              <a:buSzPts val="1400"/>
              <a:buFont typeface="Arial"/>
              <a:buNone/>
              <a:defRPr sz="1400"/>
            </a:lvl5pPr>
            <a:lvl6pPr indent="-228600" lvl="5" marL="2743200" algn="l">
              <a:spcBef>
                <a:spcPts val="280"/>
              </a:spcBef>
              <a:spcAft>
                <a:spcPts val="0"/>
              </a:spcAft>
              <a:buSzPts val="1400"/>
              <a:buFont typeface="Arial"/>
              <a:buNone/>
              <a:defRPr sz="1400"/>
            </a:lvl6pPr>
            <a:lvl7pPr indent="-228600" lvl="6" marL="3200400" algn="l">
              <a:spcBef>
                <a:spcPts val="280"/>
              </a:spcBef>
              <a:spcAft>
                <a:spcPts val="0"/>
              </a:spcAft>
              <a:buSzPts val="1400"/>
              <a:buFont typeface="Arial"/>
              <a:buNone/>
              <a:defRPr sz="1400"/>
            </a:lvl7pPr>
            <a:lvl8pPr indent="-228600" lvl="7" marL="3657600" algn="l">
              <a:spcBef>
                <a:spcPts val="280"/>
              </a:spcBef>
              <a:spcAft>
                <a:spcPts val="0"/>
              </a:spcAft>
              <a:buSzPts val="1400"/>
              <a:buFont typeface="Arial"/>
              <a:buNone/>
              <a:defRPr sz="1400"/>
            </a:lvl8pPr>
            <a:lvl9pPr indent="-228600" lvl="8" marL="4114800" algn="l">
              <a:spcBef>
                <a:spcPts val="280"/>
              </a:spcBef>
              <a:spcAft>
                <a:spcPts val="0"/>
              </a:spcAft>
              <a:buSzPts val="1400"/>
              <a:buFont typeface="Arial"/>
              <a:buNone/>
              <a:defRPr sz="1400"/>
            </a:lvl9pPr>
          </a:lstStyle>
          <a:p/>
        </p:txBody>
      </p:sp>
      <p:sp>
        <p:nvSpPr>
          <p:cNvPr id="338" name="Google Shape;338;p70"/>
          <p:cNvSpPr txBox="1"/>
          <p:nvPr>
            <p:ph idx="10" type="dt"/>
          </p:nvPr>
        </p:nvSpPr>
        <p:spPr>
          <a:xfrm>
            <a:off x="609600" y="6248400"/>
            <a:ext cx="284480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9" name="Google Shape;339;p70"/>
          <p:cNvSpPr txBox="1"/>
          <p:nvPr>
            <p:ph idx="11" type="ftr"/>
          </p:nvPr>
        </p:nvSpPr>
        <p:spPr>
          <a:xfrm>
            <a:off x="4165600" y="6248400"/>
            <a:ext cx="3860800" cy="45720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0" name="Google Shape;340;p70"/>
          <p:cNvSpPr txBox="1"/>
          <p:nvPr>
            <p:ph idx="12" type="sldNum"/>
          </p:nvPr>
        </p:nvSpPr>
        <p:spPr>
          <a:xfrm>
            <a:off x="8737600" y="6248400"/>
            <a:ext cx="28448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1" name="Shape 341"/>
        <p:cNvGrpSpPr/>
        <p:nvPr/>
      </p:nvGrpSpPr>
      <p:grpSpPr>
        <a:xfrm>
          <a:off x="0" y="0"/>
          <a:ext cx="0" cy="0"/>
          <a:chOff x="0" y="0"/>
          <a:chExt cx="0" cy="0"/>
        </a:xfrm>
      </p:grpSpPr>
      <p:sp>
        <p:nvSpPr>
          <p:cNvPr id="342" name="Google Shape;342;p71"/>
          <p:cNvSpPr txBox="1"/>
          <p:nvPr>
            <p:ph type="title"/>
          </p:nvPr>
        </p:nvSpPr>
        <p:spPr>
          <a:xfrm>
            <a:off x="609600" y="228600"/>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43" name="Google Shape;343;p71"/>
          <p:cNvSpPr txBox="1"/>
          <p:nvPr>
            <p:ph idx="1" type="body"/>
          </p:nvPr>
        </p:nvSpPr>
        <p:spPr>
          <a:xfrm>
            <a:off x="609600" y="1600200"/>
            <a:ext cx="5384800" cy="449580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SzPts val="2800"/>
              <a:buFont typeface="Arial"/>
              <a:buChar char="•"/>
              <a:defRPr sz="2800"/>
            </a:lvl1pPr>
            <a:lvl2pPr indent="-381000" lvl="1" marL="914400" algn="l">
              <a:spcBef>
                <a:spcPts val="480"/>
              </a:spcBef>
              <a:spcAft>
                <a:spcPts val="0"/>
              </a:spcAft>
              <a:buClr>
                <a:schemeClr val="lt1"/>
              </a:buClr>
              <a:buSzPts val="2400"/>
              <a:buFont typeface="Arial"/>
              <a:buChar char="–"/>
              <a:defRPr sz="2400"/>
            </a:lvl2pPr>
            <a:lvl3pPr indent="-355600" lvl="2" marL="1371600" algn="l">
              <a:spcBef>
                <a:spcPts val="400"/>
              </a:spcBef>
              <a:spcAft>
                <a:spcPts val="0"/>
              </a:spcAft>
              <a:buSzPts val="2000"/>
              <a:buFont typeface="Arial"/>
              <a:buChar char="•"/>
              <a:defRPr sz="2000"/>
            </a:lvl3pPr>
            <a:lvl4pPr indent="-342900" lvl="3" marL="1828800" algn="l">
              <a:spcBef>
                <a:spcPts val="360"/>
              </a:spcBef>
              <a:spcAft>
                <a:spcPts val="0"/>
              </a:spcAft>
              <a:buClr>
                <a:schemeClr val="lt1"/>
              </a:buClr>
              <a:buSzPts val="1800"/>
              <a:buFont typeface="Arial"/>
              <a:buChar char="–"/>
              <a:defRPr sz="1800"/>
            </a:lvl4pPr>
            <a:lvl5pPr indent="-342900" lvl="4" marL="2286000" algn="l">
              <a:spcBef>
                <a:spcPts val="360"/>
              </a:spcBef>
              <a:spcAft>
                <a:spcPts val="0"/>
              </a:spcAft>
              <a:buSzPts val="1800"/>
              <a:buFont typeface="Arial"/>
              <a:buChar char="•"/>
              <a:defRPr sz="1800"/>
            </a:lvl5pPr>
            <a:lvl6pPr indent="-342900" lvl="5" marL="2743200" algn="l">
              <a:spcBef>
                <a:spcPts val="360"/>
              </a:spcBef>
              <a:spcAft>
                <a:spcPts val="0"/>
              </a:spcAft>
              <a:buSzPts val="1800"/>
              <a:buFont typeface="Arial"/>
              <a:buChar char="•"/>
              <a:defRPr sz="1800"/>
            </a:lvl6pPr>
            <a:lvl7pPr indent="-342900" lvl="6" marL="3200400" algn="l">
              <a:spcBef>
                <a:spcPts val="360"/>
              </a:spcBef>
              <a:spcAft>
                <a:spcPts val="0"/>
              </a:spcAft>
              <a:buSzPts val="1800"/>
              <a:buFont typeface="Arial"/>
              <a:buChar char="•"/>
              <a:defRPr sz="1800"/>
            </a:lvl7pPr>
            <a:lvl8pPr indent="-342900" lvl="7" marL="3657600" algn="l">
              <a:spcBef>
                <a:spcPts val="360"/>
              </a:spcBef>
              <a:spcAft>
                <a:spcPts val="0"/>
              </a:spcAft>
              <a:buSzPts val="1800"/>
              <a:buFont typeface="Arial"/>
              <a:buChar char="•"/>
              <a:defRPr sz="1800"/>
            </a:lvl8pPr>
            <a:lvl9pPr indent="-342900" lvl="8" marL="4114800" algn="l">
              <a:spcBef>
                <a:spcPts val="360"/>
              </a:spcBef>
              <a:spcAft>
                <a:spcPts val="0"/>
              </a:spcAft>
              <a:buSzPts val="1800"/>
              <a:buFont typeface="Arial"/>
              <a:buChar char="•"/>
              <a:defRPr sz="1800"/>
            </a:lvl9pPr>
          </a:lstStyle>
          <a:p/>
        </p:txBody>
      </p:sp>
      <p:sp>
        <p:nvSpPr>
          <p:cNvPr id="344" name="Google Shape;344;p71"/>
          <p:cNvSpPr txBox="1"/>
          <p:nvPr>
            <p:ph idx="2" type="body"/>
          </p:nvPr>
        </p:nvSpPr>
        <p:spPr>
          <a:xfrm>
            <a:off x="6197600" y="1600200"/>
            <a:ext cx="5384800" cy="449580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SzPts val="2800"/>
              <a:buFont typeface="Arial"/>
              <a:buChar char="•"/>
              <a:defRPr sz="2800"/>
            </a:lvl1pPr>
            <a:lvl2pPr indent="-381000" lvl="1" marL="914400" algn="l">
              <a:spcBef>
                <a:spcPts val="480"/>
              </a:spcBef>
              <a:spcAft>
                <a:spcPts val="0"/>
              </a:spcAft>
              <a:buClr>
                <a:schemeClr val="lt1"/>
              </a:buClr>
              <a:buSzPts val="2400"/>
              <a:buFont typeface="Arial"/>
              <a:buChar char="–"/>
              <a:defRPr sz="2400"/>
            </a:lvl2pPr>
            <a:lvl3pPr indent="-355600" lvl="2" marL="1371600" algn="l">
              <a:spcBef>
                <a:spcPts val="400"/>
              </a:spcBef>
              <a:spcAft>
                <a:spcPts val="0"/>
              </a:spcAft>
              <a:buSzPts val="2000"/>
              <a:buFont typeface="Arial"/>
              <a:buChar char="•"/>
              <a:defRPr sz="2000"/>
            </a:lvl3pPr>
            <a:lvl4pPr indent="-342900" lvl="3" marL="1828800" algn="l">
              <a:spcBef>
                <a:spcPts val="360"/>
              </a:spcBef>
              <a:spcAft>
                <a:spcPts val="0"/>
              </a:spcAft>
              <a:buClr>
                <a:schemeClr val="lt1"/>
              </a:buClr>
              <a:buSzPts val="1800"/>
              <a:buFont typeface="Arial"/>
              <a:buChar char="–"/>
              <a:defRPr sz="1800"/>
            </a:lvl4pPr>
            <a:lvl5pPr indent="-342900" lvl="4" marL="2286000" algn="l">
              <a:spcBef>
                <a:spcPts val="360"/>
              </a:spcBef>
              <a:spcAft>
                <a:spcPts val="0"/>
              </a:spcAft>
              <a:buSzPts val="1800"/>
              <a:buFont typeface="Arial"/>
              <a:buChar char="•"/>
              <a:defRPr sz="1800"/>
            </a:lvl5pPr>
            <a:lvl6pPr indent="-342900" lvl="5" marL="2743200" algn="l">
              <a:spcBef>
                <a:spcPts val="360"/>
              </a:spcBef>
              <a:spcAft>
                <a:spcPts val="0"/>
              </a:spcAft>
              <a:buSzPts val="1800"/>
              <a:buFont typeface="Arial"/>
              <a:buChar char="•"/>
              <a:defRPr sz="1800"/>
            </a:lvl6pPr>
            <a:lvl7pPr indent="-342900" lvl="6" marL="3200400" algn="l">
              <a:spcBef>
                <a:spcPts val="360"/>
              </a:spcBef>
              <a:spcAft>
                <a:spcPts val="0"/>
              </a:spcAft>
              <a:buSzPts val="1800"/>
              <a:buFont typeface="Arial"/>
              <a:buChar char="•"/>
              <a:defRPr sz="1800"/>
            </a:lvl7pPr>
            <a:lvl8pPr indent="-342900" lvl="7" marL="3657600" algn="l">
              <a:spcBef>
                <a:spcPts val="360"/>
              </a:spcBef>
              <a:spcAft>
                <a:spcPts val="0"/>
              </a:spcAft>
              <a:buSzPts val="1800"/>
              <a:buFont typeface="Arial"/>
              <a:buChar char="•"/>
              <a:defRPr sz="1800"/>
            </a:lvl8pPr>
            <a:lvl9pPr indent="-342900" lvl="8" marL="4114800" algn="l">
              <a:spcBef>
                <a:spcPts val="360"/>
              </a:spcBef>
              <a:spcAft>
                <a:spcPts val="0"/>
              </a:spcAft>
              <a:buSzPts val="1800"/>
              <a:buFont typeface="Arial"/>
              <a:buChar char="•"/>
              <a:defRPr sz="1800"/>
            </a:lvl9pPr>
          </a:lstStyle>
          <a:p/>
        </p:txBody>
      </p:sp>
      <p:sp>
        <p:nvSpPr>
          <p:cNvPr id="345" name="Google Shape;345;p71"/>
          <p:cNvSpPr txBox="1"/>
          <p:nvPr>
            <p:ph idx="10" type="dt"/>
          </p:nvPr>
        </p:nvSpPr>
        <p:spPr>
          <a:xfrm>
            <a:off x="609600" y="6248400"/>
            <a:ext cx="284480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6" name="Google Shape;346;p71"/>
          <p:cNvSpPr txBox="1"/>
          <p:nvPr>
            <p:ph idx="11" type="ftr"/>
          </p:nvPr>
        </p:nvSpPr>
        <p:spPr>
          <a:xfrm>
            <a:off x="4165600" y="6248400"/>
            <a:ext cx="3860800" cy="45720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7" name="Google Shape;347;p71"/>
          <p:cNvSpPr txBox="1"/>
          <p:nvPr>
            <p:ph idx="12" type="sldNum"/>
          </p:nvPr>
        </p:nvSpPr>
        <p:spPr>
          <a:xfrm>
            <a:off x="8737600" y="6248400"/>
            <a:ext cx="28448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objOnly">
  <p:cSld name="OBJECT_ONLY">
    <p:spTree>
      <p:nvGrpSpPr>
        <p:cNvPr id="31" name="Shape 31"/>
        <p:cNvGrpSpPr/>
        <p:nvPr/>
      </p:nvGrpSpPr>
      <p:grpSpPr>
        <a:xfrm>
          <a:off x="0" y="0"/>
          <a:ext cx="0" cy="0"/>
          <a:chOff x="0" y="0"/>
          <a:chExt cx="0" cy="0"/>
        </a:xfrm>
      </p:grpSpPr>
      <p:sp>
        <p:nvSpPr>
          <p:cNvPr id="32" name="Google Shape;32;p57"/>
          <p:cNvSpPr txBox="1"/>
          <p:nvPr>
            <p:ph idx="1" type="body"/>
          </p:nvPr>
        </p:nvSpPr>
        <p:spPr>
          <a:xfrm>
            <a:off x="590552" y="103189"/>
            <a:ext cx="10991849" cy="59531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a:solidFill>
                  <a:srgbClr val="888888"/>
                </a:solidFill>
                <a:latin typeface="Calibri"/>
                <a:ea typeface="Calibri"/>
                <a:cs typeface="Calibri"/>
                <a:sym typeface="Calibri"/>
              </a:defRPr>
            </a:lvl1pPr>
            <a:lvl2pPr indent="0" lvl="1" marL="0" marR="0" algn="r">
              <a:spcBef>
                <a:spcPts val="0"/>
              </a:spcBef>
              <a:buNone/>
              <a:defRPr sz="1200">
                <a:solidFill>
                  <a:srgbClr val="888888"/>
                </a:solidFill>
                <a:latin typeface="Calibri"/>
                <a:ea typeface="Calibri"/>
                <a:cs typeface="Calibri"/>
                <a:sym typeface="Calibri"/>
              </a:defRPr>
            </a:lvl2pPr>
            <a:lvl3pPr indent="0" lvl="2" marL="0" marR="0" algn="r">
              <a:spcBef>
                <a:spcPts val="0"/>
              </a:spcBef>
              <a:buNone/>
              <a:defRPr sz="1200">
                <a:solidFill>
                  <a:srgbClr val="888888"/>
                </a:solidFill>
                <a:latin typeface="Calibri"/>
                <a:ea typeface="Calibri"/>
                <a:cs typeface="Calibri"/>
                <a:sym typeface="Calibri"/>
              </a:defRPr>
            </a:lvl3pPr>
            <a:lvl4pPr indent="0" lvl="3" marL="0" marR="0" algn="r">
              <a:spcBef>
                <a:spcPts val="0"/>
              </a:spcBef>
              <a:buNone/>
              <a:defRPr sz="1200">
                <a:solidFill>
                  <a:srgbClr val="888888"/>
                </a:solidFill>
                <a:latin typeface="Calibri"/>
                <a:ea typeface="Calibri"/>
                <a:cs typeface="Calibri"/>
                <a:sym typeface="Calibri"/>
              </a:defRPr>
            </a:lvl4pPr>
            <a:lvl5pPr indent="0" lvl="4" marL="0" marR="0" algn="r">
              <a:spcBef>
                <a:spcPts val="0"/>
              </a:spcBef>
              <a:buNone/>
              <a:defRPr sz="1200">
                <a:solidFill>
                  <a:srgbClr val="888888"/>
                </a:solidFill>
                <a:latin typeface="Calibri"/>
                <a:ea typeface="Calibri"/>
                <a:cs typeface="Calibri"/>
                <a:sym typeface="Calibri"/>
              </a:defRPr>
            </a:lvl5pPr>
            <a:lvl6pPr indent="0" lvl="5" marL="0" marR="0" algn="r">
              <a:spcBef>
                <a:spcPts val="0"/>
              </a:spcBef>
              <a:buNone/>
              <a:defRPr sz="1200">
                <a:solidFill>
                  <a:srgbClr val="888888"/>
                </a:solidFill>
                <a:latin typeface="Calibri"/>
                <a:ea typeface="Calibri"/>
                <a:cs typeface="Calibri"/>
                <a:sym typeface="Calibri"/>
              </a:defRPr>
            </a:lvl6pPr>
            <a:lvl7pPr indent="0" lvl="6" marL="0" marR="0" algn="r">
              <a:spcBef>
                <a:spcPts val="0"/>
              </a:spcBef>
              <a:buNone/>
              <a:defRPr sz="1200">
                <a:solidFill>
                  <a:srgbClr val="888888"/>
                </a:solidFill>
                <a:latin typeface="Calibri"/>
                <a:ea typeface="Calibri"/>
                <a:cs typeface="Calibri"/>
                <a:sym typeface="Calibri"/>
              </a:defRPr>
            </a:lvl7pPr>
            <a:lvl8pPr indent="0" lvl="7" marL="0" marR="0" algn="r">
              <a:spcBef>
                <a:spcPts val="0"/>
              </a:spcBef>
              <a:buNone/>
              <a:defRPr sz="1200">
                <a:solidFill>
                  <a:srgbClr val="888888"/>
                </a:solidFill>
                <a:latin typeface="Calibri"/>
                <a:ea typeface="Calibri"/>
                <a:cs typeface="Calibri"/>
                <a:sym typeface="Calibri"/>
              </a:defRPr>
            </a:lvl8pPr>
            <a:lvl9pPr indent="0" lvl="8" marL="0" marR="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circle/>
  </p:transition>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48" name="Shape 348"/>
        <p:cNvGrpSpPr/>
        <p:nvPr/>
      </p:nvGrpSpPr>
      <p:grpSpPr>
        <a:xfrm>
          <a:off x="0" y="0"/>
          <a:ext cx="0" cy="0"/>
          <a:chOff x="0" y="0"/>
          <a:chExt cx="0" cy="0"/>
        </a:xfrm>
      </p:grpSpPr>
      <p:sp>
        <p:nvSpPr>
          <p:cNvPr id="349" name="Google Shape;349;p7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50" name="Google Shape;350;p72"/>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SzPts val="2400"/>
              <a:buFont typeface="Arial"/>
              <a:buNone/>
              <a:defRPr b="1" sz="2400"/>
            </a:lvl1pPr>
            <a:lvl2pPr indent="-228600" lvl="1" marL="914400" algn="l">
              <a:spcBef>
                <a:spcPts val="400"/>
              </a:spcBef>
              <a:spcAft>
                <a:spcPts val="0"/>
              </a:spcAft>
              <a:buClr>
                <a:schemeClr val="lt1"/>
              </a:buClr>
              <a:buSzPts val="2000"/>
              <a:buFont typeface="Arial"/>
              <a:buNone/>
              <a:defRPr b="1" sz="2000"/>
            </a:lvl2pPr>
            <a:lvl3pPr indent="-228600" lvl="2" marL="1371600" algn="l">
              <a:spcBef>
                <a:spcPts val="360"/>
              </a:spcBef>
              <a:spcAft>
                <a:spcPts val="0"/>
              </a:spcAft>
              <a:buSzPts val="1800"/>
              <a:buFont typeface="Arial"/>
              <a:buNone/>
              <a:defRPr b="1" sz="1800"/>
            </a:lvl3pPr>
            <a:lvl4pPr indent="-228600" lvl="3" marL="1828800" algn="l">
              <a:spcBef>
                <a:spcPts val="320"/>
              </a:spcBef>
              <a:spcAft>
                <a:spcPts val="0"/>
              </a:spcAft>
              <a:buClr>
                <a:schemeClr val="lt1"/>
              </a:buClr>
              <a:buSzPts val="1600"/>
              <a:buFont typeface="Arial"/>
              <a:buNone/>
              <a:defRPr b="1" sz="1600"/>
            </a:lvl4pPr>
            <a:lvl5pPr indent="-228600" lvl="4" marL="2286000" algn="l">
              <a:spcBef>
                <a:spcPts val="320"/>
              </a:spcBef>
              <a:spcAft>
                <a:spcPts val="0"/>
              </a:spcAft>
              <a:buSzPts val="1600"/>
              <a:buFont typeface="Arial"/>
              <a:buNone/>
              <a:defRPr b="1" sz="1600"/>
            </a:lvl5pPr>
            <a:lvl6pPr indent="-228600" lvl="5" marL="2743200" algn="l">
              <a:spcBef>
                <a:spcPts val="320"/>
              </a:spcBef>
              <a:spcAft>
                <a:spcPts val="0"/>
              </a:spcAft>
              <a:buSzPts val="1600"/>
              <a:buFont typeface="Arial"/>
              <a:buNone/>
              <a:defRPr b="1" sz="1600"/>
            </a:lvl6pPr>
            <a:lvl7pPr indent="-228600" lvl="6" marL="3200400" algn="l">
              <a:spcBef>
                <a:spcPts val="320"/>
              </a:spcBef>
              <a:spcAft>
                <a:spcPts val="0"/>
              </a:spcAft>
              <a:buSzPts val="1600"/>
              <a:buFont typeface="Arial"/>
              <a:buNone/>
              <a:defRPr b="1" sz="1600"/>
            </a:lvl7pPr>
            <a:lvl8pPr indent="-228600" lvl="7" marL="3657600" algn="l">
              <a:spcBef>
                <a:spcPts val="320"/>
              </a:spcBef>
              <a:spcAft>
                <a:spcPts val="0"/>
              </a:spcAft>
              <a:buSzPts val="1600"/>
              <a:buFont typeface="Arial"/>
              <a:buNone/>
              <a:defRPr b="1" sz="1600"/>
            </a:lvl8pPr>
            <a:lvl9pPr indent="-228600" lvl="8" marL="4114800" algn="l">
              <a:spcBef>
                <a:spcPts val="320"/>
              </a:spcBef>
              <a:spcAft>
                <a:spcPts val="0"/>
              </a:spcAft>
              <a:buSzPts val="1600"/>
              <a:buFont typeface="Arial"/>
              <a:buNone/>
              <a:defRPr b="1" sz="1600"/>
            </a:lvl9pPr>
          </a:lstStyle>
          <a:p/>
        </p:txBody>
      </p:sp>
      <p:sp>
        <p:nvSpPr>
          <p:cNvPr id="351" name="Google Shape;351;p72"/>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SzPts val="2400"/>
              <a:buFont typeface="Arial"/>
              <a:buChar char="•"/>
              <a:defRPr sz="2400"/>
            </a:lvl1pPr>
            <a:lvl2pPr indent="-355600" lvl="1" marL="914400" algn="l">
              <a:spcBef>
                <a:spcPts val="400"/>
              </a:spcBef>
              <a:spcAft>
                <a:spcPts val="0"/>
              </a:spcAft>
              <a:buClr>
                <a:schemeClr val="lt1"/>
              </a:buClr>
              <a:buSzPts val="2000"/>
              <a:buFont typeface="Arial"/>
              <a:buChar char="–"/>
              <a:defRPr sz="2000"/>
            </a:lvl2pPr>
            <a:lvl3pPr indent="-342900" lvl="2" marL="1371600" algn="l">
              <a:spcBef>
                <a:spcPts val="360"/>
              </a:spcBef>
              <a:spcAft>
                <a:spcPts val="0"/>
              </a:spcAft>
              <a:buSzPts val="1800"/>
              <a:buFont typeface="Arial"/>
              <a:buChar char="•"/>
              <a:defRPr sz="1800"/>
            </a:lvl3pPr>
            <a:lvl4pPr indent="-330200" lvl="3" marL="1828800" algn="l">
              <a:spcBef>
                <a:spcPts val="320"/>
              </a:spcBef>
              <a:spcAft>
                <a:spcPts val="0"/>
              </a:spcAft>
              <a:buClr>
                <a:schemeClr val="lt1"/>
              </a:buClr>
              <a:buSzPts val="1600"/>
              <a:buFont typeface="Arial"/>
              <a:buChar char="–"/>
              <a:defRPr sz="1600"/>
            </a:lvl4pPr>
            <a:lvl5pPr indent="-330200" lvl="4" marL="2286000" algn="l">
              <a:spcBef>
                <a:spcPts val="320"/>
              </a:spcBef>
              <a:spcAft>
                <a:spcPts val="0"/>
              </a:spcAft>
              <a:buSzPts val="1600"/>
              <a:buFont typeface="Arial"/>
              <a:buChar char="•"/>
              <a:defRPr sz="1600"/>
            </a:lvl5pPr>
            <a:lvl6pPr indent="-330200" lvl="5" marL="2743200" algn="l">
              <a:spcBef>
                <a:spcPts val="320"/>
              </a:spcBef>
              <a:spcAft>
                <a:spcPts val="0"/>
              </a:spcAft>
              <a:buSzPts val="1600"/>
              <a:buFont typeface="Arial"/>
              <a:buChar char="•"/>
              <a:defRPr sz="1600"/>
            </a:lvl6pPr>
            <a:lvl7pPr indent="-330200" lvl="6" marL="3200400" algn="l">
              <a:spcBef>
                <a:spcPts val="320"/>
              </a:spcBef>
              <a:spcAft>
                <a:spcPts val="0"/>
              </a:spcAft>
              <a:buSzPts val="1600"/>
              <a:buFont typeface="Arial"/>
              <a:buChar char="•"/>
              <a:defRPr sz="1600"/>
            </a:lvl7pPr>
            <a:lvl8pPr indent="-330200" lvl="7" marL="3657600" algn="l">
              <a:spcBef>
                <a:spcPts val="320"/>
              </a:spcBef>
              <a:spcAft>
                <a:spcPts val="0"/>
              </a:spcAft>
              <a:buSzPts val="1600"/>
              <a:buFont typeface="Arial"/>
              <a:buChar char="•"/>
              <a:defRPr sz="1600"/>
            </a:lvl8pPr>
            <a:lvl9pPr indent="-330200" lvl="8" marL="4114800" algn="l">
              <a:spcBef>
                <a:spcPts val="320"/>
              </a:spcBef>
              <a:spcAft>
                <a:spcPts val="0"/>
              </a:spcAft>
              <a:buSzPts val="1600"/>
              <a:buFont typeface="Arial"/>
              <a:buChar char="•"/>
              <a:defRPr sz="1600"/>
            </a:lvl9pPr>
          </a:lstStyle>
          <a:p/>
        </p:txBody>
      </p:sp>
      <p:sp>
        <p:nvSpPr>
          <p:cNvPr id="352" name="Google Shape;352;p72"/>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SzPts val="2400"/>
              <a:buFont typeface="Arial"/>
              <a:buNone/>
              <a:defRPr b="1" sz="2400"/>
            </a:lvl1pPr>
            <a:lvl2pPr indent="-228600" lvl="1" marL="914400" algn="l">
              <a:spcBef>
                <a:spcPts val="400"/>
              </a:spcBef>
              <a:spcAft>
                <a:spcPts val="0"/>
              </a:spcAft>
              <a:buClr>
                <a:schemeClr val="lt1"/>
              </a:buClr>
              <a:buSzPts val="2000"/>
              <a:buFont typeface="Arial"/>
              <a:buNone/>
              <a:defRPr b="1" sz="2000"/>
            </a:lvl2pPr>
            <a:lvl3pPr indent="-228600" lvl="2" marL="1371600" algn="l">
              <a:spcBef>
                <a:spcPts val="360"/>
              </a:spcBef>
              <a:spcAft>
                <a:spcPts val="0"/>
              </a:spcAft>
              <a:buSzPts val="1800"/>
              <a:buFont typeface="Arial"/>
              <a:buNone/>
              <a:defRPr b="1" sz="1800"/>
            </a:lvl3pPr>
            <a:lvl4pPr indent="-228600" lvl="3" marL="1828800" algn="l">
              <a:spcBef>
                <a:spcPts val="320"/>
              </a:spcBef>
              <a:spcAft>
                <a:spcPts val="0"/>
              </a:spcAft>
              <a:buClr>
                <a:schemeClr val="lt1"/>
              </a:buClr>
              <a:buSzPts val="1600"/>
              <a:buFont typeface="Arial"/>
              <a:buNone/>
              <a:defRPr b="1" sz="1600"/>
            </a:lvl4pPr>
            <a:lvl5pPr indent="-228600" lvl="4" marL="2286000" algn="l">
              <a:spcBef>
                <a:spcPts val="320"/>
              </a:spcBef>
              <a:spcAft>
                <a:spcPts val="0"/>
              </a:spcAft>
              <a:buSzPts val="1600"/>
              <a:buFont typeface="Arial"/>
              <a:buNone/>
              <a:defRPr b="1" sz="1600"/>
            </a:lvl5pPr>
            <a:lvl6pPr indent="-228600" lvl="5" marL="2743200" algn="l">
              <a:spcBef>
                <a:spcPts val="320"/>
              </a:spcBef>
              <a:spcAft>
                <a:spcPts val="0"/>
              </a:spcAft>
              <a:buSzPts val="1600"/>
              <a:buFont typeface="Arial"/>
              <a:buNone/>
              <a:defRPr b="1" sz="1600"/>
            </a:lvl6pPr>
            <a:lvl7pPr indent="-228600" lvl="6" marL="3200400" algn="l">
              <a:spcBef>
                <a:spcPts val="320"/>
              </a:spcBef>
              <a:spcAft>
                <a:spcPts val="0"/>
              </a:spcAft>
              <a:buSzPts val="1600"/>
              <a:buFont typeface="Arial"/>
              <a:buNone/>
              <a:defRPr b="1" sz="1600"/>
            </a:lvl7pPr>
            <a:lvl8pPr indent="-228600" lvl="7" marL="3657600" algn="l">
              <a:spcBef>
                <a:spcPts val="320"/>
              </a:spcBef>
              <a:spcAft>
                <a:spcPts val="0"/>
              </a:spcAft>
              <a:buSzPts val="1600"/>
              <a:buFont typeface="Arial"/>
              <a:buNone/>
              <a:defRPr b="1" sz="1600"/>
            </a:lvl8pPr>
            <a:lvl9pPr indent="-228600" lvl="8" marL="4114800" algn="l">
              <a:spcBef>
                <a:spcPts val="320"/>
              </a:spcBef>
              <a:spcAft>
                <a:spcPts val="0"/>
              </a:spcAft>
              <a:buSzPts val="1600"/>
              <a:buFont typeface="Arial"/>
              <a:buNone/>
              <a:defRPr b="1" sz="1600"/>
            </a:lvl9pPr>
          </a:lstStyle>
          <a:p/>
        </p:txBody>
      </p:sp>
      <p:sp>
        <p:nvSpPr>
          <p:cNvPr id="353" name="Google Shape;353;p72"/>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SzPts val="2400"/>
              <a:buFont typeface="Arial"/>
              <a:buChar char="•"/>
              <a:defRPr sz="2400"/>
            </a:lvl1pPr>
            <a:lvl2pPr indent="-355600" lvl="1" marL="914400" algn="l">
              <a:spcBef>
                <a:spcPts val="400"/>
              </a:spcBef>
              <a:spcAft>
                <a:spcPts val="0"/>
              </a:spcAft>
              <a:buClr>
                <a:schemeClr val="lt1"/>
              </a:buClr>
              <a:buSzPts val="2000"/>
              <a:buFont typeface="Arial"/>
              <a:buChar char="–"/>
              <a:defRPr sz="2000"/>
            </a:lvl2pPr>
            <a:lvl3pPr indent="-342900" lvl="2" marL="1371600" algn="l">
              <a:spcBef>
                <a:spcPts val="360"/>
              </a:spcBef>
              <a:spcAft>
                <a:spcPts val="0"/>
              </a:spcAft>
              <a:buSzPts val="1800"/>
              <a:buFont typeface="Arial"/>
              <a:buChar char="•"/>
              <a:defRPr sz="1800"/>
            </a:lvl3pPr>
            <a:lvl4pPr indent="-330200" lvl="3" marL="1828800" algn="l">
              <a:spcBef>
                <a:spcPts val="320"/>
              </a:spcBef>
              <a:spcAft>
                <a:spcPts val="0"/>
              </a:spcAft>
              <a:buClr>
                <a:schemeClr val="lt1"/>
              </a:buClr>
              <a:buSzPts val="1600"/>
              <a:buFont typeface="Arial"/>
              <a:buChar char="–"/>
              <a:defRPr sz="1600"/>
            </a:lvl4pPr>
            <a:lvl5pPr indent="-330200" lvl="4" marL="2286000" algn="l">
              <a:spcBef>
                <a:spcPts val="320"/>
              </a:spcBef>
              <a:spcAft>
                <a:spcPts val="0"/>
              </a:spcAft>
              <a:buSzPts val="1600"/>
              <a:buFont typeface="Arial"/>
              <a:buChar char="•"/>
              <a:defRPr sz="1600"/>
            </a:lvl5pPr>
            <a:lvl6pPr indent="-330200" lvl="5" marL="2743200" algn="l">
              <a:spcBef>
                <a:spcPts val="320"/>
              </a:spcBef>
              <a:spcAft>
                <a:spcPts val="0"/>
              </a:spcAft>
              <a:buSzPts val="1600"/>
              <a:buFont typeface="Arial"/>
              <a:buChar char="•"/>
              <a:defRPr sz="1600"/>
            </a:lvl6pPr>
            <a:lvl7pPr indent="-330200" lvl="6" marL="3200400" algn="l">
              <a:spcBef>
                <a:spcPts val="320"/>
              </a:spcBef>
              <a:spcAft>
                <a:spcPts val="0"/>
              </a:spcAft>
              <a:buSzPts val="1600"/>
              <a:buFont typeface="Arial"/>
              <a:buChar char="•"/>
              <a:defRPr sz="1600"/>
            </a:lvl7pPr>
            <a:lvl8pPr indent="-330200" lvl="7" marL="3657600" algn="l">
              <a:spcBef>
                <a:spcPts val="320"/>
              </a:spcBef>
              <a:spcAft>
                <a:spcPts val="0"/>
              </a:spcAft>
              <a:buSzPts val="1600"/>
              <a:buFont typeface="Arial"/>
              <a:buChar char="•"/>
              <a:defRPr sz="1600"/>
            </a:lvl8pPr>
            <a:lvl9pPr indent="-330200" lvl="8" marL="4114800" algn="l">
              <a:spcBef>
                <a:spcPts val="320"/>
              </a:spcBef>
              <a:spcAft>
                <a:spcPts val="0"/>
              </a:spcAft>
              <a:buSzPts val="1600"/>
              <a:buFont typeface="Arial"/>
              <a:buChar char="•"/>
              <a:defRPr sz="1600"/>
            </a:lvl9pPr>
          </a:lstStyle>
          <a:p/>
        </p:txBody>
      </p:sp>
      <p:sp>
        <p:nvSpPr>
          <p:cNvPr id="354" name="Google Shape;354;p72"/>
          <p:cNvSpPr txBox="1"/>
          <p:nvPr>
            <p:ph idx="10" type="dt"/>
          </p:nvPr>
        </p:nvSpPr>
        <p:spPr>
          <a:xfrm>
            <a:off x="609600" y="6248400"/>
            <a:ext cx="284480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5" name="Google Shape;355;p72"/>
          <p:cNvSpPr txBox="1"/>
          <p:nvPr>
            <p:ph idx="11" type="ftr"/>
          </p:nvPr>
        </p:nvSpPr>
        <p:spPr>
          <a:xfrm>
            <a:off x="4165600" y="6248400"/>
            <a:ext cx="3860800" cy="45720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6" name="Google Shape;356;p72"/>
          <p:cNvSpPr txBox="1"/>
          <p:nvPr>
            <p:ph idx="12" type="sldNum"/>
          </p:nvPr>
        </p:nvSpPr>
        <p:spPr>
          <a:xfrm>
            <a:off x="8737600" y="6248400"/>
            <a:ext cx="28448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7" name="Shape 357"/>
        <p:cNvGrpSpPr/>
        <p:nvPr/>
      </p:nvGrpSpPr>
      <p:grpSpPr>
        <a:xfrm>
          <a:off x="0" y="0"/>
          <a:ext cx="0" cy="0"/>
          <a:chOff x="0" y="0"/>
          <a:chExt cx="0" cy="0"/>
        </a:xfrm>
      </p:grpSpPr>
      <p:sp>
        <p:nvSpPr>
          <p:cNvPr id="358" name="Google Shape;358;p73"/>
          <p:cNvSpPr txBox="1"/>
          <p:nvPr>
            <p:ph type="title"/>
          </p:nvPr>
        </p:nvSpPr>
        <p:spPr>
          <a:xfrm>
            <a:off x="609600" y="228600"/>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59" name="Google Shape;359;p73"/>
          <p:cNvSpPr txBox="1"/>
          <p:nvPr>
            <p:ph idx="10" type="dt"/>
          </p:nvPr>
        </p:nvSpPr>
        <p:spPr>
          <a:xfrm>
            <a:off x="609600" y="6248400"/>
            <a:ext cx="284480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0" name="Google Shape;360;p73"/>
          <p:cNvSpPr txBox="1"/>
          <p:nvPr>
            <p:ph idx="11" type="ftr"/>
          </p:nvPr>
        </p:nvSpPr>
        <p:spPr>
          <a:xfrm>
            <a:off x="4165600" y="6248400"/>
            <a:ext cx="3860800" cy="45720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1" name="Google Shape;361;p73"/>
          <p:cNvSpPr txBox="1"/>
          <p:nvPr>
            <p:ph idx="12" type="sldNum"/>
          </p:nvPr>
        </p:nvSpPr>
        <p:spPr>
          <a:xfrm>
            <a:off x="8737600" y="6248400"/>
            <a:ext cx="28448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62" name="Shape 362"/>
        <p:cNvGrpSpPr/>
        <p:nvPr/>
      </p:nvGrpSpPr>
      <p:grpSpPr>
        <a:xfrm>
          <a:off x="0" y="0"/>
          <a:ext cx="0" cy="0"/>
          <a:chOff x="0" y="0"/>
          <a:chExt cx="0" cy="0"/>
        </a:xfrm>
      </p:grpSpPr>
      <p:sp>
        <p:nvSpPr>
          <p:cNvPr id="363" name="Google Shape;363;p74"/>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64" name="Google Shape;364;p74"/>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SzPts val="3200"/>
              <a:buFont typeface="Arial"/>
              <a:buChar char="•"/>
              <a:defRPr sz="3200"/>
            </a:lvl1pPr>
            <a:lvl2pPr indent="-406400" lvl="1" marL="914400" algn="l">
              <a:spcBef>
                <a:spcPts val="560"/>
              </a:spcBef>
              <a:spcAft>
                <a:spcPts val="0"/>
              </a:spcAft>
              <a:buClr>
                <a:schemeClr val="lt1"/>
              </a:buClr>
              <a:buSzPts val="2800"/>
              <a:buFont typeface="Arial"/>
              <a:buChar char="–"/>
              <a:defRPr sz="2800"/>
            </a:lvl2pPr>
            <a:lvl3pPr indent="-381000" lvl="2" marL="1371600" algn="l">
              <a:spcBef>
                <a:spcPts val="480"/>
              </a:spcBef>
              <a:spcAft>
                <a:spcPts val="0"/>
              </a:spcAft>
              <a:buSzPts val="2400"/>
              <a:buFont typeface="Arial"/>
              <a:buChar char="•"/>
              <a:defRPr sz="2400"/>
            </a:lvl3pPr>
            <a:lvl4pPr indent="-355600" lvl="3" marL="1828800" algn="l">
              <a:spcBef>
                <a:spcPts val="400"/>
              </a:spcBef>
              <a:spcAft>
                <a:spcPts val="0"/>
              </a:spcAft>
              <a:buClr>
                <a:schemeClr val="lt1"/>
              </a:buClr>
              <a:buSzPts val="2000"/>
              <a:buFont typeface="Arial"/>
              <a:buChar char="–"/>
              <a:defRPr sz="2000"/>
            </a:lvl4pPr>
            <a:lvl5pPr indent="-355600" lvl="4" marL="2286000" algn="l">
              <a:spcBef>
                <a:spcPts val="400"/>
              </a:spcBef>
              <a:spcAft>
                <a:spcPts val="0"/>
              </a:spcAft>
              <a:buSzPts val="2000"/>
              <a:buFont typeface="Arial"/>
              <a:buChar char="•"/>
              <a:defRPr sz="2000"/>
            </a:lvl5pPr>
            <a:lvl6pPr indent="-355600" lvl="5" marL="2743200" algn="l">
              <a:spcBef>
                <a:spcPts val="400"/>
              </a:spcBef>
              <a:spcAft>
                <a:spcPts val="0"/>
              </a:spcAft>
              <a:buSzPts val="2000"/>
              <a:buFont typeface="Arial"/>
              <a:buChar char="•"/>
              <a:defRPr sz="2000"/>
            </a:lvl6pPr>
            <a:lvl7pPr indent="-355600" lvl="6" marL="3200400" algn="l">
              <a:spcBef>
                <a:spcPts val="400"/>
              </a:spcBef>
              <a:spcAft>
                <a:spcPts val="0"/>
              </a:spcAft>
              <a:buSzPts val="2000"/>
              <a:buFont typeface="Arial"/>
              <a:buChar char="•"/>
              <a:defRPr sz="2000"/>
            </a:lvl7pPr>
            <a:lvl8pPr indent="-355600" lvl="7" marL="3657600" algn="l">
              <a:spcBef>
                <a:spcPts val="400"/>
              </a:spcBef>
              <a:spcAft>
                <a:spcPts val="0"/>
              </a:spcAft>
              <a:buSzPts val="2000"/>
              <a:buFont typeface="Arial"/>
              <a:buChar char="•"/>
              <a:defRPr sz="2000"/>
            </a:lvl8pPr>
            <a:lvl9pPr indent="-355600" lvl="8" marL="4114800" algn="l">
              <a:spcBef>
                <a:spcPts val="400"/>
              </a:spcBef>
              <a:spcAft>
                <a:spcPts val="0"/>
              </a:spcAft>
              <a:buSzPts val="2000"/>
              <a:buFont typeface="Arial"/>
              <a:buChar char="•"/>
              <a:defRPr sz="2000"/>
            </a:lvl9pPr>
          </a:lstStyle>
          <a:p/>
        </p:txBody>
      </p:sp>
      <p:sp>
        <p:nvSpPr>
          <p:cNvPr id="365" name="Google Shape;365;p74"/>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SzPts val="1400"/>
              <a:buFont typeface="Arial"/>
              <a:buNone/>
              <a:defRPr sz="1400"/>
            </a:lvl1pPr>
            <a:lvl2pPr indent="-228600" lvl="1" marL="914400" algn="l">
              <a:spcBef>
                <a:spcPts val="240"/>
              </a:spcBef>
              <a:spcAft>
                <a:spcPts val="0"/>
              </a:spcAft>
              <a:buClr>
                <a:schemeClr val="lt1"/>
              </a:buClr>
              <a:buSzPts val="1200"/>
              <a:buFont typeface="Arial"/>
              <a:buNone/>
              <a:defRPr sz="1200"/>
            </a:lvl2pPr>
            <a:lvl3pPr indent="-228600" lvl="2" marL="1371600" algn="l">
              <a:spcBef>
                <a:spcPts val="200"/>
              </a:spcBef>
              <a:spcAft>
                <a:spcPts val="0"/>
              </a:spcAft>
              <a:buSzPts val="1000"/>
              <a:buFont typeface="Arial"/>
              <a:buNone/>
              <a:defRPr sz="1000"/>
            </a:lvl3pPr>
            <a:lvl4pPr indent="-228600" lvl="3" marL="1828800" algn="l">
              <a:spcBef>
                <a:spcPts val="180"/>
              </a:spcBef>
              <a:spcAft>
                <a:spcPts val="0"/>
              </a:spcAft>
              <a:buClr>
                <a:schemeClr val="lt1"/>
              </a:buClr>
              <a:buSzPts val="900"/>
              <a:buFont typeface="Arial"/>
              <a:buNone/>
              <a:defRPr sz="900"/>
            </a:lvl4pPr>
            <a:lvl5pPr indent="-228600" lvl="4" marL="2286000" algn="l">
              <a:spcBef>
                <a:spcPts val="180"/>
              </a:spcBef>
              <a:spcAft>
                <a:spcPts val="0"/>
              </a:spcAft>
              <a:buSzPts val="900"/>
              <a:buFont typeface="Arial"/>
              <a:buNone/>
              <a:defRPr sz="900"/>
            </a:lvl5pPr>
            <a:lvl6pPr indent="-228600" lvl="5" marL="2743200" algn="l">
              <a:spcBef>
                <a:spcPts val="180"/>
              </a:spcBef>
              <a:spcAft>
                <a:spcPts val="0"/>
              </a:spcAft>
              <a:buSzPts val="900"/>
              <a:buFont typeface="Arial"/>
              <a:buNone/>
              <a:defRPr sz="900"/>
            </a:lvl6pPr>
            <a:lvl7pPr indent="-228600" lvl="6" marL="3200400" algn="l">
              <a:spcBef>
                <a:spcPts val="180"/>
              </a:spcBef>
              <a:spcAft>
                <a:spcPts val="0"/>
              </a:spcAft>
              <a:buSzPts val="900"/>
              <a:buFont typeface="Arial"/>
              <a:buNone/>
              <a:defRPr sz="900"/>
            </a:lvl7pPr>
            <a:lvl8pPr indent="-228600" lvl="7" marL="3657600" algn="l">
              <a:spcBef>
                <a:spcPts val="180"/>
              </a:spcBef>
              <a:spcAft>
                <a:spcPts val="0"/>
              </a:spcAft>
              <a:buSzPts val="900"/>
              <a:buFont typeface="Arial"/>
              <a:buNone/>
              <a:defRPr sz="900"/>
            </a:lvl8pPr>
            <a:lvl9pPr indent="-228600" lvl="8" marL="4114800" algn="l">
              <a:spcBef>
                <a:spcPts val="180"/>
              </a:spcBef>
              <a:spcAft>
                <a:spcPts val="0"/>
              </a:spcAft>
              <a:buSzPts val="900"/>
              <a:buFont typeface="Arial"/>
              <a:buNone/>
              <a:defRPr sz="900"/>
            </a:lvl9pPr>
          </a:lstStyle>
          <a:p/>
        </p:txBody>
      </p:sp>
      <p:sp>
        <p:nvSpPr>
          <p:cNvPr id="366" name="Google Shape;366;p74"/>
          <p:cNvSpPr txBox="1"/>
          <p:nvPr>
            <p:ph idx="10" type="dt"/>
          </p:nvPr>
        </p:nvSpPr>
        <p:spPr>
          <a:xfrm>
            <a:off x="609600" y="6248400"/>
            <a:ext cx="284480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7" name="Google Shape;367;p74"/>
          <p:cNvSpPr txBox="1"/>
          <p:nvPr>
            <p:ph idx="11" type="ftr"/>
          </p:nvPr>
        </p:nvSpPr>
        <p:spPr>
          <a:xfrm>
            <a:off x="4165600" y="6248400"/>
            <a:ext cx="3860800" cy="45720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8" name="Google Shape;368;p74"/>
          <p:cNvSpPr txBox="1"/>
          <p:nvPr>
            <p:ph idx="12" type="sldNum"/>
          </p:nvPr>
        </p:nvSpPr>
        <p:spPr>
          <a:xfrm>
            <a:off x="8737600" y="6248400"/>
            <a:ext cx="28448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69" name="Shape 369"/>
        <p:cNvGrpSpPr/>
        <p:nvPr/>
      </p:nvGrpSpPr>
      <p:grpSpPr>
        <a:xfrm>
          <a:off x="0" y="0"/>
          <a:ext cx="0" cy="0"/>
          <a:chOff x="0" y="0"/>
          <a:chExt cx="0" cy="0"/>
        </a:xfrm>
      </p:grpSpPr>
      <p:sp>
        <p:nvSpPr>
          <p:cNvPr id="370" name="Google Shape;370;p75"/>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71" name="Google Shape;371;p75"/>
          <p:cNvSpPr/>
          <p:nvPr>
            <p:ph idx="2" type="pic"/>
          </p:nvPr>
        </p:nvSpPr>
        <p:spPr>
          <a:xfrm>
            <a:off x="2389717" y="612775"/>
            <a:ext cx="7315200" cy="4114800"/>
          </a:xfrm>
          <a:prstGeom prst="rect">
            <a:avLst/>
          </a:prstGeom>
          <a:noFill/>
          <a:ln>
            <a:noFill/>
          </a:ln>
        </p:spPr>
      </p:sp>
      <p:sp>
        <p:nvSpPr>
          <p:cNvPr id="372" name="Google Shape;372;p75"/>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SzPts val="1400"/>
              <a:buFont typeface="Arial"/>
              <a:buNone/>
              <a:defRPr sz="1400"/>
            </a:lvl1pPr>
            <a:lvl2pPr indent="-228600" lvl="1" marL="914400" algn="l">
              <a:spcBef>
                <a:spcPts val="240"/>
              </a:spcBef>
              <a:spcAft>
                <a:spcPts val="0"/>
              </a:spcAft>
              <a:buClr>
                <a:schemeClr val="lt1"/>
              </a:buClr>
              <a:buSzPts val="1200"/>
              <a:buFont typeface="Arial"/>
              <a:buNone/>
              <a:defRPr sz="1200"/>
            </a:lvl2pPr>
            <a:lvl3pPr indent="-228600" lvl="2" marL="1371600" algn="l">
              <a:spcBef>
                <a:spcPts val="200"/>
              </a:spcBef>
              <a:spcAft>
                <a:spcPts val="0"/>
              </a:spcAft>
              <a:buSzPts val="1000"/>
              <a:buFont typeface="Arial"/>
              <a:buNone/>
              <a:defRPr sz="1000"/>
            </a:lvl3pPr>
            <a:lvl4pPr indent="-228600" lvl="3" marL="1828800" algn="l">
              <a:spcBef>
                <a:spcPts val="180"/>
              </a:spcBef>
              <a:spcAft>
                <a:spcPts val="0"/>
              </a:spcAft>
              <a:buClr>
                <a:schemeClr val="lt1"/>
              </a:buClr>
              <a:buSzPts val="900"/>
              <a:buFont typeface="Arial"/>
              <a:buNone/>
              <a:defRPr sz="900"/>
            </a:lvl4pPr>
            <a:lvl5pPr indent="-228600" lvl="4" marL="2286000" algn="l">
              <a:spcBef>
                <a:spcPts val="180"/>
              </a:spcBef>
              <a:spcAft>
                <a:spcPts val="0"/>
              </a:spcAft>
              <a:buSzPts val="900"/>
              <a:buFont typeface="Arial"/>
              <a:buNone/>
              <a:defRPr sz="900"/>
            </a:lvl5pPr>
            <a:lvl6pPr indent="-228600" lvl="5" marL="2743200" algn="l">
              <a:spcBef>
                <a:spcPts val="180"/>
              </a:spcBef>
              <a:spcAft>
                <a:spcPts val="0"/>
              </a:spcAft>
              <a:buSzPts val="900"/>
              <a:buFont typeface="Arial"/>
              <a:buNone/>
              <a:defRPr sz="900"/>
            </a:lvl6pPr>
            <a:lvl7pPr indent="-228600" lvl="6" marL="3200400" algn="l">
              <a:spcBef>
                <a:spcPts val="180"/>
              </a:spcBef>
              <a:spcAft>
                <a:spcPts val="0"/>
              </a:spcAft>
              <a:buSzPts val="900"/>
              <a:buFont typeface="Arial"/>
              <a:buNone/>
              <a:defRPr sz="900"/>
            </a:lvl7pPr>
            <a:lvl8pPr indent="-228600" lvl="7" marL="3657600" algn="l">
              <a:spcBef>
                <a:spcPts val="180"/>
              </a:spcBef>
              <a:spcAft>
                <a:spcPts val="0"/>
              </a:spcAft>
              <a:buSzPts val="900"/>
              <a:buFont typeface="Arial"/>
              <a:buNone/>
              <a:defRPr sz="900"/>
            </a:lvl8pPr>
            <a:lvl9pPr indent="-228600" lvl="8" marL="4114800" algn="l">
              <a:spcBef>
                <a:spcPts val="180"/>
              </a:spcBef>
              <a:spcAft>
                <a:spcPts val="0"/>
              </a:spcAft>
              <a:buSzPts val="900"/>
              <a:buFont typeface="Arial"/>
              <a:buNone/>
              <a:defRPr sz="900"/>
            </a:lvl9pPr>
          </a:lstStyle>
          <a:p/>
        </p:txBody>
      </p:sp>
      <p:sp>
        <p:nvSpPr>
          <p:cNvPr id="373" name="Google Shape;373;p75"/>
          <p:cNvSpPr txBox="1"/>
          <p:nvPr>
            <p:ph idx="10" type="dt"/>
          </p:nvPr>
        </p:nvSpPr>
        <p:spPr>
          <a:xfrm>
            <a:off x="609600" y="6248400"/>
            <a:ext cx="284480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4" name="Google Shape;374;p75"/>
          <p:cNvSpPr txBox="1"/>
          <p:nvPr>
            <p:ph idx="11" type="ftr"/>
          </p:nvPr>
        </p:nvSpPr>
        <p:spPr>
          <a:xfrm>
            <a:off x="4165600" y="6248400"/>
            <a:ext cx="3860800" cy="45720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5" name="Google Shape;375;p75"/>
          <p:cNvSpPr txBox="1"/>
          <p:nvPr>
            <p:ph idx="12" type="sldNum"/>
          </p:nvPr>
        </p:nvSpPr>
        <p:spPr>
          <a:xfrm>
            <a:off x="8737600" y="6248400"/>
            <a:ext cx="28448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76" name="Shape 376"/>
        <p:cNvGrpSpPr/>
        <p:nvPr/>
      </p:nvGrpSpPr>
      <p:grpSpPr>
        <a:xfrm>
          <a:off x="0" y="0"/>
          <a:ext cx="0" cy="0"/>
          <a:chOff x="0" y="0"/>
          <a:chExt cx="0" cy="0"/>
        </a:xfrm>
      </p:grpSpPr>
      <p:sp>
        <p:nvSpPr>
          <p:cNvPr id="377" name="Google Shape;377;p76"/>
          <p:cNvSpPr txBox="1"/>
          <p:nvPr>
            <p:ph type="title"/>
          </p:nvPr>
        </p:nvSpPr>
        <p:spPr>
          <a:xfrm>
            <a:off x="609600" y="228600"/>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78" name="Google Shape;378;p76"/>
          <p:cNvSpPr txBox="1"/>
          <p:nvPr>
            <p:ph idx="1" type="body"/>
          </p:nvPr>
        </p:nvSpPr>
        <p:spPr>
          <a:xfrm rot="5400000">
            <a:off x="3848100" y="-1638300"/>
            <a:ext cx="4495800" cy="10972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SzPts val="1800"/>
              <a:buChar char="•"/>
              <a:defRPr/>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79" name="Google Shape;379;p76"/>
          <p:cNvSpPr txBox="1"/>
          <p:nvPr>
            <p:ph idx="10" type="dt"/>
          </p:nvPr>
        </p:nvSpPr>
        <p:spPr>
          <a:xfrm>
            <a:off x="609600" y="6248400"/>
            <a:ext cx="284480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0" name="Google Shape;380;p76"/>
          <p:cNvSpPr txBox="1"/>
          <p:nvPr>
            <p:ph idx="11" type="ftr"/>
          </p:nvPr>
        </p:nvSpPr>
        <p:spPr>
          <a:xfrm>
            <a:off x="4165600" y="6248400"/>
            <a:ext cx="3860800" cy="45720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1" name="Google Shape;381;p76"/>
          <p:cNvSpPr txBox="1"/>
          <p:nvPr>
            <p:ph idx="12" type="sldNum"/>
          </p:nvPr>
        </p:nvSpPr>
        <p:spPr>
          <a:xfrm>
            <a:off x="8737600" y="6248400"/>
            <a:ext cx="28448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82" name="Shape 382"/>
        <p:cNvGrpSpPr/>
        <p:nvPr/>
      </p:nvGrpSpPr>
      <p:grpSpPr>
        <a:xfrm>
          <a:off x="0" y="0"/>
          <a:ext cx="0" cy="0"/>
          <a:chOff x="0" y="0"/>
          <a:chExt cx="0" cy="0"/>
        </a:xfrm>
      </p:grpSpPr>
      <p:sp>
        <p:nvSpPr>
          <p:cNvPr id="383" name="Google Shape;383;p77"/>
          <p:cNvSpPr txBox="1"/>
          <p:nvPr>
            <p:ph type="title"/>
          </p:nvPr>
        </p:nvSpPr>
        <p:spPr>
          <a:xfrm rot="5400000">
            <a:off x="7277100" y="1790700"/>
            <a:ext cx="5867400" cy="27432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84" name="Google Shape;384;p77"/>
          <p:cNvSpPr txBox="1"/>
          <p:nvPr>
            <p:ph idx="1" type="body"/>
          </p:nvPr>
        </p:nvSpPr>
        <p:spPr>
          <a:xfrm rot="5400000">
            <a:off x="1689100" y="-850900"/>
            <a:ext cx="5867400" cy="80264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SzPts val="1800"/>
              <a:buChar char="•"/>
              <a:defRPr/>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85" name="Google Shape;385;p77"/>
          <p:cNvSpPr txBox="1"/>
          <p:nvPr>
            <p:ph idx="10" type="dt"/>
          </p:nvPr>
        </p:nvSpPr>
        <p:spPr>
          <a:xfrm>
            <a:off x="609600" y="6248400"/>
            <a:ext cx="284480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6" name="Google Shape;386;p77"/>
          <p:cNvSpPr txBox="1"/>
          <p:nvPr>
            <p:ph idx="11" type="ftr"/>
          </p:nvPr>
        </p:nvSpPr>
        <p:spPr>
          <a:xfrm>
            <a:off x="4165600" y="6248400"/>
            <a:ext cx="3860800" cy="45720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7" name="Google Shape;387;p77"/>
          <p:cNvSpPr txBox="1"/>
          <p:nvPr>
            <p:ph idx="12" type="sldNum"/>
          </p:nvPr>
        </p:nvSpPr>
        <p:spPr>
          <a:xfrm>
            <a:off x="8737600" y="6248400"/>
            <a:ext cx="28448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388" name="Shape 388"/>
        <p:cNvGrpSpPr/>
        <p:nvPr/>
      </p:nvGrpSpPr>
      <p:grpSpPr>
        <a:xfrm>
          <a:off x="0" y="0"/>
          <a:ext cx="0" cy="0"/>
          <a:chOff x="0" y="0"/>
          <a:chExt cx="0" cy="0"/>
        </a:xfrm>
      </p:grpSpPr>
      <p:sp>
        <p:nvSpPr>
          <p:cNvPr id="389" name="Google Shape;389;p78"/>
          <p:cNvSpPr txBox="1"/>
          <p:nvPr>
            <p:ph idx="10" type="dt"/>
          </p:nvPr>
        </p:nvSpPr>
        <p:spPr>
          <a:xfrm>
            <a:off x="609600" y="6356351"/>
            <a:ext cx="28448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0" name="Google Shape;390;p78"/>
          <p:cNvSpPr txBox="1"/>
          <p:nvPr>
            <p:ph idx="11" type="ftr"/>
          </p:nvPr>
        </p:nvSpPr>
        <p:spPr>
          <a:xfrm>
            <a:off x="4165600" y="6356351"/>
            <a:ext cx="3860800" cy="365125"/>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1" name="Google Shape;391;p78"/>
          <p:cNvSpPr txBox="1"/>
          <p:nvPr>
            <p:ph idx="12" type="sldNum"/>
          </p:nvPr>
        </p:nvSpPr>
        <p:spPr>
          <a:xfrm>
            <a:off x="8737600" y="6356351"/>
            <a:ext cx="2844800" cy="365125"/>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6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6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9" name="Google Shape;39;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6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6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6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6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6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6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6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6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8" name="Shape 58"/>
        <p:cNvGrpSpPr/>
        <p:nvPr/>
      </p:nvGrpSpPr>
      <p:grpSpPr>
        <a:xfrm>
          <a:off x="0" y="0"/>
          <a:ext cx="0" cy="0"/>
          <a:chOff x="0" y="0"/>
          <a:chExt cx="0" cy="0"/>
        </a:xfrm>
      </p:grpSpPr>
      <p:sp>
        <p:nvSpPr>
          <p:cNvPr id="59" name="Google Shape;59;p6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3" name="Shape 63"/>
        <p:cNvGrpSpPr/>
        <p:nvPr/>
      </p:nvGrpSpPr>
      <p:grpSpPr>
        <a:xfrm>
          <a:off x="0" y="0"/>
          <a:ext cx="0" cy="0"/>
          <a:chOff x="0" y="0"/>
          <a:chExt cx="0" cy="0"/>
        </a:xfrm>
      </p:grpSpPr>
      <p:sp>
        <p:nvSpPr>
          <p:cNvPr id="64" name="Google Shape;64;p6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6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6" name="Google Shape;66;p6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7" name="Google Shape;67;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5.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2" Type="http://schemas.openxmlformats.org/officeDocument/2006/relationships/theme" Target="../theme/theme1.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0" Type="http://schemas.openxmlformats.org/officeDocument/2006/relationships/slideLayout" Target="../slideLayouts/slideLayout44.xml"/><Relationship Id="rId13" Type="http://schemas.openxmlformats.org/officeDocument/2006/relationships/theme" Target="../theme/theme2.xml"/><Relationship Id="rId12" Type="http://schemas.openxmlformats.org/officeDocument/2006/relationships/slideLayout" Target="../slideLayouts/slideLayout46.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9" Type="http://schemas.openxmlformats.org/officeDocument/2006/relationships/slideLayout" Target="../slideLayouts/slideLayout43.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4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 name="Shape 89"/>
        <p:cNvGrpSpPr/>
        <p:nvPr/>
      </p:nvGrpSpPr>
      <p:grpSpPr>
        <a:xfrm>
          <a:off x="0" y="0"/>
          <a:ext cx="0" cy="0"/>
          <a:chOff x="0" y="0"/>
          <a:chExt cx="0" cy="0"/>
        </a:xfrm>
      </p:grpSpPr>
      <p:sp>
        <p:nvSpPr>
          <p:cNvPr id="90" name="Google Shape;90;p52"/>
          <p:cNvSpPr/>
          <p:nvPr/>
        </p:nvSpPr>
        <p:spPr>
          <a:xfrm>
            <a:off x="0" y="0"/>
            <a:ext cx="121920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Baskerville"/>
              <a:ea typeface="Libre Baskerville"/>
              <a:cs typeface="Libre Baskerville"/>
              <a:sym typeface="Libre Baskerville"/>
            </a:endParaRPr>
          </a:p>
        </p:txBody>
      </p:sp>
      <p:sp>
        <p:nvSpPr>
          <p:cNvPr id="91" name="Google Shape;91;p52"/>
          <p:cNvSpPr/>
          <p:nvPr/>
        </p:nvSpPr>
        <p:spPr>
          <a:xfrm>
            <a:off x="85344" y="69755"/>
            <a:ext cx="12017829" cy="6693408"/>
          </a:xfrm>
          <a:prstGeom prst="roundRect">
            <a:avLst>
              <a:gd fmla="val 4929" name="adj"/>
            </a:avLst>
          </a:prstGeom>
          <a:solidFill>
            <a:schemeClr val="lt1"/>
          </a:solidFill>
          <a:ln cap="sq"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Baskerville"/>
              <a:ea typeface="Libre Baskerville"/>
              <a:cs typeface="Libre Baskerville"/>
              <a:sym typeface="Libre Baskerville"/>
            </a:endParaRPr>
          </a:p>
        </p:txBody>
      </p:sp>
      <p:sp>
        <p:nvSpPr>
          <p:cNvPr id="92" name="Google Shape;92;p52"/>
          <p:cNvSpPr txBox="1"/>
          <p:nvPr>
            <p:ph type="title"/>
          </p:nvPr>
        </p:nvSpPr>
        <p:spPr>
          <a:xfrm>
            <a:off x="1219200" y="274638"/>
            <a:ext cx="10363200" cy="1143000"/>
          </a:xfrm>
          <a:prstGeom prst="rect">
            <a:avLst/>
          </a:prstGeom>
          <a:noFill/>
          <a:ln>
            <a:noFill/>
          </a:ln>
        </p:spPr>
        <p:txBody>
          <a:bodyPr anchorCtr="0" anchor="b" bIns="91425" lIns="91425" spcFirstLastPara="1" rIns="91425" wrap="square" tIns="45700">
            <a:normAutofit/>
          </a:bodyPr>
          <a:lstStyle>
            <a:lvl1pPr lvl="0" marR="0" rtl="0" algn="l">
              <a:spcBef>
                <a:spcPts val="0"/>
              </a:spcBef>
              <a:spcAft>
                <a:spcPts val="0"/>
              </a:spcAft>
              <a:buClr>
                <a:schemeClr val="dk2"/>
              </a:buClr>
              <a:buSzPts val="4000"/>
              <a:buFont typeface="Libre Franklin"/>
              <a:buNone/>
              <a:defRPr b="0" i="0" sz="4000" u="none" cap="none" strike="noStrike">
                <a:solidFill>
                  <a:schemeClr val="dk2"/>
                </a:solidFill>
                <a:latin typeface="Libre Franklin"/>
                <a:ea typeface="Libre Franklin"/>
                <a:cs typeface="Libre Franklin"/>
                <a:sym typeface="Libre Frankl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3" name="Google Shape;93;p52"/>
          <p:cNvSpPr txBox="1"/>
          <p:nvPr>
            <p:ph idx="1" type="body"/>
          </p:nvPr>
        </p:nvSpPr>
        <p:spPr>
          <a:xfrm>
            <a:off x="1219200" y="1447800"/>
            <a:ext cx="10363200" cy="4572000"/>
          </a:xfrm>
          <a:prstGeom prst="rect">
            <a:avLst/>
          </a:prstGeom>
          <a:noFill/>
          <a:ln>
            <a:noFill/>
          </a:ln>
        </p:spPr>
        <p:txBody>
          <a:bodyPr anchorCtr="0" anchor="t" bIns="45700" lIns="91425" spcFirstLastPara="1" rIns="91425" wrap="square" tIns="45700">
            <a:normAutofit/>
          </a:bodyPr>
          <a:lstStyle>
            <a:lvl1pPr indent="-368935" lvl="0" marL="457200" marR="0" rtl="0" algn="l">
              <a:spcBef>
                <a:spcPts val="580"/>
              </a:spcBef>
              <a:spcAft>
                <a:spcPts val="0"/>
              </a:spcAft>
              <a:buClr>
                <a:schemeClr val="accent1"/>
              </a:buClr>
              <a:buSzPts val="2210"/>
              <a:buFont typeface="Noto Sans Symbols"/>
              <a:buChar char="⚫"/>
              <a:defRPr b="0" i="0" sz="2600" u="none" cap="none" strike="noStrike">
                <a:solidFill>
                  <a:schemeClr val="dk1"/>
                </a:solidFill>
                <a:latin typeface="Libre Baskerville"/>
                <a:ea typeface="Libre Baskerville"/>
                <a:cs typeface="Libre Baskerville"/>
                <a:sym typeface="Libre Baskerville"/>
              </a:defRPr>
            </a:lvl1pPr>
            <a:lvl2pPr indent="-358140" lvl="1" marL="914400" marR="0" rtl="0" algn="l">
              <a:spcBef>
                <a:spcPts val="370"/>
              </a:spcBef>
              <a:spcAft>
                <a:spcPts val="0"/>
              </a:spcAft>
              <a:buClr>
                <a:schemeClr val="accent2"/>
              </a:buClr>
              <a:buSzPts val="2040"/>
              <a:buFont typeface="Noto Sans Symbols"/>
              <a:buChar char="⚫"/>
              <a:defRPr b="0" i="0" sz="2400" u="none" cap="none" strike="noStrike">
                <a:solidFill>
                  <a:schemeClr val="dk1"/>
                </a:solidFill>
                <a:latin typeface="Libre Baskerville"/>
                <a:ea typeface="Libre Baskerville"/>
                <a:cs typeface="Libre Baskerville"/>
                <a:sym typeface="Libre Baskerville"/>
              </a:defRPr>
            </a:lvl2pPr>
            <a:lvl3pPr indent="-336550" lvl="2" marL="1371600" marR="0" rtl="0" algn="l">
              <a:spcBef>
                <a:spcPts val="370"/>
              </a:spcBef>
              <a:spcAft>
                <a:spcPts val="0"/>
              </a:spcAft>
              <a:buClr>
                <a:srgbClr val="E6AFA9"/>
              </a:buClr>
              <a:buSzPts val="1700"/>
              <a:buFont typeface="Noto Sans Symbols"/>
              <a:buChar char="⚫"/>
              <a:defRPr b="0" i="0" sz="2000" u="none" cap="none" strike="noStrike">
                <a:solidFill>
                  <a:schemeClr val="dk1"/>
                </a:solidFill>
                <a:latin typeface="Libre Baskerville"/>
                <a:ea typeface="Libre Baskerville"/>
                <a:cs typeface="Libre Baskerville"/>
                <a:sym typeface="Libre Baskerville"/>
              </a:defRPr>
            </a:lvl3pPr>
            <a:lvl4pPr indent="-330200" lvl="3" marL="1828800" marR="0" rtl="0" algn="l">
              <a:spcBef>
                <a:spcPts val="370"/>
              </a:spcBef>
              <a:spcAft>
                <a:spcPts val="0"/>
              </a:spcAft>
              <a:buClr>
                <a:schemeClr val="accent3"/>
              </a:buClr>
              <a:buSzPts val="1600"/>
              <a:buFont typeface="Noto Sans Symbols"/>
              <a:buChar char="⚫"/>
              <a:defRPr b="0" i="0" sz="2000" u="none" cap="none" strike="noStrike">
                <a:solidFill>
                  <a:schemeClr val="dk1"/>
                </a:solidFill>
                <a:latin typeface="Libre Baskerville"/>
                <a:ea typeface="Libre Baskerville"/>
                <a:cs typeface="Libre Baskerville"/>
                <a:sym typeface="Libre Baskerville"/>
              </a:defRPr>
            </a:lvl4pPr>
            <a:lvl5pPr indent="-355600" lvl="4" marL="2286000" marR="0" rtl="0" algn="l">
              <a:spcBef>
                <a:spcPts val="370"/>
              </a:spcBef>
              <a:spcAft>
                <a:spcPts val="0"/>
              </a:spcAft>
              <a:buClr>
                <a:schemeClr val="accent3"/>
              </a:buClr>
              <a:buSzPts val="2000"/>
              <a:buFont typeface="Libre Baskerville"/>
              <a:buChar char="o"/>
              <a:defRPr b="0" i="0" sz="2000" u="none" cap="none" strike="noStrike">
                <a:solidFill>
                  <a:schemeClr val="dk1"/>
                </a:solidFill>
                <a:latin typeface="Libre Baskerville"/>
                <a:ea typeface="Libre Baskerville"/>
                <a:cs typeface="Libre Baskerville"/>
                <a:sym typeface="Libre Baskerville"/>
              </a:defRPr>
            </a:lvl5pPr>
            <a:lvl6pPr indent="-342900" lvl="5" marL="2743200" marR="0" rtl="0" algn="l">
              <a:spcBef>
                <a:spcPts val="370"/>
              </a:spcBef>
              <a:spcAft>
                <a:spcPts val="0"/>
              </a:spcAft>
              <a:buClr>
                <a:schemeClr val="accent3"/>
              </a:buClr>
              <a:buSzPts val="1800"/>
              <a:buFont typeface="Libre Baskerville"/>
              <a:buChar char="•"/>
              <a:defRPr b="0" i="0" sz="1800" u="none" cap="none" strike="noStrike">
                <a:solidFill>
                  <a:schemeClr val="dk1"/>
                </a:solidFill>
                <a:latin typeface="Libre Baskerville"/>
                <a:ea typeface="Libre Baskerville"/>
                <a:cs typeface="Libre Baskerville"/>
                <a:sym typeface="Libre Baskerville"/>
              </a:defRPr>
            </a:lvl6pPr>
            <a:lvl7pPr indent="-342900" lvl="6" marL="3200400" marR="0" rtl="0" algn="l">
              <a:spcBef>
                <a:spcPts val="370"/>
              </a:spcBef>
              <a:spcAft>
                <a:spcPts val="0"/>
              </a:spcAft>
              <a:buClr>
                <a:schemeClr val="accent2"/>
              </a:buClr>
              <a:buSzPts val="1800"/>
              <a:buFont typeface="Libre Baskerville"/>
              <a:buChar char="•"/>
              <a:defRPr b="0" i="0" sz="1800" u="none" cap="none" strike="noStrike">
                <a:solidFill>
                  <a:schemeClr val="dk1"/>
                </a:solidFill>
                <a:latin typeface="Libre Baskerville"/>
                <a:ea typeface="Libre Baskerville"/>
                <a:cs typeface="Libre Baskerville"/>
                <a:sym typeface="Libre Baskerville"/>
              </a:defRPr>
            </a:lvl7pPr>
            <a:lvl8pPr indent="-342900" lvl="7" marL="3657600" marR="0" rtl="0" algn="l">
              <a:spcBef>
                <a:spcPts val="370"/>
              </a:spcBef>
              <a:spcAft>
                <a:spcPts val="0"/>
              </a:spcAft>
              <a:buClr>
                <a:srgbClr val="E6AFA9"/>
              </a:buClr>
              <a:buSzPts val="1800"/>
              <a:buFont typeface="Libre Baskerville"/>
              <a:buChar char="•"/>
              <a:defRPr b="0" i="0" sz="1800" u="none" cap="none" strike="noStrike">
                <a:solidFill>
                  <a:schemeClr val="dk1"/>
                </a:solidFill>
                <a:latin typeface="Libre Baskerville"/>
                <a:ea typeface="Libre Baskerville"/>
                <a:cs typeface="Libre Baskerville"/>
                <a:sym typeface="Libre Baskerville"/>
              </a:defRPr>
            </a:lvl8pPr>
            <a:lvl9pPr indent="-342900" lvl="8" marL="4114800" marR="0" rtl="0" algn="l">
              <a:spcBef>
                <a:spcPts val="370"/>
              </a:spcBef>
              <a:spcAft>
                <a:spcPts val="0"/>
              </a:spcAft>
              <a:buClr>
                <a:srgbClr val="CAABA9"/>
              </a:buClr>
              <a:buSzPts val="1800"/>
              <a:buFont typeface="Libre Baskerville"/>
              <a:buChar char="•"/>
              <a:defRPr b="0" i="0" sz="1800" u="none" cap="none" strike="noStrike">
                <a:solidFill>
                  <a:schemeClr val="dk1"/>
                </a:solidFill>
                <a:latin typeface="Libre Baskerville"/>
                <a:ea typeface="Libre Baskerville"/>
                <a:cs typeface="Libre Baskerville"/>
                <a:sym typeface="Libre Baskerville"/>
              </a:defRPr>
            </a:lvl9pPr>
          </a:lstStyle>
          <a:p/>
        </p:txBody>
      </p:sp>
      <p:sp>
        <p:nvSpPr>
          <p:cNvPr id="94" name="Google Shape;94;p52"/>
          <p:cNvSpPr txBox="1"/>
          <p:nvPr>
            <p:ph idx="10" type="dt"/>
          </p:nvPr>
        </p:nvSpPr>
        <p:spPr>
          <a:xfrm>
            <a:off x="8229600" y="6191250"/>
            <a:ext cx="3302000" cy="47625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1400">
                <a:solidFill>
                  <a:schemeClr val="dk2"/>
                </a:solidFill>
                <a:latin typeface="Libre Baskerville"/>
                <a:ea typeface="Libre Baskerville"/>
                <a:cs typeface="Libre Baskerville"/>
                <a:sym typeface="Libre Baskerville"/>
              </a:defRPr>
            </a:lvl1pPr>
            <a:lvl2pPr lvl="1" marR="0" rtl="0" algn="l">
              <a:spcBef>
                <a:spcPts val="0"/>
              </a:spcBef>
              <a:spcAft>
                <a:spcPts val="0"/>
              </a:spcAft>
              <a:buSzPts val="1400"/>
              <a:buNone/>
              <a:defRPr b="0" i="0" sz="1800" u="none" cap="none" strike="noStrike">
                <a:solidFill>
                  <a:schemeClr val="dk1"/>
                </a:solidFill>
                <a:latin typeface="Libre Baskerville"/>
                <a:ea typeface="Libre Baskerville"/>
                <a:cs typeface="Libre Baskerville"/>
                <a:sym typeface="Libre Baskerville"/>
              </a:defRPr>
            </a:lvl2pPr>
            <a:lvl3pPr lvl="2" marR="0" rtl="0" algn="l">
              <a:spcBef>
                <a:spcPts val="0"/>
              </a:spcBef>
              <a:spcAft>
                <a:spcPts val="0"/>
              </a:spcAft>
              <a:buSzPts val="1400"/>
              <a:buNone/>
              <a:defRPr b="0" i="0" sz="1800" u="none" cap="none" strike="noStrike">
                <a:solidFill>
                  <a:schemeClr val="dk1"/>
                </a:solidFill>
                <a:latin typeface="Libre Baskerville"/>
                <a:ea typeface="Libre Baskerville"/>
                <a:cs typeface="Libre Baskerville"/>
                <a:sym typeface="Libre Baskerville"/>
              </a:defRPr>
            </a:lvl3pPr>
            <a:lvl4pPr lvl="3" marR="0" rtl="0" algn="l">
              <a:spcBef>
                <a:spcPts val="0"/>
              </a:spcBef>
              <a:spcAft>
                <a:spcPts val="0"/>
              </a:spcAft>
              <a:buSzPts val="1400"/>
              <a:buNone/>
              <a:defRPr b="0" i="0" sz="1800" u="none" cap="none" strike="noStrike">
                <a:solidFill>
                  <a:schemeClr val="dk1"/>
                </a:solidFill>
                <a:latin typeface="Libre Baskerville"/>
                <a:ea typeface="Libre Baskerville"/>
                <a:cs typeface="Libre Baskerville"/>
                <a:sym typeface="Libre Baskerville"/>
              </a:defRPr>
            </a:lvl4pPr>
            <a:lvl5pPr lvl="4" marR="0" rtl="0" algn="l">
              <a:spcBef>
                <a:spcPts val="0"/>
              </a:spcBef>
              <a:spcAft>
                <a:spcPts val="0"/>
              </a:spcAft>
              <a:buSzPts val="1400"/>
              <a:buNone/>
              <a:defRPr b="0" i="0" sz="1800" u="none" cap="none" strike="noStrike">
                <a:solidFill>
                  <a:schemeClr val="dk1"/>
                </a:solidFill>
                <a:latin typeface="Libre Baskerville"/>
                <a:ea typeface="Libre Baskerville"/>
                <a:cs typeface="Libre Baskerville"/>
                <a:sym typeface="Libre Baskerville"/>
              </a:defRPr>
            </a:lvl5pPr>
            <a:lvl6pPr lvl="5" marR="0" rtl="0" algn="l">
              <a:spcBef>
                <a:spcPts val="0"/>
              </a:spcBef>
              <a:spcAft>
                <a:spcPts val="0"/>
              </a:spcAft>
              <a:buSzPts val="1400"/>
              <a:buNone/>
              <a:defRPr b="0" i="0" sz="1800" u="none" cap="none" strike="noStrike">
                <a:solidFill>
                  <a:schemeClr val="dk1"/>
                </a:solidFill>
                <a:latin typeface="Libre Baskerville"/>
                <a:ea typeface="Libre Baskerville"/>
                <a:cs typeface="Libre Baskerville"/>
                <a:sym typeface="Libre Baskerville"/>
              </a:defRPr>
            </a:lvl6pPr>
            <a:lvl7pPr lvl="6" marR="0" rtl="0" algn="l">
              <a:spcBef>
                <a:spcPts val="0"/>
              </a:spcBef>
              <a:spcAft>
                <a:spcPts val="0"/>
              </a:spcAft>
              <a:buSzPts val="1400"/>
              <a:buNone/>
              <a:defRPr b="0" i="0" sz="1800" u="none" cap="none" strike="noStrike">
                <a:solidFill>
                  <a:schemeClr val="dk1"/>
                </a:solidFill>
                <a:latin typeface="Libre Baskerville"/>
                <a:ea typeface="Libre Baskerville"/>
                <a:cs typeface="Libre Baskerville"/>
                <a:sym typeface="Libre Baskerville"/>
              </a:defRPr>
            </a:lvl7pPr>
            <a:lvl8pPr lvl="7" marR="0" rtl="0" algn="l">
              <a:spcBef>
                <a:spcPts val="0"/>
              </a:spcBef>
              <a:spcAft>
                <a:spcPts val="0"/>
              </a:spcAft>
              <a:buSzPts val="1400"/>
              <a:buNone/>
              <a:defRPr b="0" i="0" sz="1800" u="none" cap="none" strike="noStrike">
                <a:solidFill>
                  <a:schemeClr val="dk1"/>
                </a:solidFill>
                <a:latin typeface="Libre Baskerville"/>
                <a:ea typeface="Libre Baskerville"/>
                <a:cs typeface="Libre Baskerville"/>
                <a:sym typeface="Libre Baskerville"/>
              </a:defRPr>
            </a:lvl8pPr>
            <a:lvl9pPr lvl="8" marR="0" rtl="0" algn="l">
              <a:spcBef>
                <a:spcPts val="0"/>
              </a:spcBef>
              <a:spcAft>
                <a:spcPts val="0"/>
              </a:spcAft>
              <a:buSzPts val="1400"/>
              <a:buNone/>
              <a:defRPr b="0" i="0" sz="1800" u="none" cap="none" strike="noStrike">
                <a:solidFill>
                  <a:schemeClr val="dk1"/>
                </a:solidFill>
                <a:latin typeface="Libre Baskerville"/>
                <a:ea typeface="Libre Baskerville"/>
                <a:cs typeface="Libre Baskerville"/>
                <a:sym typeface="Libre Baskerville"/>
              </a:defRPr>
            </a:lvl9pPr>
          </a:lstStyle>
          <a:p/>
        </p:txBody>
      </p:sp>
      <p:sp>
        <p:nvSpPr>
          <p:cNvPr id="95" name="Google Shape;95;p52"/>
          <p:cNvSpPr txBox="1"/>
          <p:nvPr>
            <p:ph idx="11" type="ftr"/>
          </p:nvPr>
        </p:nvSpPr>
        <p:spPr>
          <a:xfrm>
            <a:off x="1219200" y="6172200"/>
            <a:ext cx="5283200" cy="4572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400">
                <a:solidFill>
                  <a:schemeClr val="dk2"/>
                </a:solidFill>
                <a:latin typeface="Libre Baskerville"/>
                <a:ea typeface="Libre Baskerville"/>
                <a:cs typeface="Libre Baskerville"/>
                <a:sym typeface="Libre Baskerville"/>
              </a:defRPr>
            </a:lvl1pPr>
            <a:lvl2pPr lvl="1" marR="0" rtl="0" algn="l">
              <a:spcBef>
                <a:spcPts val="0"/>
              </a:spcBef>
              <a:spcAft>
                <a:spcPts val="0"/>
              </a:spcAft>
              <a:buSzPts val="1400"/>
              <a:buNone/>
              <a:defRPr b="0" i="0" sz="1800" u="none" cap="none" strike="noStrike">
                <a:solidFill>
                  <a:schemeClr val="dk1"/>
                </a:solidFill>
                <a:latin typeface="Libre Baskerville"/>
                <a:ea typeface="Libre Baskerville"/>
                <a:cs typeface="Libre Baskerville"/>
                <a:sym typeface="Libre Baskerville"/>
              </a:defRPr>
            </a:lvl2pPr>
            <a:lvl3pPr lvl="2" marR="0" rtl="0" algn="l">
              <a:spcBef>
                <a:spcPts val="0"/>
              </a:spcBef>
              <a:spcAft>
                <a:spcPts val="0"/>
              </a:spcAft>
              <a:buSzPts val="1400"/>
              <a:buNone/>
              <a:defRPr b="0" i="0" sz="1800" u="none" cap="none" strike="noStrike">
                <a:solidFill>
                  <a:schemeClr val="dk1"/>
                </a:solidFill>
                <a:latin typeface="Libre Baskerville"/>
                <a:ea typeface="Libre Baskerville"/>
                <a:cs typeface="Libre Baskerville"/>
                <a:sym typeface="Libre Baskerville"/>
              </a:defRPr>
            </a:lvl3pPr>
            <a:lvl4pPr lvl="3" marR="0" rtl="0" algn="l">
              <a:spcBef>
                <a:spcPts val="0"/>
              </a:spcBef>
              <a:spcAft>
                <a:spcPts val="0"/>
              </a:spcAft>
              <a:buSzPts val="1400"/>
              <a:buNone/>
              <a:defRPr b="0" i="0" sz="1800" u="none" cap="none" strike="noStrike">
                <a:solidFill>
                  <a:schemeClr val="dk1"/>
                </a:solidFill>
                <a:latin typeface="Libre Baskerville"/>
                <a:ea typeface="Libre Baskerville"/>
                <a:cs typeface="Libre Baskerville"/>
                <a:sym typeface="Libre Baskerville"/>
              </a:defRPr>
            </a:lvl4pPr>
            <a:lvl5pPr lvl="4" marR="0" rtl="0" algn="l">
              <a:spcBef>
                <a:spcPts val="0"/>
              </a:spcBef>
              <a:spcAft>
                <a:spcPts val="0"/>
              </a:spcAft>
              <a:buSzPts val="1400"/>
              <a:buNone/>
              <a:defRPr b="0" i="0" sz="1800" u="none" cap="none" strike="noStrike">
                <a:solidFill>
                  <a:schemeClr val="dk1"/>
                </a:solidFill>
                <a:latin typeface="Libre Baskerville"/>
                <a:ea typeface="Libre Baskerville"/>
                <a:cs typeface="Libre Baskerville"/>
                <a:sym typeface="Libre Baskerville"/>
              </a:defRPr>
            </a:lvl5pPr>
            <a:lvl6pPr lvl="5" marR="0" rtl="0" algn="l">
              <a:spcBef>
                <a:spcPts val="0"/>
              </a:spcBef>
              <a:spcAft>
                <a:spcPts val="0"/>
              </a:spcAft>
              <a:buSzPts val="1400"/>
              <a:buNone/>
              <a:defRPr b="0" i="0" sz="1800" u="none" cap="none" strike="noStrike">
                <a:solidFill>
                  <a:schemeClr val="dk1"/>
                </a:solidFill>
                <a:latin typeface="Libre Baskerville"/>
                <a:ea typeface="Libre Baskerville"/>
                <a:cs typeface="Libre Baskerville"/>
                <a:sym typeface="Libre Baskerville"/>
              </a:defRPr>
            </a:lvl6pPr>
            <a:lvl7pPr lvl="6" marR="0" rtl="0" algn="l">
              <a:spcBef>
                <a:spcPts val="0"/>
              </a:spcBef>
              <a:spcAft>
                <a:spcPts val="0"/>
              </a:spcAft>
              <a:buSzPts val="1400"/>
              <a:buNone/>
              <a:defRPr b="0" i="0" sz="1800" u="none" cap="none" strike="noStrike">
                <a:solidFill>
                  <a:schemeClr val="dk1"/>
                </a:solidFill>
                <a:latin typeface="Libre Baskerville"/>
                <a:ea typeface="Libre Baskerville"/>
                <a:cs typeface="Libre Baskerville"/>
                <a:sym typeface="Libre Baskerville"/>
              </a:defRPr>
            </a:lvl7pPr>
            <a:lvl8pPr lvl="7" marR="0" rtl="0" algn="l">
              <a:spcBef>
                <a:spcPts val="0"/>
              </a:spcBef>
              <a:spcAft>
                <a:spcPts val="0"/>
              </a:spcAft>
              <a:buSzPts val="1400"/>
              <a:buNone/>
              <a:defRPr b="0" i="0" sz="1800" u="none" cap="none" strike="noStrike">
                <a:solidFill>
                  <a:schemeClr val="dk1"/>
                </a:solidFill>
                <a:latin typeface="Libre Baskerville"/>
                <a:ea typeface="Libre Baskerville"/>
                <a:cs typeface="Libre Baskerville"/>
                <a:sym typeface="Libre Baskerville"/>
              </a:defRPr>
            </a:lvl8pPr>
            <a:lvl9pPr lvl="8" marR="0" rtl="0" algn="l">
              <a:spcBef>
                <a:spcPts val="0"/>
              </a:spcBef>
              <a:spcAft>
                <a:spcPts val="0"/>
              </a:spcAft>
              <a:buSzPts val="1400"/>
              <a:buNone/>
              <a:defRPr b="0" i="0" sz="1800" u="none" cap="none" strike="noStrike">
                <a:solidFill>
                  <a:schemeClr val="dk1"/>
                </a:solidFill>
                <a:latin typeface="Libre Baskerville"/>
                <a:ea typeface="Libre Baskerville"/>
                <a:cs typeface="Libre Baskerville"/>
                <a:sym typeface="Libre Baskerville"/>
              </a:defRPr>
            </a:lvl9pPr>
          </a:lstStyle>
          <a:p/>
        </p:txBody>
      </p:sp>
      <p:sp>
        <p:nvSpPr>
          <p:cNvPr id="96" name="Google Shape;96;p52"/>
          <p:cNvSpPr/>
          <p:nvPr>
            <p:ph idx="12" type="sldNum"/>
          </p:nvPr>
        </p:nvSpPr>
        <p:spPr>
          <a:xfrm>
            <a:off x="195072" y="6210300"/>
            <a:ext cx="609600" cy="457200"/>
          </a:xfrm>
          <a:prstGeom prst="ellipse">
            <a:avLst/>
          </a:prstGeom>
          <a:solidFill>
            <a:schemeClr val="accent1"/>
          </a:solidFill>
          <a:ln>
            <a:noFill/>
          </a:ln>
        </p:spPr>
        <p:txBody>
          <a:bodyPr anchorCtr="1" anchor="ctr" bIns="0" lIns="0" spcFirstLastPara="1" rIns="0" wrap="square" tIns="0">
            <a:noAutofit/>
          </a:bodyPr>
          <a:lstStyle>
            <a:lvl1pPr indent="0" lvl="0" marL="0" marR="0" rtl="0" algn="ctr">
              <a:spcBef>
                <a:spcPts val="0"/>
              </a:spcBef>
              <a:spcAft>
                <a:spcPts val="0"/>
              </a:spcAft>
              <a:buNone/>
              <a:defRPr sz="1400">
                <a:solidFill>
                  <a:srgbClr val="000000"/>
                </a:solidFill>
                <a:latin typeface="Libre Franklin"/>
                <a:ea typeface="Libre Franklin"/>
                <a:cs typeface="Libre Franklin"/>
                <a:sym typeface="Libre Franklin"/>
              </a:defRPr>
            </a:lvl1pPr>
            <a:lvl2pPr indent="0" lvl="1" marL="0" marR="0" rtl="0" algn="ctr">
              <a:spcBef>
                <a:spcPts val="0"/>
              </a:spcBef>
              <a:spcAft>
                <a:spcPts val="0"/>
              </a:spcAft>
              <a:buNone/>
              <a:defRPr sz="1400">
                <a:solidFill>
                  <a:srgbClr val="000000"/>
                </a:solidFill>
                <a:latin typeface="Libre Franklin"/>
                <a:ea typeface="Libre Franklin"/>
                <a:cs typeface="Libre Franklin"/>
                <a:sym typeface="Libre Franklin"/>
              </a:defRPr>
            </a:lvl2pPr>
            <a:lvl3pPr indent="0" lvl="2" marL="0" marR="0" rtl="0" algn="ctr">
              <a:spcBef>
                <a:spcPts val="0"/>
              </a:spcBef>
              <a:spcAft>
                <a:spcPts val="0"/>
              </a:spcAft>
              <a:buNone/>
              <a:defRPr sz="1400">
                <a:solidFill>
                  <a:srgbClr val="000000"/>
                </a:solidFill>
                <a:latin typeface="Libre Franklin"/>
                <a:ea typeface="Libre Franklin"/>
                <a:cs typeface="Libre Franklin"/>
                <a:sym typeface="Libre Franklin"/>
              </a:defRPr>
            </a:lvl3pPr>
            <a:lvl4pPr indent="0" lvl="3" marL="0" marR="0" rtl="0" algn="ctr">
              <a:spcBef>
                <a:spcPts val="0"/>
              </a:spcBef>
              <a:spcAft>
                <a:spcPts val="0"/>
              </a:spcAft>
              <a:buNone/>
              <a:defRPr sz="1400">
                <a:solidFill>
                  <a:srgbClr val="000000"/>
                </a:solidFill>
                <a:latin typeface="Libre Franklin"/>
                <a:ea typeface="Libre Franklin"/>
                <a:cs typeface="Libre Franklin"/>
                <a:sym typeface="Libre Franklin"/>
              </a:defRPr>
            </a:lvl4pPr>
            <a:lvl5pPr indent="0" lvl="4" marL="0" marR="0" rtl="0" algn="ctr">
              <a:spcBef>
                <a:spcPts val="0"/>
              </a:spcBef>
              <a:spcAft>
                <a:spcPts val="0"/>
              </a:spcAft>
              <a:buNone/>
              <a:defRPr sz="1400">
                <a:solidFill>
                  <a:srgbClr val="000000"/>
                </a:solidFill>
                <a:latin typeface="Libre Franklin"/>
                <a:ea typeface="Libre Franklin"/>
                <a:cs typeface="Libre Franklin"/>
                <a:sym typeface="Libre Franklin"/>
              </a:defRPr>
            </a:lvl5pPr>
            <a:lvl6pPr indent="0" lvl="5" marL="0" marR="0" rtl="0" algn="ctr">
              <a:spcBef>
                <a:spcPts val="0"/>
              </a:spcBef>
              <a:spcAft>
                <a:spcPts val="0"/>
              </a:spcAft>
              <a:buNone/>
              <a:defRPr sz="1400">
                <a:solidFill>
                  <a:srgbClr val="000000"/>
                </a:solidFill>
                <a:latin typeface="Libre Franklin"/>
                <a:ea typeface="Libre Franklin"/>
                <a:cs typeface="Libre Franklin"/>
                <a:sym typeface="Libre Franklin"/>
              </a:defRPr>
            </a:lvl6pPr>
            <a:lvl7pPr indent="0" lvl="6" marL="0" marR="0" rtl="0" algn="ctr">
              <a:spcBef>
                <a:spcPts val="0"/>
              </a:spcBef>
              <a:spcAft>
                <a:spcPts val="0"/>
              </a:spcAft>
              <a:buNone/>
              <a:defRPr sz="1400">
                <a:solidFill>
                  <a:srgbClr val="000000"/>
                </a:solidFill>
                <a:latin typeface="Libre Franklin"/>
                <a:ea typeface="Libre Franklin"/>
                <a:cs typeface="Libre Franklin"/>
                <a:sym typeface="Libre Franklin"/>
              </a:defRPr>
            </a:lvl7pPr>
            <a:lvl8pPr indent="0" lvl="7" marL="0" marR="0" rtl="0" algn="ctr">
              <a:spcBef>
                <a:spcPts val="0"/>
              </a:spcBef>
              <a:spcAft>
                <a:spcPts val="0"/>
              </a:spcAft>
              <a:buNone/>
              <a:defRPr sz="1400">
                <a:solidFill>
                  <a:srgbClr val="000000"/>
                </a:solidFill>
                <a:latin typeface="Libre Franklin"/>
                <a:ea typeface="Libre Franklin"/>
                <a:cs typeface="Libre Franklin"/>
                <a:sym typeface="Libre Franklin"/>
              </a:defRPr>
            </a:lvl8pPr>
            <a:lvl9pPr indent="0" lvl="8" marL="0" marR="0" rtl="0" algn="ctr">
              <a:spcBef>
                <a:spcPts val="0"/>
              </a:spcBef>
              <a:spcAft>
                <a:spcPts val="0"/>
              </a:spcAft>
              <a:buNone/>
              <a:defRPr sz="1400">
                <a:solidFill>
                  <a:srgbClr val="000000"/>
                </a:solidFill>
                <a:latin typeface="Libre Franklin"/>
                <a:ea typeface="Libre Franklin"/>
                <a:cs typeface="Libre Franklin"/>
                <a:sym typeface="Libre Franklin"/>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1" name="Shape 181"/>
        <p:cNvGrpSpPr/>
        <p:nvPr/>
      </p:nvGrpSpPr>
      <p:grpSpPr>
        <a:xfrm>
          <a:off x="0" y="0"/>
          <a:ext cx="0" cy="0"/>
          <a:chOff x="0" y="0"/>
          <a:chExt cx="0" cy="0"/>
        </a:xfrm>
      </p:grpSpPr>
      <p:sp>
        <p:nvSpPr>
          <p:cNvPr id="182" name="Google Shape;182;p54"/>
          <p:cNvSpPr/>
          <p:nvPr/>
        </p:nvSpPr>
        <p:spPr>
          <a:xfrm>
            <a:off x="0" y="0"/>
            <a:ext cx="121920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Baskerville"/>
              <a:ea typeface="Libre Baskerville"/>
              <a:cs typeface="Libre Baskerville"/>
              <a:sym typeface="Libre Baskerville"/>
            </a:endParaRPr>
          </a:p>
        </p:txBody>
      </p:sp>
      <p:sp>
        <p:nvSpPr>
          <p:cNvPr id="183" name="Google Shape;183;p54"/>
          <p:cNvSpPr/>
          <p:nvPr/>
        </p:nvSpPr>
        <p:spPr>
          <a:xfrm>
            <a:off x="85344" y="69755"/>
            <a:ext cx="12017829" cy="6693408"/>
          </a:xfrm>
          <a:prstGeom prst="roundRect">
            <a:avLst>
              <a:gd fmla="val 4929" name="adj"/>
            </a:avLst>
          </a:prstGeom>
          <a:solidFill>
            <a:schemeClr val="lt1"/>
          </a:solidFill>
          <a:ln cap="sq"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Baskerville"/>
              <a:ea typeface="Libre Baskerville"/>
              <a:cs typeface="Libre Baskerville"/>
              <a:sym typeface="Libre Baskerville"/>
            </a:endParaRPr>
          </a:p>
        </p:txBody>
      </p:sp>
      <p:sp>
        <p:nvSpPr>
          <p:cNvPr id="184" name="Google Shape;184;p54"/>
          <p:cNvSpPr txBox="1"/>
          <p:nvPr>
            <p:ph type="title"/>
          </p:nvPr>
        </p:nvSpPr>
        <p:spPr>
          <a:xfrm>
            <a:off x="1219200" y="274638"/>
            <a:ext cx="10363200" cy="1143000"/>
          </a:xfrm>
          <a:prstGeom prst="rect">
            <a:avLst/>
          </a:prstGeom>
          <a:noFill/>
          <a:ln>
            <a:noFill/>
          </a:ln>
        </p:spPr>
        <p:txBody>
          <a:bodyPr anchorCtr="0" anchor="b" bIns="91425" lIns="91425" spcFirstLastPara="1" rIns="91425" wrap="square" tIns="45700">
            <a:normAutofit/>
          </a:bodyPr>
          <a:lstStyle>
            <a:lvl1pPr lvl="0" marR="0" rtl="0" algn="l">
              <a:spcBef>
                <a:spcPts val="0"/>
              </a:spcBef>
              <a:spcAft>
                <a:spcPts val="0"/>
              </a:spcAft>
              <a:buClr>
                <a:schemeClr val="dk2"/>
              </a:buClr>
              <a:buSzPts val="4000"/>
              <a:buFont typeface="Libre Franklin"/>
              <a:buNone/>
              <a:defRPr b="0" i="0" sz="4000" u="none" cap="none" strike="noStrike">
                <a:solidFill>
                  <a:schemeClr val="dk2"/>
                </a:solidFill>
                <a:latin typeface="Libre Franklin"/>
                <a:ea typeface="Libre Franklin"/>
                <a:cs typeface="Libre Franklin"/>
                <a:sym typeface="Libre Frankl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85" name="Google Shape;185;p54"/>
          <p:cNvSpPr txBox="1"/>
          <p:nvPr>
            <p:ph idx="1" type="body"/>
          </p:nvPr>
        </p:nvSpPr>
        <p:spPr>
          <a:xfrm>
            <a:off x="1219200" y="1447800"/>
            <a:ext cx="10363200" cy="4572000"/>
          </a:xfrm>
          <a:prstGeom prst="rect">
            <a:avLst/>
          </a:prstGeom>
          <a:noFill/>
          <a:ln>
            <a:noFill/>
          </a:ln>
        </p:spPr>
        <p:txBody>
          <a:bodyPr anchorCtr="0" anchor="t" bIns="45700" lIns="91425" spcFirstLastPara="1" rIns="91425" wrap="square" tIns="45700">
            <a:normAutofit/>
          </a:bodyPr>
          <a:lstStyle>
            <a:lvl1pPr indent="-368935" lvl="0" marL="457200" marR="0" rtl="0" algn="l">
              <a:spcBef>
                <a:spcPts val="580"/>
              </a:spcBef>
              <a:spcAft>
                <a:spcPts val="0"/>
              </a:spcAft>
              <a:buClr>
                <a:schemeClr val="accent1"/>
              </a:buClr>
              <a:buSzPts val="2210"/>
              <a:buFont typeface="Noto Sans Symbols"/>
              <a:buChar char="⚫"/>
              <a:defRPr b="0" i="0" sz="2600" u="none" cap="none" strike="noStrike">
                <a:solidFill>
                  <a:schemeClr val="dk1"/>
                </a:solidFill>
                <a:latin typeface="Libre Baskerville"/>
                <a:ea typeface="Libre Baskerville"/>
                <a:cs typeface="Libre Baskerville"/>
                <a:sym typeface="Libre Baskerville"/>
              </a:defRPr>
            </a:lvl1pPr>
            <a:lvl2pPr indent="-358140" lvl="1" marL="914400" marR="0" rtl="0" algn="l">
              <a:spcBef>
                <a:spcPts val="370"/>
              </a:spcBef>
              <a:spcAft>
                <a:spcPts val="0"/>
              </a:spcAft>
              <a:buClr>
                <a:schemeClr val="accent2"/>
              </a:buClr>
              <a:buSzPts val="2040"/>
              <a:buFont typeface="Noto Sans Symbols"/>
              <a:buChar char="⚫"/>
              <a:defRPr b="0" i="0" sz="2400" u="none" cap="none" strike="noStrike">
                <a:solidFill>
                  <a:schemeClr val="dk1"/>
                </a:solidFill>
                <a:latin typeface="Libre Baskerville"/>
                <a:ea typeface="Libre Baskerville"/>
                <a:cs typeface="Libre Baskerville"/>
                <a:sym typeface="Libre Baskerville"/>
              </a:defRPr>
            </a:lvl2pPr>
            <a:lvl3pPr indent="-336550" lvl="2" marL="1371600" marR="0" rtl="0" algn="l">
              <a:spcBef>
                <a:spcPts val="370"/>
              </a:spcBef>
              <a:spcAft>
                <a:spcPts val="0"/>
              </a:spcAft>
              <a:buClr>
                <a:srgbClr val="E6AFA9"/>
              </a:buClr>
              <a:buSzPts val="1700"/>
              <a:buFont typeface="Noto Sans Symbols"/>
              <a:buChar char="⚫"/>
              <a:defRPr b="0" i="0" sz="2000" u="none" cap="none" strike="noStrike">
                <a:solidFill>
                  <a:schemeClr val="dk1"/>
                </a:solidFill>
                <a:latin typeface="Libre Baskerville"/>
                <a:ea typeface="Libre Baskerville"/>
                <a:cs typeface="Libre Baskerville"/>
                <a:sym typeface="Libre Baskerville"/>
              </a:defRPr>
            </a:lvl3pPr>
            <a:lvl4pPr indent="-330200" lvl="3" marL="1828800" marR="0" rtl="0" algn="l">
              <a:spcBef>
                <a:spcPts val="370"/>
              </a:spcBef>
              <a:spcAft>
                <a:spcPts val="0"/>
              </a:spcAft>
              <a:buClr>
                <a:schemeClr val="accent3"/>
              </a:buClr>
              <a:buSzPts val="1600"/>
              <a:buFont typeface="Noto Sans Symbols"/>
              <a:buChar char="⚫"/>
              <a:defRPr b="0" i="0" sz="2000" u="none" cap="none" strike="noStrike">
                <a:solidFill>
                  <a:schemeClr val="dk1"/>
                </a:solidFill>
                <a:latin typeface="Libre Baskerville"/>
                <a:ea typeface="Libre Baskerville"/>
                <a:cs typeface="Libre Baskerville"/>
                <a:sym typeface="Libre Baskerville"/>
              </a:defRPr>
            </a:lvl4pPr>
            <a:lvl5pPr indent="-355600" lvl="4" marL="2286000" marR="0" rtl="0" algn="l">
              <a:spcBef>
                <a:spcPts val="370"/>
              </a:spcBef>
              <a:spcAft>
                <a:spcPts val="0"/>
              </a:spcAft>
              <a:buClr>
                <a:schemeClr val="accent3"/>
              </a:buClr>
              <a:buSzPts val="2000"/>
              <a:buFont typeface="Libre Baskerville"/>
              <a:buChar char="o"/>
              <a:defRPr b="0" i="0" sz="2000" u="none" cap="none" strike="noStrike">
                <a:solidFill>
                  <a:schemeClr val="dk1"/>
                </a:solidFill>
                <a:latin typeface="Libre Baskerville"/>
                <a:ea typeface="Libre Baskerville"/>
                <a:cs typeface="Libre Baskerville"/>
                <a:sym typeface="Libre Baskerville"/>
              </a:defRPr>
            </a:lvl5pPr>
            <a:lvl6pPr indent="-342900" lvl="5" marL="2743200" marR="0" rtl="0" algn="l">
              <a:spcBef>
                <a:spcPts val="370"/>
              </a:spcBef>
              <a:spcAft>
                <a:spcPts val="0"/>
              </a:spcAft>
              <a:buClr>
                <a:schemeClr val="accent3"/>
              </a:buClr>
              <a:buSzPts val="1800"/>
              <a:buFont typeface="Libre Baskerville"/>
              <a:buChar char="•"/>
              <a:defRPr b="0" i="0" sz="1800" u="none" cap="none" strike="noStrike">
                <a:solidFill>
                  <a:schemeClr val="dk1"/>
                </a:solidFill>
                <a:latin typeface="Libre Baskerville"/>
                <a:ea typeface="Libre Baskerville"/>
                <a:cs typeface="Libre Baskerville"/>
                <a:sym typeface="Libre Baskerville"/>
              </a:defRPr>
            </a:lvl6pPr>
            <a:lvl7pPr indent="-342900" lvl="6" marL="3200400" marR="0" rtl="0" algn="l">
              <a:spcBef>
                <a:spcPts val="370"/>
              </a:spcBef>
              <a:spcAft>
                <a:spcPts val="0"/>
              </a:spcAft>
              <a:buClr>
                <a:schemeClr val="accent2"/>
              </a:buClr>
              <a:buSzPts val="1800"/>
              <a:buFont typeface="Libre Baskerville"/>
              <a:buChar char="•"/>
              <a:defRPr b="0" i="0" sz="1800" u="none" cap="none" strike="noStrike">
                <a:solidFill>
                  <a:schemeClr val="dk1"/>
                </a:solidFill>
                <a:latin typeface="Libre Baskerville"/>
                <a:ea typeface="Libre Baskerville"/>
                <a:cs typeface="Libre Baskerville"/>
                <a:sym typeface="Libre Baskerville"/>
              </a:defRPr>
            </a:lvl7pPr>
            <a:lvl8pPr indent="-342900" lvl="7" marL="3657600" marR="0" rtl="0" algn="l">
              <a:spcBef>
                <a:spcPts val="370"/>
              </a:spcBef>
              <a:spcAft>
                <a:spcPts val="0"/>
              </a:spcAft>
              <a:buClr>
                <a:srgbClr val="E6AFA9"/>
              </a:buClr>
              <a:buSzPts val="1800"/>
              <a:buFont typeface="Libre Baskerville"/>
              <a:buChar char="•"/>
              <a:defRPr b="0" i="0" sz="1800" u="none" cap="none" strike="noStrike">
                <a:solidFill>
                  <a:schemeClr val="dk1"/>
                </a:solidFill>
                <a:latin typeface="Libre Baskerville"/>
                <a:ea typeface="Libre Baskerville"/>
                <a:cs typeface="Libre Baskerville"/>
                <a:sym typeface="Libre Baskerville"/>
              </a:defRPr>
            </a:lvl8pPr>
            <a:lvl9pPr indent="-342900" lvl="8" marL="4114800" marR="0" rtl="0" algn="l">
              <a:spcBef>
                <a:spcPts val="370"/>
              </a:spcBef>
              <a:spcAft>
                <a:spcPts val="0"/>
              </a:spcAft>
              <a:buClr>
                <a:srgbClr val="CAABA9"/>
              </a:buClr>
              <a:buSzPts val="1800"/>
              <a:buFont typeface="Libre Baskerville"/>
              <a:buChar char="•"/>
              <a:defRPr b="0" i="0" sz="1800" u="none" cap="none" strike="noStrike">
                <a:solidFill>
                  <a:schemeClr val="dk1"/>
                </a:solidFill>
                <a:latin typeface="Libre Baskerville"/>
                <a:ea typeface="Libre Baskerville"/>
                <a:cs typeface="Libre Baskerville"/>
                <a:sym typeface="Libre Baskerville"/>
              </a:defRPr>
            </a:lvl9pPr>
          </a:lstStyle>
          <a:p/>
        </p:txBody>
      </p:sp>
      <p:sp>
        <p:nvSpPr>
          <p:cNvPr id="186" name="Google Shape;186;p54"/>
          <p:cNvSpPr txBox="1"/>
          <p:nvPr>
            <p:ph idx="10" type="dt"/>
          </p:nvPr>
        </p:nvSpPr>
        <p:spPr>
          <a:xfrm>
            <a:off x="8229600" y="6191250"/>
            <a:ext cx="3302000" cy="47625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1400">
                <a:solidFill>
                  <a:schemeClr val="dk2"/>
                </a:solidFill>
                <a:latin typeface="Libre Baskerville"/>
                <a:ea typeface="Libre Baskerville"/>
                <a:cs typeface="Libre Baskerville"/>
                <a:sym typeface="Libre Baskerville"/>
              </a:defRPr>
            </a:lvl1pPr>
            <a:lvl2pPr lvl="1" marR="0" rtl="0" algn="l">
              <a:spcBef>
                <a:spcPts val="0"/>
              </a:spcBef>
              <a:spcAft>
                <a:spcPts val="0"/>
              </a:spcAft>
              <a:buSzPts val="1400"/>
              <a:buNone/>
              <a:defRPr b="0" i="0" sz="1800" u="none" cap="none" strike="noStrike">
                <a:solidFill>
                  <a:schemeClr val="dk1"/>
                </a:solidFill>
                <a:latin typeface="Libre Baskerville"/>
                <a:ea typeface="Libre Baskerville"/>
                <a:cs typeface="Libre Baskerville"/>
                <a:sym typeface="Libre Baskerville"/>
              </a:defRPr>
            </a:lvl2pPr>
            <a:lvl3pPr lvl="2" marR="0" rtl="0" algn="l">
              <a:spcBef>
                <a:spcPts val="0"/>
              </a:spcBef>
              <a:spcAft>
                <a:spcPts val="0"/>
              </a:spcAft>
              <a:buSzPts val="1400"/>
              <a:buNone/>
              <a:defRPr b="0" i="0" sz="1800" u="none" cap="none" strike="noStrike">
                <a:solidFill>
                  <a:schemeClr val="dk1"/>
                </a:solidFill>
                <a:latin typeface="Libre Baskerville"/>
                <a:ea typeface="Libre Baskerville"/>
                <a:cs typeface="Libre Baskerville"/>
                <a:sym typeface="Libre Baskerville"/>
              </a:defRPr>
            </a:lvl3pPr>
            <a:lvl4pPr lvl="3" marR="0" rtl="0" algn="l">
              <a:spcBef>
                <a:spcPts val="0"/>
              </a:spcBef>
              <a:spcAft>
                <a:spcPts val="0"/>
              </a:spcAft>
              <a:buSzPts val="1400"/>
              <a:buNone/>
              <a:defRPr b="0" i="0" sz="1800" u="none" cap="none" strike="noStrike">
                <a:solidFill>
                  <a:schemeClr val="dk1"/>
                </a:solidFill>
                <a:latin typeface="Libre Baskerville"/>
                <a:ea typeface="Libre Baskerville"/>
                <a:cs typeface="Libre Baskerville"/>
                <a:sym typeface="Libre Baskerville"/>
              </a:defRPr>
            </a:lvl4pPr>
            <a:lvl5pPr lvl="4" marR="0" rtl="0" algn="l">
              <a:spcBef>
                <a:spcPts val="0"/>
              </a:spcBef>
              <a:spcAft>
                <a:spcPts val="0"/>
              </a:spcAft>
              <a:buSzPts val="1400"/>
              <a:buNone/>
              <a:defRPr b="0" i="0" sz="1800" u="none" cap="none" strike="noStrike">
                <a:solidFill>
                  <a:schemeClr val="dk1"/>
                </a:solidFill>
                <a:latin typeface="Libre Baskerville"/>
                <a:ea typeface="Libre Baskerville"/>
                <a:cs typeface="Libre Baskerville"/>
                <a:sym typeface="Libre Baskerville"/>
              </a:defRPr>
            </a:lvl5pPr>
            <a:lvl6pPr lvl="5" marR="0" rtl="0" algn="l">
              <a:spcBef>
                <a:spcPts val="0"/>
              </a:spcBef>
              <a:spcAft>
                <a:spcPts val="0"/>
              </a:spcAft>
              <a:buSzPts val="1400"/>
              <a:buNone/>
              <a:defRPr b="0" i="0" sz="1800" u="none" cap="none" strike="noStrike">
                <a:solidFill>
                  <a:schemeClr val="dk1"/>
                </a:solidFill>
                <a:latin typeface="Libre Baskerville"/>
                <a:ea typeface="Libre Baskerville"/>
                <a:cs typeface="Libre Baskerville"/>
                <a:sym typeface="Libre Baskerville"/>
              </a:defRPr>
            </a:lvl6pPr>
            <a:lvl7pPr lvl="6" marR="0" rtl="0" algn="l">
              <a:spcBef>
                <a:spcPts val="0"/>
              </a:spcBef>
              <a:spcAft>
                <a:spcPts val="0"/>
              </a:spcAft>
              <a:buSzPts val="1400"/>
              <a:buNone/>
              <a:defRPr b="0" i="0" sz="1800" u="none" cap="none" strike="noStrike">
                <a:solidFill>
                  <a:schemeClr val="dk1"/>
                </a:solidFill>
                <a:latin typeface="Libre Baskerville"/>
                <a:ea typeface="Libre Baskerville"/>
                <a:cs typeface="Libre Baskerville"/>
                <a:sym typeface="Libre Baskerville"/>
              </a:defRPr>
            </a:lvl7pPr>
            <a:lvl8pPr lvl="7" marR="0" rtl="0" algn="l">
              <a:spcBef>
                <a:spcPts val="0"/>
              </a:spcBef>
              <a:spcAft>
                <a:spcPts val="0"/>
              </a:spcAft>
              <a:buSzPts val="1400"/>
              <a:buNone/>
              <a:defRPr b="0" i="0" sz="1800" u="none" cap="none" strike="noStrike">
                <a:solidFill>
                  <a:schemeClr val="dk1"/>
                </a:solidFill>
                <a:latin typeface="Libre Baskerville"/>
                <a:ea typeface="Libre Baskerville"/>
                <a:cs typeface="Libre Baskerville"/>
                <a:sym typeface="Libre Baskerville"/>
              </a:defRPr>
            </a:lvl8pPr>
            <a:lvl9pPr lvl="8" marR="0" rtl="0" algn="l">
              <a:spcBef>
                <a:spcPts val="0"/>
              </a:spcBef>
              <a:spcAft>
                <a:spcPts val="0"/>
              </a:spcAft>
              <a:buSzPts val="1400"/>
              <a:buNone/>
              <a:defRPr b="0" i="0" sz="1800" u="none" cap="none" strike="noStrike">
                <a:solidFill>
                  <a:schemeClr val="dk1"/>
                </a:solidFill>
                <a:latin typeface="Libre Baskerville"/>
                <a:ea typeface="Libre Baskerville"/>
                <a:cs typeface="Libre Baskerville"/>
                <a:sym typeface="Libre Baskerville"/>
              </a:defRPr>
            </a:lvl9pPr>
          </a:lstStyle>
          <a:p/>
        </p:txBody>
      </p:sp>
      <p:sp>
        <p:nvSpPr>
          <p:cNvPr id="187" name="Google Shape;187;p54"/>
          <p:cNvSpPr txBox="1"/>
          <p:nvPr>
            <p:ph idx="11" type="ftr"/>
          </p:nvPr>
        </p:nvSpPr>
        <p:spPr>
          <a:xfrm>
            <a:off x="1219200" y="6172200"/>
            <a:ext cx="5283200" cy="4572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400">
                <a:solidFill>
                  <a:schemeClr val="dk2"/>
                </a:solidFill>
                <a:latin typeface="Libre Baskerville"/>
                <a:ea typeface="Libre Baskerville"/>
                <a:cs typeface="Libre Baskerville"/>
                <a:sym typeface="Libre Baskerville"/>
              </a:defRPr>
            </a:lvl1pPr>
            <a:lvl2pPr lvl="1" marR="0" rtl="0" algn="l">
              <a:spcBef>
                <a:spcPts val="0"/>
              </a:spcBef>
              <a:spcAft>
                <a:spcPts val="0"/>
              </a:spcAft>
              <a:buSzPts val="1400"/>
              <a:buNone/>
              <a:defRPr b="0" i="0" sz="1800" u="none" cap="none" strike="noStrike">
                <a:solidFill>
                  <a:schemeClr val="dk1"/>
                </a:solidFill>
                <a:latin typeface="Libre Baskerville"/>
                <a:ea typeface="Libre Baskerville"/>
                <a:cs typeface="Libre Baskerville"/>
                <a:sym typeface="Libre Baskerville"/>
              </a:defRPr>
            </a:lvl2pPr>
            <a:lvl3pPr lvl="2" marR="0" rtl="0" algn="l">
              <a:spcBef>
                <a:spcPts val="0"/>
              </a:spcBef>
              <a:spcAft>
                <a:spcPts val="0"/>
              </a:spcAft>
              <a:buSzPts val="1400"/>
              <a:buNone/>
              <a:defRPr b="0" i="0" sz="1800" u="none" cap="none" strike="noStrike">
                <a:solidFill>
                  <a:schemeClr val="dk1"/>
                </a:solidFill>
                <a:latin typeface="Libre Baskerville"/>
                <a:ea typeface="Libre Baskerville"/>
                <a:cs typeface="Libre Baskerville"/>
                <a:sym typeface="Libre Baskerville"/>
              </a:defRPr>
            </a:lvl3pPr>
            <a:lvl4pPr lvl="3" marR="0" rtl="0" algn="l">
              <a:spcBef>
                <a:spcPts val="0"/>
              </a:spcBef>
              <a:spcAft>
                <a:spcPts val="0"/>
              </a:spcAft>
              <a:buSzPts val="1400"/>
              <a:buNone/>
              <a:defRPr b="0" i="0" sz="1800" u="none" cap="none" strike="noStrike">
                <a:solidFill>
                  <a:schemeClr val="dk1"/>
                </a:solidFill>
                <a:latin typeface="Libre Baskerville"/>
                <a:ea typeface="Libre Baskerville"/>
                <a:cs typeface="Libre Baskerville"/>
                <a:sym typeface="Libre Baskerville"/>
              </a:defRPr>
            </a:lvl4pPr>
            <a:lvl5pPr lvl="4" marR="0" rtl="0" algn="l">
              <a:spcBef>
                <a:spcPts val="0"/>
              </a:spcBef>
              <a:spcAft>
                <a:spcPts val="0"/>
              </a:spcAft>
              <a:buSzPts val="1400"/>
              <a:buNone/>
              <a:defRPr b="0" i="0" sz="1800" u="none" cap="none" strike="noStrike">
                <a:solidFill>
                  <a:schemeClr val="dk1"/>
                </a:solidFill>
                <a:latin typeface="Libre Baskerville"/>
                <a:ea typeface="Libre Baskerville"/>
                <a:cs typeface="Libre Baskerville"/>
                <a:sym typeface="Libre Baskerville"/>
              </a:defRPr>
            </a:lvl5pPr>
            <a:lvl6pPr lvl="5" marR="0" rtl="0" algn="l">
              <a:spcBef>
                <a:spcPts val="0"/>
              </a:spcBef>
              <a:spcAft>
                <a:spcPts val="0"/>
              </a:spcAft>
              <a:buSzPts val="1400"/>
              <a:buNone/>
              <a:defRPr b="0" i="0" sz="1800" u="none" cap="none" strike="noStrike">
                <a:solidFill>
                  <a:schemeClr val="dk1"/>
                </a:solidFill>
                <a:latin typeface="Libre Baskerville"/>
                <a:ea typeface="Libre Baskerville"/>
                <a:cs typeface="Libre Baskerville"/>
                <a:sym typeface="Libre Baskerville"/>
              </a:defRPr>
            </a:lvl6pPr>
            <a:lvl7pPr lvl="6" marR="0" rtl="0" algn="l">
              <a:spcBef>
                <a:spcPts val="0"/>
              </a:spcBef>
              <a:spcAft>
                <a:spcPts val="0"/>
              </a:spcAft>
              <a:buSzPts val="1400"/>
              <a:buNone/>
              <a:defRPr b="0" i="0" sz="1800" u="none" cap="none" strike="noStrike">
                <a:solidFill>
                  <a:schemeClr val="dk1"/>
                </a:solidFill>
                <a:latin typeface="Libre Baskerville"/>
                <a:ea typeface="Libre Baskerville"/>
                <a:cs typeface="Libre Baskerville"/>
                <a:sym typeface="Libre Baskerville"/>
              </a:defRPr>
            </a:lvl7pPr>
            <a:lvl8pPr lvl="7" marR="0" rtl="0" algn="l">
              <a:spcBef>
                <a:spcPts val="0"/>
              </a:spcBef>
              <a:spcAft>
                <a:spcPts val="0"/>
              </a:spcAft>
              <a:buSzPts val="1400"/>
              <a:buNone/>
              <a:defRPr b="0" i="0" sz="1800" u="none" cap="none" strike="noStrike">
                <a:solidFill>
                  <a:schemeClr val="dk1"/>
                </a:solidFill>
                <a:latin typeface="Libre Baskerville"/>
                <a:ea typeface="Libre Baskerville"/>
                <a:cs typeface="Libre Baskerville"/>
                <a:sym typeface="Libre Baskerville"/>
              </a:defRPr>
            </a:lvl8pPr>
            <a:lvl9pPr lvl="8" marR="0" rtl="0" algn="l">
              <a:spcBef>
                <a:spcPts val="0"/>
              </a:spcBef>
              <a:spcAft>
                <a:spcPts val="0"/>
              </a:spcAft>
              <a:buSzPts val="1400"/>
              <a:buNone/>
              <a:defRPr b="0" i="0" sz="1800" u="none" cap="none" strike="noStrike">
                <a:solidFill>
                  <a:schemeClr val="dk1"/>
                </a:solidFill>
                <a:latin typeface="Libre Baskerville"/>
                <a:ea typeface="Libre Baskerville"/>
                <a:cs typeface="Libre Baskerville"/>
                <a:sym typeface="Libre Baskerville"/>
              </a:defRPr>
            </a:lvl9pPr>
          </a:lstStyle>
          <a:p/>
        </p:txBody>
      </p:sp>
      <p:sp>
        <p:nvSpPr>
          <p:cNvPr id="188" name="Google Shape;188;p54"/>
          <p:cNvSpPr/>
          <p:nvPr>
            <p:ph idx="12" type="sldNum"/>
          </p:nvPr>
        </p:nvSpPr>
        <p:spPr>
          <a:xfrm>
            <a:off x="195072" y="6210300"/>
            <a:ext cx="609600" cy="457200"/>
          </a:xfrm>
          <a:prstGeom prst="ellipse">
            <a:avLst/>
          </a:prstGeom>
          <a:solidFill>
            <a:schemeClr val="accent1"/>
          </a:solidFill>
          <a:ln>
            <a:noFill/>
          </a:ln>
        </p:spPr>
        <p:txBody>
          <a:bodyPr anchorCtr="1" anchor="ctr" bIns="0" lIns="0" spcFirstLastPara="1" rIns="0" wrap="square" tIns="0">
            <a:noAutofit/>
          </a:bodyPr>
          <a:lstStyle>
            <a:lvl1pPr indent="0" lvl="0" marL="0" marR="0" rtl="0" algn="ctr">
              <a:spcBef>
                <a:spcPts val="0"/>
              </a:spcBef>
              <a:spcAft>
                <a:spcPts val="0"/>
              </a:spcAft>
              <a:buNone/>
              <a:defRPr sz="1400">
                <a:solidFill>
                  <a:srgbClr val="000000"/>
                </a:solidFill>
                <a:latin typeface="Libre Franklin"/>
                <a:ea typeface="Libre Franklin"/>
                <a:cs typeface="Libre Franklin"/>
                <a:sym typeface="Libre Franklin"/>
              </a:defRPr>
            </a:lvl1pPr>
            <a:lvl2pPr indent="0" lvl="1" marL="0" marR="0" rtl="0" algn="ctr">
              <a:spcBef>
                <a:spcPts val="0"/>
              </a:spcBef>
              <a:spcAft>
                <a:spcPts val="0"/>
              </a:spcAft>
              <a:buNone/>
              <a:defRPr sz="1400">
                <a:solidFill>
                  <a:srgbClr val="000000"/>
                </a:solidFill>
                <a:latin typeface="Libre Franklin"/>
                <a:ea typeface="Libre Franklin"/>
                <a:cs typeface="Libre Franklin"/>
                <a:sym typeface="Libre Franklin"/>
              </a:defRPr>
            </a:lvl2pPr>
            <a:lvl3pPr indent="0" lvl="2" marL="0" marR="0" rtl="0" algn="ctr">
              <a:spcBef>
                <a:spcPts val="0"/>
              </a:spcBef>
              <a:spcAft>
                <a:spcPts val="0"/>
              </a:spcAft>
              <a:buNone/>
              <a:defRPr sz="1400">
                <a:solidFill>
                  <a:srgbClr val="000000"/>
                </a:solidFill>
                <a:latin typeface="Libre Franklin"/>
                <a:ea typeface="Libre Franklin"/>
                <a:cs typeface="Libre Franklin"/>
                <a:sym typeface="Libre Franklin"/>
              </a:defRPr>
            </a:lvl3pPr>
            <a:lvl4pPr indent="0" lvl="3" marL="0" marR="0" rtl="0" algn="ctr">
              <a:spcBef>
                <a:spcPts val="0"/>
              </a:spcBef>
              <a:spcAft>
                <a:spcPts val="0"/>
              </a:spcAft>
              <a:buNone/>
              <a:defRPr sz="1400">
                <a:solidFill>
                  <a:srgbClr val="000000"/>
                </a:solidFill>
                <a:latin typeface="Libre Franklin"/>
                <a:ea typeface="Libre Franklin"/>
                <a:cs typeface="Libre Franklin"/>
                <a:sym typeface="Libre Franklin"/>
              </a:defRPr>
            </a:lvl4pPr>
            <a:lvl5pPr indent="0" lvl="4" marL="0" marR="0" rtl="0" algn="ctr">
              <a:spcBef>
                <a:spcPts val="0"/>
              </a:spcBef>
              <a:spcAft>
                <a:spcPts val="0"/>
              </a:spcAft>
              <a:buNone/>
              <a:defRPr sz="1400">
                <a:solidFill>
                  <a:srgbClr val="000000"/>
                </a:solidFill>
                <a:latin typeface="Libre Franklin"/>
                <a:ea typeface="Libre Franklin"/>
                <a:cs typeface="Libre Franklin"/>
                <a:sym typeface="Libre Franklin"/>
              </a:defRPr>
            </a:lvl5pPr>
            <a:lvl6pPr indent="0" lvl="5" marL="0" marR="0" rtl="0" algn="ctr">
              <a:spcBef>
                <a:spcPts val="0"/>
              </a:spcBef>
              <a:spcAft>
                <a:spcPts val="0"/>
              </a:spcAft>
              <a:buNone/>
              <a:defRPr sz="1400">
                <a:solidFill>
                  <a:srgbClr val="000000"/>
                </a:solidFill>
                <a:latin typeface="Libre Franklin"/>
                <a:ea typeface="Libre Franklin"/>
                <a:cs typeface="Libre Franklin"/>
                <a:sym typeface="Libre Franklin"/>
              </a:defRPr>
            </a:lvl6pPr>
            <a:lvl7pPr indent="0" lvl="6" marL="0" marR="0" rtl="0" algn="ctr">
              <a:spcBef>
                <a:spcPts val="0"/>
              </a:spcBef>
              <a:spcAft>
                <a:spcPts val="0"/>
              </a:spcAft>
              <a:buNone/>
              <a:defRPr sz="1400">
                <a:solidFill>
                  <a:srgbClr val="000000"/>
                </a:solidFill>
                <a:latin typeface="Libre Franklin"/>
                <a:ea typeface="Libre Franklin"/>
                <a:cs typeface="Libre Franklin"/>
                <a:sym typeface="Libre Franklin"/>
              </a:defRPr>
            </a:lvl7pPr>
            <a:lvl8pPr indent="0" lvl="7" marL="0" marR="0" rtl="0" algn="ctr">
              <a:spcBef>
                <a:spcPts val="0"/>
              </a:spcBef>
              <a:spcAft>
                <a:spcPts val="0"/>
              </a:spcAft>
              <a:buNone/>
              <a:defRPr sz="1400">
                <a:solidFill>
                  <a:srgbClr val="000000"/>
                </a:solidFill>
                <a:latin typeface="Libre Franklin"/>
                <a:ea typeface="Libre Franklin"/>
                <a:cs typeface="Libre Franklin"/>
                <a:sym typeface="Libre Franklin"/>
              </a:defRPr>
            </a:lvl8pPr>
            <a:lvl9pPr indent="0" lvl="8" marL="0" marR="0" rtl="0" algn="ctr">
              <a:spcBef>
                <a:spcPts val="0"/>
              </a:spcBef>
              <a:spcAft>
                <a:spcPts val="0"/>
              </a:spcAft>
              <a:buNone/>
              <a:defRPr sz="1400">
                <a:solidFill>
                  <a:srgbClr val="000000"/>
                </a:solidFill>
                <a:latin typeface="Libre Franklin"/>
                <a:ea typeface="Libre Franklin"/>
                <a:cs typeface="Libre Franklin"/>
                <a:sym typeface="Libre Franklin"/>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236B"/>
            </a:gs>
            <a:gs pos="100000">
              <a:schemeClr val="dk2"/>
            </a:gs>
          </a:gsLst>
          <a:lin ang="5400000" scaled="0"/>
        </a:gradFill>
      </p:bgPr>
    </p:bg>
    <p:spTree>
      <p:nvGrpSpPr>
        <p:cNvPr id="273" name="Shape 273"/>
        <p:cNvGrpSpPr/>
        <p:nvPr/>
      </p:nvGrpSpPr>
      <p:grpSpPr>
        <a:xfrm>
          <a:off x="0" y="0"/>
          <a:ext cx="0" cy="0"/>
          <a:chOff x="0" y="0"/>
          <a:chExt cx="0" cy="0"/>
        </a:xfrm>
      </p:grpSpPr>
      <p:grpSp>
        <p:nvGrpSpPr>
          <p:cNvPr id="274" name="Google Shape;274;p58"/>
          <p:cNvGrpSpPr/>
          <p:nvPr/>
        </p:nvGrpSpPr>
        <p:grpSpPr>
          <a:xfrm>
            <a:off x="0" y="0"/>
            <a:ext cx="12192000" cy="6858000"/>
            <a:chOff x="0" y="0"/>
            <a:chExt cx="5760" cy="4320"/>
          </a:xfrm>
        </p:grpSpPr>
        <p:sp>
          <p:nvSpPr>
            <p:cNvPr id="275" name="Google Shape;275;p58"/>
            <p:cNvSpPr/>
            <p:nvPr/>
          </p:nvSpPr>
          <p:spPr>
            <a:xfrm>
              <a:off x="0" y="3072"/>
              <a:ext cx="5760" cy="1248"/>
            </a:xfrm>
            <a:custGeom>
              <a:rect b="b" l="l" r="r" t="t"/>
              <a:pathLst>
                <a:path extrusionOk="0" h="2296" w="6027">
                  <a:moveTo>
                    <a:pt x="6027" y="2296"/>
                  </a:moveTo>
                  <a:lnTo>
                    <a:pt x="0" y="2296"/>
                  </a:lnTo>
                  <a:lnTo>
                    <a:pt x="0" y="0"/>
                  </a:lnTo>
                  <a:lnTo>
                    <a:pt x="6027" y="0"/>
                  </a:lnTo>
                  <a:lnTo>
                    <a:pt x="6027" y="2296"/>
                  </a:lnTo>
                  <a:close/>
                </a:path>
              </a:pathLst>
            </a:custGeom>
            <a:gradFill>
              <a:gsLst>
                <a:gs pos="0">
                  <a:schemeClr val="dk2"/>
                </a:gs>
                <a:gs pos="100000">
                  <a:schemeClr val="accent2"/>
                </a:gs>
              </a:gsLst>
              <a:lin ang="540000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800"/>
                <a:buFont typeface="Arial"/>
                <a:buNone/>
              </a:pPr>
              <a:r>
                <a:t/>
              </a:r>
              <a:endParaRPr b="1" i="1" sz="2800" u="sng" cap="none" strike="noStrike">
                <a:solidFill>
                  <a:srgbClr val="090703"/>
                </a:solidFill>
                <a:latin typeface="Times New Roman"/>
                <a:ea typeface="Times New Roman"/>
                <a:cs typeface="Times New Roman"/>
                <a:sym typeface="Times New Roman"/>
              </a:endParaRPr>
            </a:p>
          </p:txBody>
        </p:sp>
        <p:sp>
          <p:nvSpPr>
            <p:cNvPr id="276" name="Google Shape;276;p58"/>
            <p:cNvSpPr/>
            <p:nvPr/>
          </p:nvSpPr>
          <p:spPr>
            <a:xfrm>
              <a:off x="0" y="0"/>
              <a:ext cx="5760" cy="3072"/>
            </a:xfrm>
            <a:custGeom>
              <a:rect b="b" l="l" r="r" t="t"/>
              <a:pathLst>
                <a:path extrusionOk="0" h="2296" w="6027">
                  <a:moveTo>
                    <a:pt x="6027" y="2296"/>
                  </a:moveTo>
                  <a:lnTo>
                    <a:pt x="0" y="2296"/>
                  </a:lnTo>
                  <a:lnTo>
                    <a:pt x="0" y="0"/>
                  </a:lnTo>
                  <a:lnTo>
                    <a:pt x="6027" y="0"/>
                  </a:lnTo>
                  <a:lnTo>
                    <a:pt x="6027" y="2296"/>
                  </a:lnTo>
                  <a:lnTo>
                    <a:pt x="6027" y="2296"/>
                  </a:lnTo>
                  <a:close/>
                </a:path>
              </a:pathLst>
            </a:custGeom>
            <a:gradFill>
              <a:gsLst>
                <a:gs pos="0">
                  <a:srgbClr val="00236B"/>
                </a:gs>
                <a:gs pos="100000">
                  <a:schemeClr val="dk2"/>
                </a:gs>
              </a:gsLst>
              <a:lin ang="540000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800"/>
                <a:buFont typeface="Arial"/>
                <a:buNone/>
              </a:pPr>
              <a:r>
                <a:t/>
              </a:r>
              <a:endParaRPr b="1" i="1" sz="2800" u="sng" cap="none" strike="noStrike">
                <a:solidFill>
                  <a:srgbClr val="090703"/>
                </a:solidFill>
                <a:latin typeface="Times New Roman"/>
                <a:ea typeface="Times New Roman"/>
                <a:cs typeface="Times New Roman"/>
                <a:sym typeface="Times New Roman"/>
              </a:endParaRPr>
            </a:p>
          </p:txBody>
        </p:sp>
      </p:grpSp>
      <p:sp>
        <p:nvSpPr>
          <p:cNvPr id="277" name="Google Shape;277;p58"/>
          <p:cNvSpPr/>
          <p:nvPr/>
        </p:nvSpPr>
        <p:spPr>
          <a:xfrm>
            <a:off x="8331200" y="6262688"/>
            <a:ext cx="3860800" cy="609600"/>
          </a:xfrm>
          <a:custGeom>
            <a:rect b="b" l="l" r="r" t="t"/>
            <a:pathLst>
              <a:path extrusionOk="0" h="246" w="5748">
                <a:moveTo>
                  <a:pt x="5748" y="246"/>
                </a:moveTo>
                <a:lnTo>
                  <a:pt x="0" y="246"/>
                </a:lnTo>
                <a:lnTo>
                  <a:pt x="0" y="0"/>
                </a:lnTo>
                <a:lnTo>
                  <a:pt x="5748" y="0"/>
                </a:lnTo>
                <a:lnTo>
                  <a:pt x="5748" y="246"/>
                </a:lnTo>
                <a:close/>
              </a:path>
            </a:pathLst>
          </a:custGeom>
          <a:gradFill>
            <a:gsLst>
              <a:gs pos="0">
                <a:schemeClr val="dk2"/>
              </a:gs>
              <a:gs pos="100000">
                <a:schemeClr val="hlink"/>
              </a:gs>
            </a:gsLst>
            <a:lin ang="1890000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800"/>
              <a:buFont typeface="Arial"/>
              <a:buNone/>
            </a:pPr>
            <a:r>
              <a:t/>
            </a:r>
            <a:endParaRPr b="1" i="1" sz="2800" u="sng" cap="none" strike="noStrike">
              <a:solidFill>
                <a:srgbClr val="090703"/>
              </a:solidFill>
              <a:latin typeface="Times New Roman"/>
              <a:ea typeface="Times New Roman"/>
              <a:cs typeface="Times New Roman"/>
              <a:sym typeface="Times New Roman"/>
            </a:endParaRPr>
          </a:p>
        </p:txBody>
      </p:sp>
      <p:grpSp>
        <p:nvGrpSpPr>
          <p:cNvPr id="278" name="Google Shape;278;p58"/>
          <p:cNvGrpSpPr/>
          <p:nvPr/>
        </p:nvGrpSpPr>
        <p:grpSpPr>
          <a:xfrm>
            <a:off x="0" y="6019800"/>
            <a:ext cx="10464800" cy="857250"/>
            <a:chOff x="0" y="3792"/>
            <a:chExt cx="4944" cy="540"/>
          </a:xfrm>
        </p:grpSpPr>
        <p:sp>
          <p:nvSpPr>
            <p:cNvPr id="279" name="Google Shape;279;p58"/>
            <p:cNvSpPr/>
            <p:nvPr/>
          </p:nvSpPr>
          <p:spPr>
            <a:xfrm>
              <a:off x="1488" y="3792"/>
              <a:ext cx="3240" cy="536"/>
            </a:xfrm>
            <a:custGeom>
              <a:rect b="b" l="l" r="r" t="t"/>
              <a:pathLst>
                <a:path extrusionOk="0" h="536" w="3240">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a:gsLst>
                <a:gs pos="0">
                  <a:srgbClr val="A39F9B"/>
                </a:gs>
                <a:gs pos="100000">
                  <a:schemeClr val="dk1"/>
                </a:gs>
              </a:gsLst>
              <a:lin ang="540000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800"/>
                <a:buFont typeface="Arial"/>
                <a:buNone/>
              </a:pPr>
              <a:r>
                <a:t/>
              </a:r>
              <a:endParaRPr b="1" i="1" sz="2800" u="sng" cap="none" strike="noStrike">
                <a:solidFill>
                  <a:srgbClr val="090703"/>
                </a:solidFill>
                <a:latin typeface="Times New Roman"/>
                <a:ea typeface="Times New Roman"/>
                <a:cs typeface="Times New Roman"/>
                <a:sym typeface="Times New Roman"/>
              </a:endParaRPr>
            </a:p>
          </p:txBody>
        </p:sp>
        <p:grpSp>
          <p:nvGrpSpPr>
            <p:cNvPr id="280" name="Google Shape;280;p58"/>
            <p:cNvGrpSpPr/>
            <p:nvPr/>
          </p:nvGrpSpPr>
          <p:grpSpPr>
            <a:xfrm>
              <a:off x="2486" y="3792"/>
              <a:ext cx="2458" cy="540"/>
              <a:chOff x="2486" y="3792"/>
              <a:chExt cx="2458" cy="540"/>
            </a:xfrm>
          </p:grpSpPr>
          <p:sp>
            <p:nvSpPr>
              <p:cNvPr id="281" name="Google Shape;281;p58"/>
              <p:cNvSpPr/>
              <p:nvPr/>
            </p:nvSpPr>
            <p:spPr>
              <a:xfrm>
                <a:off x="3948" y="3799"/>
                <a:ext cx="996" cy="533"/>
              </a:xfrm>
              <a:custGeom>
                <a:rect b="b" l="l" r="r" t="t"/>
                <a:pathLst>
                  <a:path extrusionOk="0" h="533" w="996">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800"/>
                  <a:buFont typeface="Arial"/>
                  <a:buNone/>
                </a:pPr>
                <a:r>
                  <a:t/>
                </a:r>
                <a:endParaRPr b="1" i="1" sz="2800" u="sng" cap="none" strike="noStrike">
                  <a:solidFill>
                    <a:srgbClr val="090703"/>
                  </a:solidFill>
                  <a:latin typeface="Times New Roman"/>
                  <a:ea typeface="Times New Roman"/>
                  <a:cs typeface="Times New Roman"/>
                  <a:sym typeface="Times New Roman"/>
                </a:endParaRPr>
              </a:p>
            </p:txBody>
          </p:sp>
          <p:sp>
            <p:nvSpPr>
              <p:cNvPr id="282" name="Google Shape;282;p58"/>
              <p:cNvSpPr/>
              <p:nvPr/>
            </p:nvSpPr>
            <p:spPr>
              <a:xfrm>
                <a:off x="2677" y="3792"/>
                <a:ext cx="186" cy="395"/>
              </a:xfrm>
              <a:custGeom>
                <a:rect b="b" l="l" r="r" t="t"/>
                <a:pathLst>
                  <a:path extrusionOk="0" h="353" w="186">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800"/>
                  <a:buFont typeface="Arial"/>
                  <a:buNone/>
                </a:pPr>
                <a:r>
                  <a:t/>
                </a:r>
                <a:endParaRPr b="1" i="1" sz="2800" u="sng" cap="none" strike="noStrike">
                  <a:solidFill>
                    <a:srgbClr val="090703"/>
                  </a:solidFill>
                  <a:latin typeface="Times New Roman"/>
                  <a:ea typeface="Times New Roman"/>
                  <a:cs typeface="Times New Roman"/>
                  <a:sym typeface="Times New Roman"/>
                </a:endParaRPr>
              </a:p>
            </p:txBody>
          </p:sp>
          <p:sp>
            <p:nvSpPr>
              <p:cNvPr id="283" name="Google Shape;283;p58"/>
              <p:cNvSpPr/>
              <p:nvPr/>
            </p:nvSpPr>
            <p:spPr>
              <a:xfrm>
                <a:off x="3030" y="3893"/>
                <a:ext cx="378" cy="271"/>
              </a:xfrm>
              <a:custGeom>
                <a:rect b="b" l="l" r="r" t="t"/>
                <a:pathLst>
                  <a:path extrusionOk="0" h="271" w="378">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800"/>
                  <a:buFont typeface="Arial"/>
                  <a:buNone/>
                </a:pPr>
                <a:r>
                  <a:t/>
                </a:r>
                <a:endParaRPr b="1" i="1" sz="2800" u="sng" cap="none" strike="noStrike">
                  <a:solidFill>
                    <a:srgbClr val="090703"/>
                  </a:solidFill>
                  <a:latin typeface="Times New Roman"/>
                  <a:ea typeface="Times New Roman"/>
                  <a:cs typeface="Times New Roman"/>
                  <a:sym typeface="Times New Roman"/>
                </a:endParaRPr>
              </a:p>
            </p:txBody>
          </p:sp>
          <p:sp>
            <p:nvSpPr>
              <p:cNvPr id="284" name="Google Shape;284;p58"/>
              <p:cNvSpPr/>
              <p:nvPr/>
            </p:nvSpPr>
            <p:spPr>
              <a:xfrm>
                <a:off x="3628" y="3866"/>
                <a:ext cx="155" cy="74"/>
              </a:xfrm>
              <a:custGeom>
                <a:rect b="b" l="l" r="r" t="t"/>
                <a:pathLst>
                  <a:path extrusionOk="0" h="66" w="155">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800"/>
                  <a:buFont typeface="Arial"/>
                  <a:buNone/>
                </a:pPr>
                <a:r>
                  <a:t/>
                </a:r>
                <a:endParaRPr b="1" i="1" sz="2800" u="sng" cap="none" strike="noStrike">
                  <a:solidFill>
                    <a:srgbClr val="090703"/>
                  </a:solidFill>
                  <a:latin typeface="Times New Roman"/>
                  <a:ea typeface="Times New Roman"/>
                  <a:cs typeface="Times New Roman"/>
                  <a:sym typeface="Times New Roman"/>
                </a:endParaRPr>
              </a:p>
            </p:txBody>
          </p:sp>
          <p:sp>
            <p:nvSpPr>
              <p:cNvPr id="285" name="Google Shape;285;p58"/>
              <p:cNvSpPr/>
              <p:nvPr/>
            </p:nvSpPr>
            <p:spPr>
              <a:xfrm>
                <a:off x="2486" y="3859"/>
                <a:ext cx="42" cy="81"/>
              </a:xfrm>
              <a:custGeom>
                <a:rect b="b" l="l" r="r" t="t"/>
                <a:pathLst>
                  <a:path extrusionOk="0" h="72" w="4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800"/>
                  <a:buFont typeface="Arial"/>
                  <a:buNone/>
                </a:pPr>
                <a:r>
                  <a:t/>
                </a:r>
                <a:endParaRPr b="1" i="1" sz="2800" u="sng" cap="none" strike="noStrike">
                  <a:solidFill>
                    <a:srgbClr val="090703"/>
                  </a:solidFill>
                  <a:latin typeface="Times New Roman"/>
                  <a:ea typeface="Times New Roman"/>
                  <a:cs typeface="Times New Roman"/>
                  <a:sym typeface="Times New Roman"/>
                </a:endParaRPr>
              </a:p>
            </p:txBody>
          </p:sp>
        </p:grpSp>
        <p:sp>
          <p:nvSpPr>
            <p:cNvPr id="286" name="Google Shape;286;p58"/>
            <p:cNvSpPr/>
            <p:nvPr/>
          </p:nvSpPr>
          <p:spPr>
            <a:xfrm>
              <a:off x="0" y="3792"/>
              <a:ext cx="3976" cy="535"/>
            </a:xfrm>
            <a:custGeom>
              <a:rect b="b" l="l" r="r" t="t"/>
              <a:pathLst>
                <a:path extrusionOk="0" h="527" w="3976">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a:gsLst>
                <a:gs pos="0">
                  <a:srgbClr val="918C87"/>
                </a:gs>
                <a:gs pos="100000">
                  <a:schemeClr val="dk1"/>
                </a:gs>
              </a:gsLst>
              <a:lin ang="540000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800"/>
                <a:buFont typeface="Arial"/>
                <a:buNone/>
              </a:pPr>
              <a:r>
                <a:t/>
              </a:r>
              <a:endParaRPr b="1" i="1" sz="2800" u="sng" cap="none" strike="noStrike">
                <a:solidFill>
                  <a:srgbClr val="090703"/>
                </a:solidFill>
                <a:latin typeface="Times New Roman"/>
                <a:ea typeface="Times New Roman"/>
                <a:cs typeface="Times New Roman"/>
                <a:sym typeface="Times New Roman"/>
              </a:endParaRPr>
            </a:p>
          </p:txBody>
        </p:sp>
      </p:grpSp>
      <p:grpSp>
        <p:nvGrpSpPr>
          <p:cNvPr id="287" name="Google Shape;287;p58"/>
          <p:cNvGrpSpPr/>
          <p:nvPr/>
        </p:nvGrpSpPr>
        <p:grpSpPr>
          <a:xfrm>
            <a:off x="836085" y="6021388"/>
            <a:ext cx="7579783" cy="849312"/>
            <a:chOff x="395" y="3793"/>
            <a:chExt cx="3581" cy="535"/>
          </a:xfrm>
        </p:grpSpPr>
        <p:sp>
          <p:nvSpPr>
            <p:cNvPr id="288" name="Google Shape;288;p58"/>
            <p:cNvSpPr/>
            <p:nvPr/>
          </p:nvSpPr>
          <p:spPr>
            <a:xfrm>
              <a:off x="1196" y="3793"/>
              <a:ext cx="365" cy="291"/>
            </a:xfrm>
            <a:custGeom>
              <a:rect b="b" l="l" r="r" t="t"/>
              <a:pathLst>
                <a:path extrusionOk="0" h="287" w="365">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800"/>
                <a:buFont typeface="Arial"/>
                <a:buNone/>
              </a:pPr>
              <a:r>
                <a:t/>
              </a:r>
              <a:endParaRPr b="1" i="1" sz="2800" u="sng" cap="none" strike="noStrike">
                <a:solidFill>
                  <a:srgbClr val="090703"/>
                </a:solidFill>
                <a:latin typeface="Times New Roman"/>
                <a:ea typeface="Times New Roman"/>
                <a:cs typeface="Times New Roman"/>
                <a:sym typeface="Times New Roman"/>
              </a:endParaRPr>
            </a:p>
          </p:txBody>
        </p:sp>
        <p:sp>
          <p:nvSpPr>
            <p:cNvPr id="289" name="Google Shape;289;p58"/>
            <p:cNvSpPr/>
            <p:nvPr/>
          </p:nvSpPr>
          <p:spPr>
            <a:xfrm>
              <a:off x="1943" y="3829"/>
              <a:ext cx="2033" cy="499"/>
            </a:xfrm>
            <a:custGeom>
              <a:rect b="b" l="l" r="r" t="t"/>
              <a:pathLst>
                <a:path extrusionOk="0" h="499" w="2033">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800"/>
                <a:buFont typeface="Arial"/>
                <a:buNone/>
              </a:pPr>
              <a:r>
                <a:t/>
              </a:r>
              <a:endParaRPr b="1" i="1" sz="2800" u="sng" cap="none" strike="noStrike">
                <a:solidFill>
                  <a:srgbClr val="090703"/>
                </a:solidFill>
                <a:latin typeface="Times New Roman"/>
                <a:ea typeface="Times New Roman"/>
                <a:cs typeface="Times New Roman"/>
                <a:sym typeface="Times New Roman"/>
              </a:endParaRPr>
            </a:p>
          </p:txBody>
        </p:sp>
        <p:sp>
          <p:nvSpPr>
            <p:cNvPr id="290" name="Google Shape;290;p58"/>
            <p:cNvSpPr/>
            <p:nvPr/>
          </p:nvSpPr>
          <p:spPr>
            <a:xfrm>
              <a:off x="1830" y="3823"/>
              <a:ext cx="71" cy="61"/>
            </a:xfrm>
            <a:custGeom>
              <a:rect b="b" l="l" r="r" t="t"/>
              <a:pathLst>
                <a:path extrusionOk="0" h="60" w="71">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800"/>
                <a:buFont typeface="Arial"/>
                <a:buNone/>
              </a:pPr>
              <a:r>
                <a:t/>
              </a:r>
              <a:endParaRPr b="1" i="1" sz="2800" u="sng" cap="none" strike="noStrike">
                <a:solidFill>
                  <a:srgbClr val="090703"/>
                </a:solidFill>
                <a:latin typeface="Times New Roman"/>
                <a:ea typeface="Times New Roman"/>
                <a:cs typeface="Times New Roman"/>
                <a:sym typeface="Times New Roman"/>
              </a:endParaRPr>
            </a:p>
          </p:txBody>
        </p:sp>
        <p:sp>
          <p:nvSpPr>
            <p:cNvPr id="291" name="Google Shape;291;p58"/>
            <p:cNvSpPr/>
            <p:nvPr/>
          </p:nvSpPr>
          <p:spPr>
            <a:xfrm>
              <a:off x="855" y="3842"/>
              <a:ext cx="161" cy="164"/>
            </a:xfrm>
            <a:custGeom>
              <a:rect b="b" l="l" r="r" t="t"/>
              <a:pathLst>
                <a:path extrusionOk="0" h="162" w="161">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800"/>
                <a:buFont typeface="Arial"/>
                <a:buNone/>
              </a:pPr>
              <a:r>
                <a:t/>
              </a:r>
              <a:endParaRPr b="1" i="1" sz="2800" u="sng" cap="none" strike="noStrike">
                <a:solidFill>
                  <a:srgbClr val="090703"/>
                </a:solidFill>
                <a:latin typeface="Times New Roman"/>
                <a:ea typeface="Times New Roman"/>
                <a:cs typeface="Times New Roman"/>
                <a:sym typeface="Times New Roman"/>
              </a:endParaRPr>
            </a:p>
          </p:txBody>
        </p:sp>
        <p:sp>
          <p:nvSpPr>
            <p:cNvPr id="292" name="Google Shape;292;p58"/>
            <p:cNvSpPr/>
            <p:nvPr/>
          </p:nvSpPr>
          <p:spPr>
            <a:xfrm>
              <a:off x="706" y="3854"/>
              <a:ext cx="59" cy="61"/>
            </a:xfrm>
            <a:custGeom>
              <a:rect b="b" l="l" r="r" t="t"/>
              <a:pathLst>
                <a:path extrusionOk="0" h="60" w="59">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800"/>
                <a:buFont typeface="Arial"/>
                <a:buNone/>
              </a:pPr>
              <a:r>
                <a:t/>
              </a:r>
              <a:endParaRPr b="1" i="1" sz="2800" u="sng" cap="none" strike="noStrike">
                <a:solidFill>
                  <a:srgbClr val="090703"/>
                </a:solidFill>
                <a:latin typeface="Times New Roman"/>
                <a:ea typeface="Times New Roman"/>
                <a:cs typeface="Times New Roman"/>
                <a:sym typeface="Times New Roman"/>
              </a:endParaRPr>
            </a:p>
          </p:txBody>
        </p:sp>
        <p:sp>
          <p:nvSpPr>
            <p:cNvPr id="293" name="Google Shape;293;p58"/>
            <p:cNvSpPr/>
            <p:nvPr/>
          </p:nvSpPr>
          <p:spPr>
            <a:xfrm>
              <a:off x="395" y="3811"/>
              <a:ext cx="245" cy="207"/>
            </a:xfrm>
            <a:custGeom>
              <a:rect b="b" l="l" r="r" t="t"/>
              <a:pathLst>
                <a:path extrusionOk="0" h="204" w="245">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800"/>
                <a:buFont typeface="Arial"/>
                <a:buNone/>
              </a:pPr>
              <a:r>
                <a:t/>
              </a:r>
              <a:endParaRPr b="1" i="1" sz="2800" u="sng" cap="none" strike="noStrike">
                <a:solidFill>
                  <a:srgbClr val="090703"/>
                </a:solidFill>
                <a:latin typeface="Times New Roman"/>
                <a:ea typeface="Times New Roman"/>
                <a:cs typeface="Times New Roman"/>
                <a:sym typeface="Times New Roman"/>
              </a:endParaRPr>
            </a:p>
          </p:txBody>
        </p:sp>
      </p:grpSp>
      <p:sp>
        <p:nvSpPr>
          <p:cNvPr id="294" name="Google Shape;294;p58"/>
          <p:cNvSpPr txBox="1"/>
          <p:nvPr>
            <p:ph type="title"/>
          </p:nvPr>
        </p:nvSpPr>
        <p:spPr>
          <a:xfrm>
            <a:off x="609600" y="228600"/>
            <a:ext cx="109728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9pPr>
          </a:lstStyle>
          <a:p/>
        </p:txBody>
      </p:sp>
      <p:sp>
        <p:nvSpPr>
          <p:cNvPr id="295" name="Google Shape;295;p58"/>
          <p:cNvSpPr txBox="1"/>
          <p:nvPr>
            <p:ph idx="1" type="body"/>
          </p:nvPr>
        </p:nvSpPr>
        <p:spPr>
          <a:xfrm>
            <a:off x="609600" y="1600200"/>
            <a:ext cx="10972800" cy="44958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lt2"/>
              </a:buClr>
              <a:buSzPts val="3200"/>
              <a:buFont typeface="Arial"/>
              <a:buChar char="•"/>
              <a:defRPr b="0" i="0" sz="3200" u="none" cap="none" strike="noStrike">
                <a:solidFill>
                  <a:schemeClr val="lt1"/>
                </a:solidFill>
                <a:latin typeface="Arial"/>
                <a:ea typeface="Arial"/>
                <a:cs typeface="Arial"/>
                <a:sym typeface="Arial"/>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2pPr>
            <a:lvl3pPr indent="-381000" lvl="2" marL="1371600" marR="0" rtl="0" algn="l">
              <a:spcBef>
                <a:spcPts val="480"/>
              </a:spcBef>
              <a:spcAft>
                <a:spcPts val="0"/>
              </a:spcAft>
              <a:buClr>
                <a:schemeClr val="lt2"/>
              </a:buClr>
              <a:buSzPts val="2400"/>
              <a:buFont typeface="Arial"/>
              <a:buChar char="•"/>
              <a:defRPr b="0" i="0" sz="2400" u="none" cap="none" strike="noStrike">
                <a:solidFill>
                  <a:schemeClr val="lt1"/>
                </a:solidFill>
                <a:latin typeface="Arial"/>
                <a:ea typeface="Arial"/>
                <a:cs typeface="Arial"/>
                <a:sym typeface="Arial"/>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4pPr>
            <a:lvl5pPr indent="-355600" lvl="4" marL="2286000" marR="0" rtl="0" algn="l">
              <a:spcBef>
                <a:spcPts val="400"/>
              </a:spcBef>
              <a:spcAft>
                <a:spcPts val="0"/>
              </a:spcAft>
              <a:buClr>
                <a:schemeClr val="lt2"/>
              </a:buClr>
              <a:buSzPts val="2000"/>
              <a:buFont typeface="Arial"/>
              <a:buChar char="•"/>
              <a:defRPr b="0" i="0" sz="2000" u="none" cap="none" strike="noStrike">
                <a:solidFill>
                  <a:schemeClr val="lt1"/>
                </a:solidFill>
                <a:latin typeface="Arial"/>
                <a:ea typeface="Arial"/>
                <a:cs typeface="Arial"/>
                <a:sym typeface="Arial"/>
              </a:defRPr>
            </a:lvl5pPr>
            <a:lvl6pPr indent="-355600" lvl="5" marL="2743200" marR="0" rtl="0" algn="l">
              <a:spcBef>
                <a:spcPts val="400"/>
              </a:spcBef>
              <a:spcAft>
                <a:spcPts val="0"/>
              </a:spcAft>
              <a:buClr>
                <a:schemeClr val="lt2"/>
              </a:buClr>
              <a:buSzPts val="2000"/>
              <a:buFont typeface="Arial"/>
              <a:buChar char="•"/>
              <a:defRPr b="0" i="0" sz="2000" u="none" cap="none" strike="noStrike">
                <a:solidFill>
                  <a:schemeClr val="lt1"/>
                </a:solidFill>
                <a:latin typeface="Arial"/>
                <a:ea typeface="Arial"/>
                <a:cs typeface="Arial"/>
                <a:sym typeface="Arial"/>
              </a:defRPr>
            </a:lvl6pPr>
            <a:lvl7pPr indent="-355600" lvl="6" marL="3200400" marR="0" rtl="0" algn="l">
              <a:spcBef>
                <a:spcPts val="400"/>
              </a:spcBef>
              <a:spcAft>
                <a:spcPts val="0"/>
              </a:spcAft>
              <a:buClr>
                <a:schemeClr val="lt2"/>
              </a:buClr>
              <a:buSzPts val="2000"/>
              <a:buFont typeface="Arial"/>
              <a:buChar char="•"/>
              <a:defRPr b="0" i="0" sz="2000" u="none" cap="none" strike="noStrike">
                <a:solidFill>
                  <a:schemeClr val="lt1"/>
                </a:solidFill>
                <a:latin typeface="Arial"/>
                <a:ea typeface="Arial"/>
                <a:cs typeface="Arial"/>
                <a:sym typeface="Arial"/>
              </a:defRPr>
            </a:lvl7pPr>
            <a:lvl8pPr indent="-355600" lvl="7" marL="3657600" marR="0" rtl="0" algn="l">
              <a:spcBef>
                <a:spcPts val="400"/>
              </a:spcBef>
              <a:spcAft>
                <a:spcPts val="0"/>
              </a:spcAft>
              <a:buClr>
                <a:schemeClr val="lt2"/>
              </a:buClr>
              <a:buSzPts val="2000"/>
              <a:buFont typeface="Arial"/>
              <a:buChar char="•"/>
              <a:defRPr b="0" i="0" sz="2000" u="none" cap="none" strike="noStrike">
                <a:solidFill>
                  <a:schemeClr val="lt1"/>
                </a:solidFill>
                <a:latin typeface="Arial"/>
                <a:ea typeface="Arial"/>
                <a:cs typeface="Arial"/>
                <a:sym typeface="Arial"/>
              </a:defRPr>
            </a:lvl8pPr>
            <a:lvl9pPr indent="-355600" lvl="8" marL="4114800" marR="0" rtl="0" algn="l">
              <a:spcBef>
                <a:spcPts val="400"/>
              </a:spcBef>
              <a:spcAft>
                <a:spcPts val="0"/>
              </a:spcAft>
              <a:buClr>
                <a:schemeClr val="lt2"/>
              </a:buClr>
              <a:buSzPts val="2000"/>
              <a:buFont typeface="Arial"/>
              <a:buChar char="•"/>
              <a:defRPr b="0" i="0" sz="2000" u="none" cap="none" strike="noStrike">
                <a:solidFill>
                  <a:schemeClr val="lt1"/>
                </a:solidFill>
                <a:latin typeface="Arial"/>
                <a:ea typeface="Arial"/>
                <a:cs typeface="Arial"/>
                <a:sym typeface="Arial"/>
              </a:defRPr>
            </a:lvl9pPr>
          </a:lstStyle>
          <a:p/>
        </p:txBody>
      </p:sp>
      <p:sp>
        <p:nvSpPr>
          <p:cNvPr id="296" name="Google Shape;296;p58"/>
          <p:cNvSpPr txBox="1"/>
          <p:nvPr>
            <p:ph idx="10" type="dt"/>
          </p:nvPr>
        </p:nvSpPr>
        <p:spPr>
          <a:xfrm>
            <a:off x="609600" y="6248400"/>
            <a:ext cx="2844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297" name="Google Shape;297;p58"/>
          <p:cNvSpPr txBox="1"/>
          <p:nvPr>
            <p:ph idx="11" type="ftr"/>
          </p:nvPr>
        </p:nvSpPr>
        <p:spPr>
          <a:xfrm>
            <a:off x="4165600" y="6248400"/>
            <a:ext cx="3860800" cy="457200"/>
          </a:xfrm>
          <a:prstGeom prst="rect">
            <a:avLst/>
          </a:prstGeom>
          <a:noFill/>
          <a:ln>
            <a:noFill/>
          </a:ln>
        </p:spPr>
        <p:txBody>
          <a:bodyPr anchorCtr="0" anchor="b" bIns="45700" lIns="91425" spcFirstLastPara="1" rIns="91425" wrap="square" tIns="45700">
            <a:noAutofit/>
          </a:bodyPr>
          <a:lstStyle>
            <a:lvl1pPr lvl="0" marR="0" rtl="0" algn="ctr">
              <a:spcBef>
                <a:spcPts val="0"/>
              </a:spcBef>
              <a:spcAft>
                <a:spcPts val="0"/>
              </a:spcAft>
              <a:buSzPts val="1400"/>
              <a:buNone/>
              <a:defRPr b="0" i="0" sz="1200" u="non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298" name="Google Shape;298;p58"/>
          <p:cNvSpPr txBox="1"/>
          <p:nvPr>
            <p:ph idx="12" type="sldNum"/>
          </p:nvPr>
        </p:nvSpPr>
        <p:spPr>
          <a:xfrm>
            <a:off x="8737600" y="6248400"/>
            <a:ext cx="2844800" cy="457200"/>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 Id="rId3" Type="http://schemas.openxmlformats.org/officeDocument/2006/relationships/image" Target="../media/image18.jpg"/><Relationship Id="rId4" Type="http://schemas.openxmlformats.org/officeDocument/2006/relationships/image" Target="../media/image17.jpg"/><Relationship Id="rId5" Type="http://schemas.openxmlformats.org/officeDocument/2006/relationships/image" Target="../media/image16.jpg"/><Relationship Id="rId6" Type="http://schemas.openxmlformats.org/officeDocument/2006/relationships/image" Target="../media/image2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blogtailieu.com/download-anhdv-boot-2021-premium-moi-nhat/"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1.png"/><Relationship Id="rId4" Type="http://schemas.openxmlformats.org/officeDocument/2006/relationships/image" Target="../media/image4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4.png"/><Relationship Id="rId7" Type="http://schemas.openxmlformats.org/officeDocument/2006/relationships/image" Target="../media/image6.png"/><Relationship Id="rId8" Type="http://schemas.openxmlformats.org/officeDocument/2006/relationships/image" Target="../media/image1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4.jpg"/><Relationship Id="rId4" Type="http://schemas.openxmlformats.org/officeDocument/2006/relationships/image" Target="../media/image20.jpg"/><Relationship Id="rId5" Type="http://schemas.openxmlformats.org/officeDocument/2006/relationships/image" Target="../media/image3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8.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s://blogtailieu.com/download-anhdv-boot-2021-premium-moi-nhat/" TargetMode="External"/><Relationship Id="rId4" Type="http://schemas.openxmlformats.org/officeDocument/2006/relationships/hyperlink" Target="https://blogtailieu.com/bo-60-tro-choi-power-point/" TargetMode="External"/><Relationship Id="rId5" Type="http://schemas.openxmlformats.org/officeDocument/2006/relationships/hyperlink" Target="https://blogtailieu.com/download-anhdv-boot-2021-premium-moi-nhat/"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8.jpg"/><Relationship Id="rId4" Type="http://schemas.openxmlformats.org/officeDocument/2006/relationships/image" Target="../media/image25.jpg"/><Relationship Id="rId5" Type="http://schemas.openxmlformats.org/officeDocument/2006/relationships/image" Target="../media/image6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9.jpg"/><Relationship Id="rId4" Type="http://schemas.openxmlformats.org/officeDocument/2006/relationships/image" Target="../media/image4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5.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3.jpg"/><Relationship Id="rId4" Type="http://schemas.openxmlformats.org/officeDocument/2006/relationships/image" Target="../media/image4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7.jpg"/><Relationship Id="rId4" Type="http://schemas.openxmlformats.org/officeDocument/2006/relationships/image" Target="../media/image34.jpg"/><Relationship Id="rId5" Type="http://schemas.openxmlformats.org/officeDocument/2006/relationships/image" Target="../media/image40.jpg"/><Relationship Id="rId6" Type="http://schemas.openxmlformats.org/officeDocument/2006/relationships/image" Target="../media/image39.jpg"/><Relationship Id="rId7" Type="http://schemas.openxmlformats.org/officeDocument/2006/relationships/image" Target="../media/image52.png"/><Relationship Id="rId8" Type="http://schemas.openxmlformats.org/officeDocument/2006/relationships/image" Target="../media/image4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hyperlink" Target="https://blogtailieu.com/download-anhdv-boot-2021-premium-moi-nhat/"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9.jpg"/><Relationship Id="rId4" Type="http://schemas.openxmlformats.org/officeDocument/2006/relationships/image" Target="../media/image49.jpg"/><Relationship Id="rId5" Type="http://schemas.openxmlformats.org/officeDocument/2006/relationships/image" Target="../media/image53.jpg"/><Relationship Id="rId6" Type="http://schemas.openxmlformats.org/officeDocument/2006/relationships/image" Target="../media/image4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hyperlink" Target="https://blogtailieu.com/download-anhdv-boot-2021-premium-moi-nhat/"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3.xml"/><Relationship Id="rId3" Type="http://schemas.openxmlformats.org/officeDocument/2006/relationships/image" Target="../media/image5.pn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5.xml"/><Relationship Id="rId3" Type="http://schemas.openxmlformats.org/officeDocument/2006/relationships/image" Target="../media/image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6.xml"/><Relationship Id="rId3" Type="http://schemas.openxmlformats.org/officeDocument/2006/relationships/image" Target="../media/image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62.png"/><Relationship Id="rId4" Type="http://schemas.openxmlformats.org/officeDocument/2006/relationships/image" Target="../media/image51.png"/><Relationship Id="rId5" Type="http://schemas.openxmlformats.org/officeDocument/2006/relationships/image" Target="../media/image56.png"/><Relationship Id="rId6" Type="http://schemas.openxmlformats.org/officeDocument/2006/relationships/image" Target="../media/image60.png"/><Relationship Id="rId7"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1.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xml"/><Relationship Id="rId3" Type="http://schemas.openxmlformats.org/officeDocument/2006/relationships/image" Target="../media/image2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1"/>
          <p:cNvSpPr txBox="1"/>
          <p:nvPr/>
        </p:nvSpPr>
        <p:spPr>
          <a:xfrm>
            <a:off x="2668491" y="1077516"/>
            <a:ext cx="2590800" cy="5191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800" u="none" cap="none" strike="noStrike">
                <a:solidFill>
                  <a:schemeClr val="lt1"/>
                </a:solidFill>
                <a:latin typeface="Times New Roman"/>
                <a:ea typeface="Times New Roman"/>
                <a:cs typeface="Times New Roman"/>
                <a:sym typeface="Times New Roman"/>
              </a:rPr>
              <a:t>Tiết 38 - Bài 21:</a:t>
            </a:r>
            <a:endParaRPr/>
          </a:p>
        </p:txBody>
      </p:sp>
      <p:sp>
        <p:nvSpPr>
          <p:cNvPr id="398" name="Google Shape;398;p1"/>
          <p:cNvSpPr txBox="1"/>
          <p:nvPr/>
        </p:nvSpPr>
        <p:spPr>
          <a:xfrm>
            <a:off x="2362200" y="609601"/>
            <a:ext cx="7086600" cy="5191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i="1" sz="2800" u="sng" cap="none" strike="noStrike">
              <a:solidFill>
                <a:srgbClr val="090703"/>
              </a:solidFill>
              <a:latin typeface="Times New Roman"/>
              <a:ea typeface="Times New Roman"/>
              <a:cs typeface="Times New Roman"/>
              <a:sym typeface="Times New Roman"/>
            </a:endParaRPr>
          </a:p>
        </p:txBody>
      </p:sp>
      <p:sp>
        <p:nvSpPr>
          <p:cNvPr id="399" name="Google Shape;399;p1"/>
          <p:cNvSpPr/>
          <p:nvPr/>
        </p:nvSpPr>
        <p:spPr>
          <a:xfrm>
            <a:off x="2794212" y="13719"/>
            <a:ext cx="7692278" cy="952500"/>
          </a:xfrm>
          <a:prstGeom prst="rect">
            <a:avLst/>
          </a:prstGeom>
        </p:spPr>
        <p:txBody>
          <a:bodyPr>
            <a:prstTxWarp prst="textPlain"/>
          </a:bodyPr>
          <a:lstStyle/>
          <a:p>
            <a:pPr lvl="0" algn="ctr"/>
            <a:r>
              <a:rPr b="1" i="0">
                <a:ln>
                  <a:noFill/>
                </a:ln>
                <a:solidFill>
                  <a:srgbClr val="C00000"/>
                </a:solidFill>
                <a:latin typeface="Arial"/>
              </a:rPr>
              <a:t>Chöông 1 – CHAÂU AÂU</a:t>
            </a:r>
          </a:p>
        </p:txBody>
      </p:sp>
      <p:pic>
        <p:nvPicPr>
          <p:cNvPr id="400" name="Google Shape;400;p1"/>
          <p:cNvPicPr preferRelativeResize="0"/>
          <p:nvPr/>
        </p:nvPicPr>
        <p:blipFill rotWithShape="1">
          <a:blip r:embed="rId3">
            <a:alphaModFix/>
          </a:blip>
          <a:srcRect b="0" l="0" r="0" t="0"/>
          <a:stretch/>
        </p:blipFill>
        <p:spPr>
          <a:xfrm>
            <a:off x="120073" y="964447"/>
            <a:ext cx="11804071" cy="5812277"/>
          </a:xfrm>
          <a:prstGeom prst="rect">
            <a:avLst/>
          </a:prstGeom>
          <a:noFill/>
          <a:ln>
            <a:noFill/>
          </a:ln>
        </p:spPr>
      </p:pic>
      <p:sp>
        <p:nvSpPr>
          <p:cNvPr id="401" name="Google Shape;401;p1"/>
          <p:cNvSpPr txBox="1"/>
          <p:nvPr/>
        </p:nvSpPr>
        <p:spPr>
          <a:xfrm>
            <a:off x="-127198" y="1560329"/>
            <a:ext cx="12298611"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4800" u="none" cap="none" strike="noStrike">
                <a:solidFill>
                  <a:srgbClr val="FF0000"/>
                </a:solidFill>
                <a:latin typeface="Tahoma"/>
                <a:ea typeface="Tahoma"/>
                <a:cs typeface="Tahoma"/>
                <a:sym typeface="Tahoma"/>
              </a:rPr>
              <a:t>THIÊN NHIÊN CHÂU ÂU</a:t>
            </a:r>
            <a:endParaRPr/>
          </a:p>
        </p:txBody>
      </p:sp>
      <p:sp>
        <p:nvSpPr>
          <p:cNvPr id="402" name="Google Shape;402;p1"/>
          <p:cNvSpPr txBox="1"/>
          <p:nvPr/>
        </p:nvSpPr>
        <p:spPr>
          <a:xfrm>
            <a:off x="1752600" y="952500"/>
            <a:ext cx="19812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3600" u="none" cap="none" strike="noStrike">
                <a:solidFill>
                  <a:schemeClr val="lt1"/>
                </a:solidFill>
                <a:latin typeface="Times New Roman"/>
                <a:ea typeface="Times New Roman"/>
                <a:cs typeface="Times New Roman"/>
                <a:sym typeface="Times New Roman"/>
              </a:rPr>
              <a:t>BÀI 1:</a:t>
            </a:r>
            <a:endParaRPr/>
          </a:p>
        </p:txBody>
      </p:sp>
      <p:pic>
        <p:nvPicPr>
          <p:cNvPr id="403" name="Google Shape;403;p1"/>
          <p:cNvPicPr preferRelativeResize="0"/>
          <p:nvPr/>
        </p:nvPicPr>
        <p:blipFill rotWithShape="1">
          <a:blip r:embed="rId4">
            <a:alphaModFix/>
          </a:blip>
          <a:srcRect b="0" l="0" r="0" t="0"/>
          <a:stretch/>
        </p:blipFill>
        <p:spPr>
          <a:xfrm>
            <a:off x="94234" y="9237"/>
            <a:ext cx="1128887" cy="9524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99"/>
                                        </p:tgtEl>
                                        <p:attrNameLst>
                                          <p:attrName>style.visibility</p:attrName>
                                        </p:attrNameLst>
                                      </p:cBhvr>
                                      <p:to>
                                        <p:strVal val="visible"/>
                                      </p:to>
                                    </p:set>
                                    <p:anim calcmode="lin" valueType="num">
                                      <p:cBhvr additive="base">
                                        <p:cTn dur="500"/>
                                        <p:tgtEl>
                                          <p:spTgt spid="399"/>
                                        </p:tgtEl>
                                        <p:attrNameLst>
                                          <p:attrName>ppt_w</p:attrName>
                                        </p:attrNameLst>
                                      </p:cBhvr>
                                      <p:tavLst>
                                        <p:tav fmla="" tm="0">
                                          <p:val>
                                            <p:strVal val="0"/>
                                          </p:val>
                                        </p:tav>
                                        <p:tav fmla="" tm="100000">
                                          <p:val>
                                            <p:strVal val="#ppt_w"/>
                                          </p:val>
                                        </p:tav>
                                      </p:tavLst>
                                    </p:anim>
                                    <p:anim calcmode="lin" valueType="num">
                                      <p:cBhvr additive="base">
                                        <p:cTn dur="500"/>
                                        <p:tgtEl>
                                          <p:spTgt spid="39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500"/>
                                        <p:tgtEl>
                                          <p:spTgt spid="4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1000"/>
                                        <p:tgtEl>
                                          <p:spTgt spid="3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80"/>
                                        <p:tgtEl>
                                          <p:spTgt spid="4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pic>
        <p:nvPicPr>
          <p:cNvPr descr="maxresdefault.jpg" id="542" name="Google Shape;542;p10"/>
          <p:cNvPicPr preferRelativeResize="0"/>
          <p:nvPr/>
        </p:nvPicPr>
        <p:blipFill rotWithShape="1">
          <a:blip r:embed="rId3">
            <a:alphaModFix/>
          </a:blip>
          <a:srcRect b="0" l="20042" r="28151" t="0"/>
          <a:stretch/>
        </p:blipFill>
        <p:spPr>
          <a:xfrm>
            <a:off x="1550895" y="78762"/>
            <a:ext cx="8821305" cy="6622485"/>
          </a:xfrm>
          <a:prstGeom prst="rect">
            <a:avLst/>
          </a:prstGeom>
          <a:noFill/>
          <a:ln>
            <a:noFill/>
          </a:ln>
        </p:spPr>
      </p:pic>
      <p:pic>
        <p:nvPicPr>
          <p:cNvPr descr="vung-du-lich-bac-bo-4-638.jpg" id="543" name="Google Shape;543;p10"/>
          <p:cNvPicPr preferRelativeResize="0"/>
          <p:nvPr/>
        </p:nvPicPr>
        <p:blipFill rotWithShape="1">
          <a:blip r:embed="rId4">
            <a:alphaModFix/>
          </a:blip>
          <a:srcRect b="3327" l="4298" r="17392" t="7314"/>
          <a:stretch/>
        </p:blipFill>
        <p:spPr>
          <a:xfrm>
            <a:off x="5952312" y="1"/>
            <a:ext cx="4635316" cy="3971109"/>
          </a:xfrm>
          <a:prstGeom prst="rect">
            <a:avLst/>
          </a:prstGeom>
          <a:noFill/>
          <a:ln>
            <a:noFill/>
          </a:ln>
        </p:spPr>
      </p:pic>
      <p:sp>
        <p:nvSpPr>
          <p:cNvPr id="544" name="Google Shape;544;p10"/>
          <p:cNvSpPr txBox="1"/>
          <p:nvPr/>
        </p:nvSpPr>
        <p:spPr>
          <a:xfrm>
            <a:off x="2595163" y="6291971"/>
            <a:ext cx="7184573" cy="5232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2800">
                <a:solidFill>
                  <a:srgbClr val="0000CC"/>
                </a:solidFill>
                <a:latin typeface="Times New Roman"/>
                <a:ea typeface="Times New Roman"/>
                <a:cs typeface="Times New Roman"/>
                <a:sym typeface="Times New Roman"/>
              </a:rPr>
              <a:t>Liên hệ nhận xét đường bờ biển của Việt Nam?</a:t>
            </a:r>
            <a:endParaRPr sz="2800">
              <a:solidFill>
                <a:srgbClr val="0000CC"/>
              </a:solidFill>
              <a:latin typeface="Times New Roman"/>
              <a:ea typeface="Times New Roman"/>
              <a:cs typeface="Times New Roman"/>
              <a:sym typeface="Times New Roman"/>
            </a:endParaRPr>
          </a:p>
        </p:txBody>
      </p:sp>
      <p:sp>
        <p:nvSpPr>
          <p:cNvPr id="545" name="Google Shape;545;p10"/>
          <p:cNvSpPr txBox="1"/>
          <p:nvPr/>
        </p:nvSpPr>
        <p:spPr>
          <a:xfrm>
            <a:off x="1524001" y="1"/>
            <a:ext cx="2599509" cy="31350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400">
                <a:solidFill>
                  <a:schemeClr val="dk1"/>
                </a:solidFill>
                <a:latin typeface="Times New Roman"/>
                <a:ea typeface="Times New Roman"/>
                <a:cs typeface="Times New Roman"/>
                <a:sym typeface="Times New Roman"/>
              </a:rPr>
              <a:t>H. Lược đồ tự nhiên Việt Nam</a:t>
            </a:r>
            <a:endParaRPr sz="1400">
              <a:solidFill>
                <a:schemeClr val="dk1"/>
              </a:solidFill>
              <a:latin typeface="Times New Roman"/>
              <a:ea typeface="Times New Roman"/>
              <a:cs typeface="Times New Roman"/>
              <a:sym typeface="Times New Roman"/>
            </a:endParaRPr>
          </a:p>
        </p:txBody>
      </p:sp>
      <p:sp>
        <p:nvSpPr>
          <p:cNvPr id="546" name="Google Shape;546;p10"/>
          <p:cNvSpPr txBox="1"/>
          <p:nvPr/>
        </p:nvSpPr>
        <p:spPr>
          <a:xfrm>
            <a:off x="6300653" y="1"/>
            <a:ext cx="2599509" cy="31350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400">
                <a:solidFill>
                  <a:schemeClr val="dk1"/>
                </a:solidFill>
                <a:latin typeface="Times New Roman"/>
                <a:ea typeface="Times New Roman"/>
                <a:cs typeface="Times New Roman"/>
                <a:sym typeface="Times New Roman"/>
              </a:rPr>
              <a:t>H. Lược đồ hành chính Bắc Bộ</a:t>
            </a:r>
            <a:endParaRPr sz="1400">
              <a:solidFill>
                <a:schemeClr val="dk1"/>
              </a:solidFill>
              <a:latin typeface="Times New Roman"/>
              <a:ea typeface="Times New Roman"/>
              <a:cs typeface="Times New Roman"/>
              <a:sym typeface="Times New Roman"/>
            </a:endParaRPr>
          </a:p>
        </p:txBody>
      </p:sp>
      <p:pic>
        <p:nvPicPr>
          <p:cNvPr descr="tải xuống (1).jpg" id="547" name="Google Shape;547;p10"/>
          <p:cNvPicPr preferRelativeResize="0"/>
          <p:nvPr/>
        </p:nvPicPr>
        <p:blipFill rotWithShape="1">
          <a:blip r:embed="rId5">
            <a:alphaModFix/>
          </a:blip>
          <a:srcRect b="0" l="0" r="0" t="0"/>
          <a:stretch/>
        </p:blipFill>
        <p:spPr>
          <a:xfrm>
            <a:off x="4810261" y="26127"/>
            <a:ext cx="5811379" cy="4352925"/>
          </a:xfrm>
          <a:prstGeom prst="rect">
            <a:avLst/>
          </a:prstGeom>
          <a:noFill/>
          <a:ln>
            <a:noFill/>
          </a:ln>
        </p:spPr>
      </p:pic>
      <p:sp>
        <p:nvSpPr>
          <p:cNvPr id="548" name="Google Shape;548;p10"/>
          <p:cNvSpPr txBox="1"/>
          <p:nvPr/>
        </p:nvSpPr>
        <p:spPr>
          <a:xfrm>
            <a:off x="4837619" y="3818737"/>
            <a:ext cx="2420976" cy="5232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2800">
                <a:solidFill>
                  <a:srgbClr val="0000CC"/>
                </a:solidFill>
                <a:latin typeface="Times New Roman"/>
                <a:ea typeface="Times New Roman"/>
                <a:cs typeface="Times New Roman"/>
                <a:sym typeface="Times New Roman"/>
              </a:rPr>
              <a:t>Vịnh Hạ Long</a:t>
            </a:r>
            <a:endParaRPr sz="2800">
              <a:solidFill>
                <a:srgbClr val="0000CC"/>
              </a:solidFill>
              <a:latin typeface="Times New Roman"/>
              <a:ea typeface="Times New Roman"/>
              <a:cs typeface="Times New Roman"/>
              <a:sym typeface="Times New Roman"/>
            </a:endParaRPr>
          </a:p>
        </p:txBody>
      </p:sp>
      <p:pic>
        <p:nvPicPr>
          <p:cNvPr descr="images (1).jpg" id="549" name="Google Shape;549;p10"/>
          <p:cNvPicPr preferRelativeResize="0"/>
          <p:nvPr/>
        </p:nvPicPr>
        <p:blipFill rotWithShape="1">
          <a:blip r:embed="rId6">
            <a:alphaModFix/>
          </a:blip>
          <a:srcRect b="0" l="0" r="0" t="0"/>
          <a:stretch/>
        </p:blipFill>
        <p:spPr>
          <a:xfrm>
            <a:off x="4776652" y="46905"/>
            <a:ext cx="5891349" cy="378051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4"/>
                                        </p:tgtEl>
                                        <p:attrNameLst>
                                          <p:attrName>style.visibility</p:attrName>
                                        </p:attrNameLst>
                                      </p:cBhvr>
                                      <p:to>
                                        <p:strVal val="visible"/>
                                      </p:to>
                                    </p:set>
                                    <p:animEffect filter="fade" transition="in">
                                      <p:cBhvr>
                                        <p:cTn dur="500"/>
                                        <p:tgtEl>
                                          <p:spTgt spid="5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543"/>
                                        </p:tgtEl>
                                        <p:attrNameLst>
                                          <p:attrName>ppt_y</p:attrName>
                                        </p:attrNameLst>
                                      </p:cBhvr>
                                      <p:tavLst>
                                        <p:tav fmla="" tm="0">
                                          <p:val>
                                            <p:strVal val="#ppt_y"/>
                                          </p:val>
                                        </p:tav>
                                        <p:tav fmla="" tm="100000">
                                          <p:val>
                                            <p:strVal val="#ppt_y+1"/>
                                          </p:val>
                                        </p:tav>
                                      </p:tavLst>
                                    </p:anim>
                                    <p:set>
                                      <p:cBhvr>
                                        <p:cTn dur="1" fill="hold">
                                          <p:stCondLst>
                                            <p:cond delay="500"/>
                                          </p:stCondLst>
                                        </p:cTn>
                                        <p:tgtEl>
                                          <p:spTgt spid="54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47"/>
                                        </p:tgtEl>
                                        <p:attrNameLst>
                                          <p:attrName>style.visibility</p:attrName>
                                        </p:attrNameLst>
                                      </p:cBhvr>
                                      <p:to>
                                        <p:strVal val="visible"/>
                                      </p:to>
                                    </p:set>
                                    <p:anim calcmode="lin" valueType="num">
                                      <p:cBhvr additive="base">
                                        <p:cTn dur="500"/>
                                        <p:tgtEl>
                                          <p:spTgt spid="547"/>
                                        </p:tgtEl>
                                        <p:attrNameLst>
                                          <p:attrName>ppt_w</p:attrName>
                                        </p:attrNameLst>
                                      </p:cBhvr>
                                      <p:tavLst>
                                        <p:tav fmla="" tm="0">
                                          <p:val>
                                            <p:strVal val="0"/>
                                          </p:val>
                                        </p:tav>
                                        <p:tav fmla="" tm="100000">
                                          <p:val>
                                            <p:strVal val="#ppt_w"/>
                                          </p:val>
                                        </p:tav>
                                      </p:tavLst>
                                    </p:anim>
                                    <p:anim calcmode="lin" valueType="num">
                                      <p:cBhvr additive="base">
                                        <p:cTn dur="500"/>
                                        <p:tgtEl>
                                          <p:spTgt spid="54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48"/>
                                        </p:tgtEl>
                                        <p:attrNameLst>
                                          <p:attrName>style.visibility</p:attrName>
                                        </p:attrNameLst>
                                      </p:cBhvr>
                                      <p:to>
                                        <p:strVal val="visible"/>
                                      </p:to>
                                    </p:set>
                                    <p:anim calcmode="lin" valueType="num">
                                      <p:cBhvr additive="base">
                                        <p:cTn dur="500"/>
                                        <p:tgtEl>
                                          <p:spTgt spid="548"/>
                                        </p:tgtEl>
                                        <p:attrNameLst>
                                          <p:attrName>ppt_w</p:attrName>
                                        </p:attrNameLst>
                                      </p:cBhvr>
                                      <p:tavLst>
                                        <p:tav fmla="" tm="0">
                                          <p:val>
                                            <p:strVal val="0"/>
                                          </p:val>
                                        </p:tav>
                                        <p:tav fmla="" tm="100000">
                                          <p:val>
                                            <p:strVal val="#ppt_w"/>
                                          </p:val>
                                        </p:tav>
                                      </p:tavLst>
                                    </p:anim>
                                    <p:anim calcmode="lin" valueType="num">
                                      <p:cBhvr additive="base">
                                        <p:cTn dur="500"/>
                                        <p:tgtEl>
                                          <p:spTgt spid="54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9"/>
                                        </p:tgtEl>
                                        <p:attrNameLst>
                                          <p:attrName>style.visibility</p:attrName>
                                        </p:attrNameLst>
                                      </p:cBhvr>
                                      <p:to>
                                        <p:strVal val="visible"/>
                                      </p:to>
                                    </p:set>
                                    <p:animEffect filter="fade" transition="in">
                                      <p:cBhvr>
                                        <p:cTn dur="500"/>
                                        <p:tgtEl>
                                          <p:spTgt spid="5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pic>
        <p:nvPicPr>
          <p:cNvPr id="554" name="Google Shape;554;p11"/>
          <p:cNvPicPr preferRelativeResize="0"/>
          <p:nvPr/>
        </p:nvPicPr>
        <p:blipFill rotWithShape="1">
          <a:blip r:embed="rId3">
            <a:alphaModFix/>
          </a:blip>
          <a:srcRect b="0" l="0" r="0" t="0"/>
          <a:stretch/>
        </p:blipFill>
        <p:spPr>
          <a:xfrm>
            <a:off x="6053686" y="129300"/>
            <a:ext cx="6082056" cy="6414669"/>
          </a:xfrm>
          <a:prstGeom prst="rect">
            <a:avLst/>
          </a:prstGeom>
          <a:noFill/>
          <a:ln>
            <a:noFill/>
          </a:ln>
        </p:spPr>
      </p:pic>
      <p:sp>
        <p:nvSpPr>
          <p:cNvPr id="555" name="Google Shape;555;p11"/>
          <p:cNvSpPr txBox="1"/>
          <p:nvPr/>
        </p:nvSpPr>
        <p:spPr>
          <a:xfrm>
            <a:off x="10402169" y="4033656"/>
            <a:ext cx="17526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C0000"/>
              </a:buClr>
              <a:buSzPts val="1800"/>
              <a:buFont typeface="Arial"/>
              <a:buNone/>
            </a:pPr>
            <a:r>
              <a:rPr b="1" lang="en-US" sz="1800">
                <a:solidFill>
                  <a:srgbClr val="CC0000"/>
                </a:solidFill>
                <a:latin typeface="Times New Roman"/>
                <a:ea typeface="Times New Roman"/>
                <a:cs typeface="Times New Roman"/>
                <a:sym typeface="Times New Roman"/>
              </a:rPr>
              <a:t>D. Cáp ca</a:t>
            </a:r>
            <a:endParaRPr/>
          </a:p>
        </p:txBody>
      </p:sp>
      <p:sp>
        <p:nvSpPr>
          <p:cNvPr id="556" name="Google Shape;556;p11"/>
          <p:cNvSpPr txBox="1"/>
          <p:nvPr/>
        </p:nvSpPr>
        <p:spPr>
          <a:xfrm rot="-777896">
            <a:off x="9533581" y="2099558"/>
            <a:ext cx="1346520"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33399"/>
              </a:buClr>
              <a:buSzPts val="2400"/>
              <a:buFont typeface="Arial"/>
              <a:buNone/>
            </a:pPr>
            <a:r>
              <a:rPr b="1" i="1" lang="en-US" sz="2400">
                <a:solidFill>
                  <a:srgbClr val="333399"/>
                </a:solidFill>
                <a:latin typeface="Times New Roman"/>
                <a:ea typeface="Times New Roman"/>
                <a:cs typeface="Times New Roman"/>
                <a:sym typeface="Times New Roman"/>
              </a:rPr>
              <a:t>ĐB. Đông Âu</a:t>
            </a:r>
            <a:endParaRPr b="1" i="1" sz="2400">
              <a:solidFill>
                <a:srgbClr val="333399"/>
              </a:solidFill>
              <a:latin typeface="Times New Roman"/>
              <a:ea typeface="Times New Roman"/>
              <a:cs typeface="Times New Roman"/>
              <a:sym typeface="Times New Roman"/>
            </a:endParaRPr>
          </a:p>
        </p:txBody>
      </p:sp>
      <p:sp>
        <p:nvSpPr>
          <p:cNvPr id="557" name="Google Shape;557;p11"/>
          <p:cNvSpPr txBox="1"/>
          <p:nvPr/>
        </p:nvSpPr>
        <p:spPr>
          <a:xfrm rot="-177555">
            <a:off x="7358552" y="3892567"/>
            <a:ext cx="112820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C0000"/>
              </a:buClr>
              <a:buSzPts val="1800"/>
              <a:buFont typeface="Arial"/>
              <a:buNone/>
            </a:pPr>
            <a:r>
              <a:rPr b="1" i="1" lang="en-US" sz="1800">
                <a:solidFill>
                  <a:srgbClr val="CC0000"/>
                </a:solidFill>
                <a:latin typeface="Times New Roman"/>
                <a:ea typeface="Times New Roman"/>
                <a:cs typeface="Times New Roman"/>
                <a:sym typeface="Times New Roman"/>
              </a:rPr>
              <a:t>D. An-pơ</a:t>
            </a:r>
            <a:endParaRPr b="1" i="1" sz="1800">
              <a:solidFill>
                <a:srgbClr val="CC0000"/>
              </a:solidFill>
              <a:latin typeface="Times New Roman"/>
              <a:ea typeface="Times New Roman"/>
              <a:cs typeface="Times New Roman"/>
              <a:sym typeface="Times New Roman"/>
            </a:endParaRPr>
          </a:p>
        </p:txBody>
      </p:sp>
      <p:sp>
        <p:nvSpPr>
          <p:cNvPr id="558" name="Google Shape;558;p11"/>
          <p:cNvSpPr txBox="1"/>
          <p:nvPr/>
        </p:nvSpPr>
        <p:spPr>
          <a:xfrm rot="-1692819">
            <a:off x="7560229" y="1934134"/>
            <a:ext cx="18288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C0000"/>
              </a:buClr>
              <a:buSzPts val="1800"/>
              <a:buFont typeface="Arial"/>
              <a:buNone/>
            </a:pPr>
            <a:r>
              <a:rPr b="1" i="1" lang="en-US" sz="1800">
                <a:solidFill>
                  <a:srgbClr val="CC0000"/>
                </a:solidFill>
                <a:latin typeface="Times New Roman"/>
                <a:ea typeface="Times New Roman"/>
                <a:cs typeface="Times New Roman"/>
                <a:sym typeface="Times New Roman"/>
              </a:rPr>
              <a:t>D. Xcan-đi-na-vi</a:t>
            </a:r>
            <a:endParaRPr/>
          </a:p>
        </p:txBody>
      </p:sp>
      <p:sp>
        <p:nvSpPr>
          <p:cNvPr id="559" name="Google Shape;559;p11"/>
          <p:cNvSpPr/>
          <p:nvPr/>
        </p:nvSpPr>
        <p:spPr>
          <a:xfrm rot="3078216">
            <a:off x="10187372" y="2087346"/>
            <a:ext cx="1905000" cy="352022"/>
          </a:xfrm>
          <a:prstGeom prst="wedgeRectCallout">
            <a:avLst>
              <a:gd fmla="val -17759" name="adj1"/>
              <a:gd fmla="val 42287" name="adj2"/>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1E4E79"/>
                </a:solidFill>
                <a:latin typeface="Times New Roman"/>
                <a:ea typeface="Times New Roman"/>
                <a:cs typeface="Times New Roman"/>
                <a:sym typeface="Times New Roman"/>
              </a:rPr>
              <a:t>Dãy U-RAN</a:t>
            </a:r>
            <a:endParaRPr/>
          </a:p>
        </p:txBody>
      </p:sp>
      <p:sp>
        <p:nvSpPr>
          <p:cNvPr id="560" name="Google Shape;560;p11"/>
          <p:cNvSpPr txBox="1"/>
          <p:nvPr/>
        </p:nvSpPr>
        <p:spPr>
          <a:xfrm rot="1151697">
            <a:off x="8565909" y="3828797"/>
            <a:ext cx="1389043"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1600"/>
              <a:buFont typeface="Arial"/>
              <a:buNone/>
            </a:pPr>
            <a:r>
              <a:rPr b="1" lang="en-US" sz="1600">
                <a:solidFill>
                  <a:srgbClr val="C00000"/>
                </a:solidFill>
                <a:latin typeface="Times New Roman"/>
                <a:ea typeface="Times New Roman"/>
                <a:cs typeface="Times New Roman"/>
                <a:sym typeface="Times New Roman"/>
              </a:rPr>
              <a:t>D. Các - pát</a:t>
            </a:r>
            <a:endParaRPr b="1" sz="1600">
              <a:solidFill>
                <a:srgbClr val="C00000"/>
              </a:solidFill>
              <a:latin typeface="Times New Roman"/>
              <a:ea typeface="Times New Roman"/>
              <a:cs typeface="Times New Roman"/>
              <a:sym typeface="Times New Roman"/>
            </a:endParaRPr>
          </a:p>
        </p:txBody>
      </p:sp>
      <p:sp>
        <p:nvSpPr>
          <p:cNvPr id="561" name="Google Shape;561;p11"/>
          <p:cNvSpPr txBox="1"/>
          <p:nvPr/>
        </p:nvSpPr>
        <p:spPr>
          <a:xfrm rot="-777896">
            <a:off x="7896169" y="3132727"/>
            <a:ext cx="1598696"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33399"/>
              </a:buClr>
              <a:buSzPts val="2000"/>
              <a:buFont typeface="Arial"/>
              <a:buNone/>
            </a:pPr>
            <a:r>
              <a:rPr b="1" i="1" lang="en-US" sz="2000">
                <a:solidFill>
                  <a:srgbClr val="333399"/>
                </a:solidFill>
                <a:latin typeface="Times New Roman"/>
                <a:ea typeface="Times New Roman"/>
                <a:cs typeface="Times New Roman"/>
                <a:sym typeface="Times New Roman"/>
              </a:rPr>
              <a:t>ĐB. Bắc Âu</a:t>
            </a:r>
            <a:endParaRPr b="1" i="1" sz="2000">
              <a:solidFill>
                <a:srgbClr val="333399"/>
              </a:solidFill>
              <a:latin typeface="Times New Roman"/>
              <a:ea typeface="Times New Roman"/>
              <a:cs typeface="Times New Roman"/>
              <a:sym typeface="Times New Roman"/>
            </a:endParaRPr>
          </a:p>
        </p:txBody>
      </p:sp>
      <p:sp>
        <p:nvSpPr>
          <p:cNvPr id="562" name="Google Shape;562;p11"/>
          <p:cNvSpPr txBox="1"/>
          <p:nvPr/>
        </p:nvSpPr>
        <p:spPr>
          <a:xfrm rot="1693480">
            <a:off x="6297636" y="4284173"/>
            <a:ext cx="148128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C0000"/>
              </a:buClr>
              <a:buSzPts val="1800"/>
              <a:buFont typeface="Arial"/>
              <a:buNone/>
            </a:pPr>
            <a:r>
              <a:rPr b="1" i="1" lang="en-US" sz="1800">
                <a:solidFill>
                  <a:srgbClr val="CC0000"/>
                </a:solidFill>
                <a:latin typeface="Times New Roman"/>
                <a:ea typeface="Times New Roman"/>
                <a:cs typeface="Times New Roman"/>
                <a:sym typeface="Times New Roman"/>
              </a:rPr>
              <a:t>D. Py-Rê-Nê</a:t>
            </a:r>
            <a:endParaRPr b="1" i="1" sz="1800">
              <a:solidFill>
                <a:srgbClr val="CC0000"/>
              </a:solidFill>
              <a:latin typeface="Times New Roman"/>
              <a:ea typeface="Times New Roman"/>
              <a:cs typeface="Times New Roman"/>
              <a:sym typeface="Times New Roman"/>
            </a:endParaRPr>
          </a:p>
        </p:txBody>
      </p:sp>
      <p:sp>
        <p:nvSpPr>
          <p:cNvPr id="563" name="Google Shape;563;p11"/>
          <p:cNvSpPr txBox="1"/>
          <p:nvPr/>
        </p:nvSpPr>
        <p:spPr>
          <a:xfrm>
            <a:off x="169176" y="106514"/>
            <a:ext cx="533896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C00000"/>
                </a:solidFill>
                <a:latin typeface="Times New Roman"/>
                <a:ea typeface="Times New Roman"/>
                <a:cs typeface="Times New Roman"/>
                <a:sym typeface="Times New Roman"/>
              </a:rPr>
              <a:t>2. Đặc điểm tự nhiên châu Âu:</a:t>
            </a:r>
            <a:endParaRPr/>
          </a:p>
        </p:txBody>
      </p:sp>
      <p:sp>
        <p:nvSpPr>
          <p:cNvPr id="564" name="Google Shape;564;p11"/>
          <p:cNvSpPr txBox="1"/>
          <p:nvPr/>
        </p:nvSpPr>
        <p:spPr>
          <a:xfrm rot="352298">
            <a:off x="8509440" y="4392600"/>
            <a:ext cx="1303050"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1600"/>
              <a:buFont typeface="Arial"/>
              <a:buNone/>
            </a:pPr>
            <a:r>
              <a:rPr b="1" lang="en-US" sz="1600">
                <a:solidFill>
                  <a:srgbClr val="C00000"/>
                </a:solidFill>
                <a:latin typeface="Times New Roman"/>
                <a:ea typeface="Times New Roman"/>
                <a:cs typeface="Times New Roman"/>
                <a:sym typeface="Times New Roman"/>
              </a:rPr>
              <a:t>D. Ban-cang</a:t>
            </a:r>
            <a:endParaRPr b="1" sz="1600">
              <a:solidFill>
                <a:srgbClr val="C00000"/>
              </a:solidFill>
              <a:latin typeface="Times New Roman"/>
              <a:ea typeface="Times New Roman"/>
              <a:cs typeface="Times New Roman"/>
              <a:sym typeface="Times New Roman"/>
            </a:endParaRPr>
          </a:p>
        </p:txBody>
      </p:sp>
      <p:sp>
        <p:nvSpPr>
          <p:cNvPr id="565" name="Google Shape;565;p11"/>
          <p:cNvSpPr/>
          <p:nvPr/>
        </p:nvSpPr>
        <p:spPr>
          <a:xfrm>
            <a:off x="169176" y="1301536"/>
            <a:ext cx="5621509" cy="397031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800">
                <a:solidFill>
                  <a:srgbClr val="000000"/>
                </a:solidFill>
                <a:latin typeface="Times New Roman"/>
                <a:ea typeface="Times New Roman"/>
                <a:cs typeface="Times New Roman"/>
                <a:sym typeface="Times New Roman"/>
              </a:rPr>
              <a:t>+ Nhóm 1: </a:t>
            </a:r>
            <a:r>
              <a:rPr i="1" lang="en-US" sz="2800">
                <a:solidFill>
                  <a:srgbClr val="000000"/>
                </a:solidFill>
                <a:latin typeface="Times New Roman"/>
                <a:ea typeface="Times New Roman"/>
                <a:cs typeface="Times New Roman"/>
                <a:sym typeface="Times New Roman"/>
              </a:rPr>
              <a:t>Tìm hiểu đặc điểm tự nhiên của châu Âu về địa hình.</a:t>
            </a:r>
            <a:endParaRPr sz="2800">
              <a:solidFill>
                <a:srgbClr val="000000"/>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2800">
                <a:solidFill>
                  <a:srgbClr val="000000"/>
                </a:solidFill>
                <a:latin typeface="Times New Roman"/>
                <a:ea typeface="Times New Roman"/>
                <a:cs typeface="Times New Roman"/>
                <a:sym typeface="Times New Roman"/>
              </a:rPr>
              <a:t>+ Nhóm 2: </a:t>
            </a:r>
            <a:r>
              <a:rPr i="1" lang="en-US" sz="2800">
                <a:solidFill>
                  <a:srgbClr val="000000"/>
                </a:solidFill>
                <a:latin typeface="Times New Roman"/>
                <a:ea typeface="Times New Roman"/>
                <a:cs typeface="Times New Roman"/>
                <a:sym typeface="Times New Roman"/>
              </a:rPr>
              <a:t>Tìm hiểu đặc điểm tự nhiên của châu Âu về khí hậu.</a:t>
            </a:r>
            <a:endParaRPr sz="2800">
              <a:solidFill>
                <a:srgbClr val="000000"/>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2800">
                <a:solidFill>
                  <a:srgbClr val="000000"/>
                </a:solidFill>
                <a:latin typeface="Times New Roman"/>
                <a:ea typeface="Times New Roman"/>
                <a:cs typeface="Times New Roman"/>
                <a:sym typeface="Times New Roman"/>
              </a:rPr>
              <a:t>+ Nhóm 3: </a:t>
            </a:r>
            <a:r>
              <a:rPr i="1" lang="en-US" sz="2800">
                <a:solidFill>
                  <a:srgbClr val="000000"/>
                </a:solidFill>
                <a:latin typeface="Times New Roman"/>
                <a:ea typeface="Times New Roman"/>
                <a:cs typeface="Times New Roman"/>
                <a:sym typeface="Times New Roman"/>
              </a:rPr>
              <a:t>Tìm hiểu đặc điểm tự nhiên của châu Âu về sông ngòi.</a:t>
            </a:r>
            <a:endParaRPr sz="2800">
              <a:solidFill>
                <a:srgbClr val="000000"/>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2800">
                <a:solidFill>
                  <a:srgbClr val="000000"/>
                </a:solidFill>
                <a:latin typeface="Times New Roman"/>
                <a:ea typeface="Times New Roman"/>
                <a:cs typeface="Times New Roman"/>
                <a:sym typeface="Times New Roman"/>
              </a:rPr>
              <a:t>+ Nhóm 4: </a:t>
            </a:r>
            <a:r>
              <a:rPr i="1" lang="en-US" sz="2800">
                <a:solidFill>
                  <a:srgbClr val="000000"/>
                </a:solidFill>
                <a:latin typeface="Times New Roman"/>
                <a:ea typeface="Times New Roman"/>
                <a:cs typeface="Times New Roman"/>
                <a:sym typeface="Times New Roman"/>
              </a:rPr>
              <a:t>Tìm hiểu đặc điểm tự nhiên của châu Âu về các đới thiên nhiên.</a:t>
            </a:r>
            <a:endParaRPr b="0" i="0" sz="2800">
              <a:solidFill>
                <a:srgbClr val="000000"/>
              </a:solidFill>
              <a:latin typeface="Times New Roman"/>
              <a:ea typeface="Times New Roman"/>
              <a:cs typeface="Times New Roman"/>
              <a:sym typeface="Times New Roman"/>
            </a:endParaRPr>
          </a:p>
        </p:txBody>
      </p:sp>
      <p:sp>
        <p:nvSpPr>
          <p:cNvPr id="566" name="Google Shape;566;p11"/>
          <p:cNvSpPr txBox="1"/>
          <p:nvPr/>
        </p:nvSpPr>
        <p:spPr>
          <a:xfrm>
            <a:off x="-467487" y="689215"/>
            <a:ext cx="6248400" cy="6413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3600"/>
              <a:buFont typeface="Times New Roman"/>
              <a:buNone/>
            </a:pPr>
            <a:r>
              <a:rPr b="1" i="0" lang="en-US" sz="3600" u="none" cap="none" strike="noStrike">
                <a:solidFill>
                  <a:srgbClr val="FFFF00"/>
                </a:solidFill>
                <a:latin typeface="Times New Roman"/>
                <a:ea typeface="Times New Roman"/>
                <a:cs typeface="Times New Roman"/>
                <a:sym typeface="Times New Roman"/>
              </a:rPr>
              <a:t>THẢO LUẬN 5’</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59"/>
                                        </p:tgtEl>
                                        <p:attrNameLst>
                                          <p:attrName>style.visibility</p:attrName>
                                        </p:attrNameLst>
                                      </p:cBhvr>
                                      <p:to>
                                        <p:strVal val="visible"/>
                                      </p:to>
                                    </p:set>
                                    <p:animEffect filter="fade" transition="in">
                                      <p:cBhvr>
                                        <p:cTn dur="500"/>
                                        <p:tgtEl>
                                          <p:spTgt spid="5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55">
                                            <p:txEl>
                                              <p:pRg end="0" st="0"/>
                                            </p:txEl>
                                          </p:spTgt>
                                        </p:tgtEl>
                                        <p:attrNameLst>
                                          <p:attrName>style.visibility</p:attrName>
                                        </p:attrNameLst>
                                      </p:cBhvr>
                                      <p:to>
                                        <p:strVal val="visible"/>
                                      </p:to>
                                    </p:set>
                                    <p:anim calcmode="lin" valueType="num">
                                      <p:cBhvr additive="base">
                                        <p:cTn dur="500"/>
                                        <p:tgtEl>
                                          <p:spTgt spid="555">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555">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58">
                                            <p:txEl>
                                              <p:pRg end="0" st="0"/>
                                            </p:txEl>
                                          </p:spTgt>
                                        </p:tgtEl>
                                        <p:attrNameLst>
                                          <p:attrName>style.visibility</p:attrName>
                                        </p:attrNameLst>
                                      </p:cBhvr>
                                      <p:to>
                                        <p:strVal val="visible"/>
                                      </p:to>
                                    </p:set>
                                    <p:anim calcmode="lin" valueType="num">
                                      <p:cBhvr additive="base">
                                        <p:cTn dur="500"/>
                                        <p:tgtEl>
                                          <p:spTgt spid="558">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558">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57">
                                            <p:txEl>
                                              <p:pRg end="0" st="0"/>
                                            </p:txEl>
                                          </p:spTgt>
                                        </p:tgtEl>
                                        <p:attrNameLst>
                                          <p:attrName>style.visibility</p:attrName>
                                        </p:attrNameLst>
                                      </p:cBhvr>
                                      <p:to>
                                        <p:strVal val="visible"/>
                                      </p:to>
                                    </p:set>
                                    <p:anim calcmode="lin" valueType="num">
                                      <p:cBhvr additive="base">
                                        <p:cTn dur="500"/>
                                        <p:tgtEl>
                                          <p:spTgt spid="557">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557">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56">
                                            <p:txEl>
                                              <p:pRg end="0" st="0"/>
                                            </p:txEl>
                                          </p:spTgt>
                                        </p:tgtEl>
                                        <p:attrNameLst>
                                          <p:attrName>style.visibility</p:attrName>
                                        </p:attrNameLst>
                                      </p:cBhvr>
                                      <p:to>
                                        <p:strVal val="visible"/>
                                      </p:to>
                                    </p:set>
                                    <p:anim calcmode="lin" valueType="num">
                                      <p:cBhvr additive="base">
                                        <p:cTn dur="500"/>
                                        <p:tgtEl>
                                          <p:spTgt spid="556">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556">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60">
                                            <p:txEl>
                                              <p:pRg end="0" st="0"/>
                                            </p:txEl>
                                          </p:spTgt>
                                        </p:tgtEl>
                                        <p:attrNameLst>
                                          <p:attrName>style.visibility</p:attrName>
                                        </p:attrNameLst>
                                      </p:cBhvr>
                                      <p:to>
                                        <p:strVal val="visible"/>
                                      </p:to>
                                    </p:set>
                                    <p:anim calcmode="lin" valueType="num">
                                      <p:cBhvr additive="base">
                                        <p:cTn dur="500"/>
                                        <p:tgtEl>
                                          <p:spTgt spid="560">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560">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61">
                                            <p:txEl>
                                              <p:pRg end="0" st="0"/>
                                            </p:txEl>
                                          </p:spTgt>
                                        </p:tgtEl>
                                        <p:attrNameLst>
                                          <p:attrName>style.visibility</p:attrName>
                                        </p:attrNameLst>
                                      </p:cBhvr>
                                      <p:to>
                                        <p:strVal val="visible"/>
                                      </p:to>
                                    </p:set>
                                    <p:anim calcmode="lin" valueType="num">
                                      <p:cBhvr additive="base">
                                        <p:cTn dur="500"/>
                                        <p:tgtEl>
                                          <p:spTgt spid="561">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561">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62">
                                            <p:txEl>
                                              <p:pRg end="0" st="0"/>
                                            </p:txEl>
                                          </p:spTgt>
                                        </p:tgtEl>
                                        <p:attrNameLst>
                                          <p:attrName>style.visibility</p:attrName>
                                        </p:attrNameLst>
                                      </p:cBhvr>
                                      <p:to>
                                        <p:strVal val="visible"/>
                                      </p:to>
                                    </p:set>
                                    <p:anim calcmode="lin" valueType="num">
                                      <p:cBhvr additive="base">
                                        <p:cTn dur="500"/>
                                        <p:tgtEl>
                                          <p:spTgt spid="562">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562">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64">
                                            <p:txEl>
                                              <p:pRg end="0" st="0"/>
                                            </p:txEl>
                                          </p:spTgt>
                                        </p:tgtEl>
                                        <p:attrNameLst>
                                          <p:attrName>style.visibility</p:attrName>
                                        </p:attrNameLst>
                                      </p:cBhvr>
                                      <p:to>
                                        <p:strVal val="visible"/>
                                      </p:to>
                                    </p:set>
                                    <p:anim calcmode="lin" valueType="num">
                                      <p:cBhvr additive="base">
                                        <p:cTn dur="500"/>
                                        <p:tgtEl>
                                          <p:spTgt spid="564">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564">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6"/>
                                        </p:tgtEl>
                                        <p:attrNameLst>
                                          <p:attrName>style.visibility</p:attrName>
                                        </p:attrNameLst>
                                      </p:cBhvr>
                                      <p:to>
                                        <p:strVal val="visible"/>
                                      </p:to>
                                    </p:set>
                                    <p:animEffect filter="fade" transition="in">
                                      <p:cBhvr>
                                        <p:cTn dur="1100"/>
                                        <p:tgtEl>
                                          <p:spTgt spid="5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12"/>
          <p:cNvSpPr/>
          <p:nvPr/>
        </p:nvSpPr>
        <p:spPr>
          <a:xfrm>
            <a:off x="449942" y="434485"/>
            <a:ext cx="11205029" cy="6124754"/>
          </a:xfrm>
          <a:prstGeom prst="rect">
            <a:avLst/>
          </a:prstGeom>
          <a:solidFill>
            <a:schemeClr val="lt1"/>
          </a:solidFill>
          <a:ln cap="flat" cmpd="sng" w="28575">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0000"/>
                </a:solidFill>
                <a:latin typeface="Calibri"/>
                <a:ea typeface="Calibri"/>
                <a:cs typeface="Calibri"/>
                <a:sym typeface="Calibri"/>
              </a:rPr>
              <a:t>Lớp:</a:t>
            </a:r>
            <a:r>
              <a:rPr lang="en-US" sz="2800">
                <a:solidFill>
                  <a:srgbClr val="000000"/>
                </a:solidFill>
                <a:latin typeface="Calibri"/>
                <a:ea typeface="Calibri"/>
                <a:cs typeface="Calibri"/>
                <a:sym typeface="Calibri"/>
              </a:rPr>
              <a:t>..............................</a:t>
            </a:r>
            <a:endParaRPr/>
          </a:p>
          <a:p>
            <a:pPr indent="0" lvl="0" marL="0" marR="0" rtl="0" algn="l">
              <a:spcBef>
                <a:spcPts val="0"/>
              </a:spcBef>
              <a:spcAft>
                <a:spcPts val="0"/>
              </a:spcAft>
              <a:buNone/>
            </a:pPr>
            <a:r>
              <a:t/>
            </a:r>
            <a:endParaRPr b="1" sz="2800">
              <a:solidFill>
                <a:srgbClr val="000000"/>
              </a:solidFill>
              <a:latin typeface="Calibri"/>
              <a:ea typeface="Calibri"/>
              <a:cs typeface="Calibri"/>
              <a:sym typeface="Calibri"/>
            </a:endParaRPr>
          </a:p>
          <a:p>
            <a:pPr indent="0" lvl="0" marL="0" marR="0" rtl="0" algn="l">
              <a:spcBef>
                <a:spcPts val="0"/>
              </a:spcBef>
              <a:spcAft>
                <a:spcPts val="0"/>
              </a:spcAft>
              <a:buNone/>
            </a:pPr>
            <a:r>
              <a:rPr b="1" lang="en-US" sz="2800">
                <a:solidFill>
                  <a:srgbClr val="000000"/>
                </a:solidFill>
                <a:latin typeface="Calibri"/>
                <a:ea typeface="Calibri"/>
                <a:cs typeface="Calibri"/>
                <a:sym typeface="Calibri"/>
              </a:rPr>
              <a:t>        PHIẾU HỌC TẬP SỐ 1</a:t>
            </a:r>
            <a:endParaRPr sz="2800">
              <a:solidFill>
                <a:srgbClr val="000000"/>
              </a:solidFill>
              <a:latin typeface="Calibri"/>
              <a:ea typeface="Calibri"/>
              <a:cs typeface="Calibri"/>
              <a:sym typeface="Calibri"/>
            </a:endParaRPr>
          </a:p>
          <a:p>
            <a:pPr indent="0" lvl="0" marL="0" marR="0" rtl="0" algn="l">
              <a:spcBef>
                <a:spcPts val="0"/>
              </a:spcBef>
              <a:spcAft>
                <a:spcPts val="0"/>
              </a:spcAft>
              <a:buNone/>
            </a:pPr>
            <a:r>
              <a:rPr b="1" lang="en-US" sz="2800">
                <a:solidFill>
                  <a:srgbClr val="000000"/>
                </a:solidFill>
                <a:latin typeface="Calibri"/>
                <a:ea typeface="Calibri"/>
                <a:cs typeface="Calibri"/>
                <a:sym typeface="Calibri"/>
              </a:rPr>
              <a:t> </a:t>
            </a:r>
            <a:endParaRPr b="1" sz="2800">
              <a:solidFill>
                <a:srgbClr val="000000"/>
              </a:solidFill>
              <a:latin typeface="Calibri"/>
              <a:ea typeface="Calibri"/>
              <a:cs typeface="Calibri"/>
              <a:sym typeface="Calibri"/>
            </a:endParaRPr>
          </a:p>
          <a:p>
            <a:pPr indent="0" lvl="0" marL="0" marR="0" rtl="0" algn="l">
              <a:spcBef>
                <a:spcPts val="0"/>
              </a:spcBef>
              <a:spcAft>
                <a:spcPts val="0"/>
              </a:spcAft>
              <a:buNone/>
            </a:pPr>
            <a:r>
              <a:rPr b="1" lang="en-US" sz="2800" u="sng">
                <a:solidFill>
                  <a:srgbClr val="000000"/>
                </a:solidFill>
                <a:latin typeface="Calibri"/>
                <a:ea typeface="Calibri"/>
                <a:cs typeface="Calibri"/>
                <a:sym typeface="Calibri"/>
              </a:rPr>
              <a:t>Nhóm 1:</a:t>
            </a:r>
            <a:r>
              <a:rPr lang="en-US" sz="2800">
                <a:solidFill>
                  <a:srgbClr val="000000"/>
                </a:solidFill>
                <a:latin typeface="Calibri"/>
                <a:ea typeface="Calibri"/>
                <a:cs typeface="Calibri"/>
                <a:sym typeface="Calibri"/>
              </a:rPr>
              <a:t> </a:t>
            </a:r>
            <a:r>
              <a:rPr lang="en-US" sz="2800">
                <a:solidFill>
                  <a:srgbClr val="000000"/>
                </a:solidFill>
                <a:latin typeface="Times New Roman"/>
                <a:ea typeface="Times New Roman"/>
                <a:cs typeface="Times New Roman"/>
                <a:sym typeface="Times New Roman"/>
              </a:rPr>
              <a:t>Dựa vào Hình 1.1, em hãy</a:t>
            </a:r>
            <a:endParaRPr sz="2800">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rPr lang="en-US" sz="2800">
                <a:solidFill>
                  <a:srgbClr val="000000"/>
                </a:solidFill>
                <a:latin typeface="Times New Roman"/>
                <a:ea typeface="Times New Roman"/>
                <a:cs typeface="Times New Roman"/>
                <a:sym typeface="Times New Roman"/>
              </a:rPr>
              <a:t>điền vào bảng bên:</a:t>
            </a:r>
            <a:endParaRPr/>
          </a:p>
          <a:p>
            <a:pPr indent="0" lvl="0" marL="0" marR="0" rtl="0" algn="l">
              <a:spcBef>
                <a:spcPts val="0"/>
              </a:spcBef>
              <a:spcAft>
                <a:spcPts val="0"/>
              </a:spcAft>
              <a:buNone/>
            </a:pPr>
            <a:r>
              <a:t/>
            </a:r>
            <a:endParaRPr sz="28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2800">
              <a:solidFill>
                <a:srgbClr val="000000"/>
              </a:solidFill>
              <a:latin typeface="Calibri"/>
              <a:ea typeface="Calibri"/>
              <a:cs typeface="Calibri"/>
              <a:sym typeface="Calibri"/>
            </a:endParaRPr>
          </a:p>
          <a:p>
            <a:pPr indent="0" lvl="0" marL="0" marR="0" rtl="0" algn="l">
              <a:spcBef>
                <a:spcPts val="0"/>
              </a:spcBef>
              <a:spcAft>
                <a:spcPts val="0"/>
              </a:spcAft>
              <a:buNone/>
            </a:pPr>
            <a:r>
              <a:rPr lang="en-US" sz="2800">
                <a:solidFill>
                  <a:srgbClr val="000000"/>
                </a:solidFill>
                <a:latin typeface="Calibri"/>
                <a:ea typeface="Calibri"/>
                <a:cs typeface="Calibri"/>
                <a:sym typeface="Calibri"/>
              </a:rPr>
              <a:t>- Em hãy chọn đáp án Đ (đúng), S (sai) vào các câu sau, nếu sai em hãy gạch chân chỗ sai và sửa lại cho đúng:</a:t>
            </a:r>
            <a:endParaRPr/>
          </a:p>
          <a:p>
            <a:pPr indent="0" lvl="0" marL="0" marR="0" rtl="0" algn="l">
              <a:spcBef>
                <a:spcPts val="0"/>
              </a:spcBef>
              <a:spcAft>
                <a:spcPts val="0"/>
              </a:spcAft>
              <a:buNone/>
            </a:pPr>
            <a:r>
              <a:rPr lang="en-US" sz="2800">
                <a:solidFill>
                  <a:srgbClr val="000000"/>
                </a:solidFill>
                <a:latin typeface="Calibri"/>
                <a:ea typeface="Calibri"/>
                <a:cs typeface="Calibri"/>
                <a:sym typeface="Calibri"/>
              </a:rPr>
              <a:t>a. Núi già tập trung thành dải, tương đối thấp như dãy An-pơ.</a:t>
            </a:r>
            <a:endParaRPr/>
          </a:p>
          <a:p>
            <a:pPr indent="0" lvl="0" marL="0" marR="0" rtl="0" algn="l">
              <a:spcBef>
                <a:spcPts val="0"/>
              </a:spcBef>
              <a:spcAft>
                <a:spcPts val="0"/>
              </a:spcAft>
              <a:buNone/>
            </a:pPr>
            <a:r>
              <a:rPr lang="en-US" sz="2800">
                <a:solidFill>
                  <a:srgbClr val="000000"/>
                </a:solidFill>
                <a:latin typeface="Calibri"/>
                <a:ea typeface="Calibri"/>
                <a:cs typeface="Calibri"/>
                <a:sym typeface="Calibri"/>
              </a:rPr>
              <a:t>b. Núi trẻ đỉnh nhọn, sườn dốc, nhiều thung lũng sâu.</a:t>
            </a:r>
            <a:endParaRPr/>
          </a:p>
          <a:p>
            <a:pPr indent="0" lvl="0" marL="0" marR="0" rtl="0" algn="l">
              <a:spcBef>
                <a:spcPts val="0"/>
              </a:spcBef>
              <a:spcAft>
                <a:spcPts val="0"/>
              </a:spcAft>
              <a:buNone/>
            </a:pPr>
            <a:r>
              <a:rPr lang="en-US" sz="2800">
                <a:solidFill>
                  <a:srgbClr val="000000"/>
                </a:solidFill>
                <a:latin typeface="Calibri"/>
                <a:ea typeface="Calibri"/>
                <a:cs typeface="Calibri"/>
                <a:sym typeface="Calibri"/>
              </a:rPr>
              <a:t>c. </a:t>
            </a:r>
            <a:r>
              <a:rPr lang="en-US" sz="2800">
                <a:solidFill>
                  <a:schemeClr val="dk1"/>
                </a:solidFill>
                <a:latin typeface="Times New Roman"/>
                <a:ea typeface="Times New Roman"/>
                <a:cs typeface="Times New Roman"/>
                <a:sym typeface="Times New Roman"/>
              </a:rPr>
              <a:t>Phần lớn là các núi có độ cao trung bình trên 2 000 </a:t>
            </a:r>
            <a:r>
              <a:rPr lang="en-US" sz="2800">
                <a:solidFill>
                  <a:srgbClr val="000000"/>
                </a:solidFill>
                <a:latin typeface="Times New Roman"/>
                <a:ea typeface="Times New Roman"/>
                <a:cs typeface="Times New Roman"/>
                <a:sym typeface="Times New Roman"/>
              </a:rPr>
              <a:t>m.</a:t>
            </a:r>
            <a:endParaRPr sz="2800">
              <a:solidFill>
                <a:srgbClr val="000000"/>
              </a:solidFill>
              <a:latin typeface="Calibri"/>
              <a:ea typeface="Calibri"/>
              <a:cs typeface="Calibri"/>
              <a:sym typeface="Calibri"/>
            </a:endParaRPr>
          </a:p>
          <a:p>
            <a:pPr indent="0" lvl="0" marL="0" marR="0" rtl="0" algn="l">
              <a:spcBef>
                <a:spcPts val="0"/>
              </a:spcBef>
              <a:spcAft>
                <a:spcPts val="0"/>
              </a:spcAft>
              <a:buNone/>
            </a:pPr>
            <a:r>
              <a:rPr lang="en-US" sz="2800">
                <a:solidFill>
                  <a:srgbClr val="000000"/>
                </a:solidFill>
                <a:latin typeface="Calibri"/>
                <a:ea typeface="Calibri"/>
                <a:cs typeface="Calibri"/>
                <a:sym typeface="Calibri"/>
              </a:rPr>
              <a:t>d. Đồng bằng Đông Âu là đồng bằng lớn nhất châu Âu.</a:t>
            </a:r>
            <a:endParaRPr b="0" i="0" sz="2800">
              <a:solidFill>
                <a:srgbClr val="000000"/>
              </a:solidFill>
              <a:latin typeface="Calibri"/>
              <a:ea typeface="Calibri"/>
              <a:cs typeface="Calibri"/>
              <a:sym typeface="Calibri"/>
            </a:endParaRPr>
          </a:p>
        </p:txBody>
      </p:sp>
      <p:graphicFrame>
        <p:nvGraphicFramePr>
          <p:cNvPr id="572" name="Google Shape;572;p12"/>
          <p:cNvGraphicFramePr/>
          <p:nvPr/>
        </p:nvGraphicFramePr>
        <p:xfrm>
          <a:off x="6052455" y="509571"/>
          <a:ext cx="3000000" cy="3000000"/>
        </p:xfrm>
        <a:graphic>
          <a:graphicData uri="http://schemas.openxmlformats.org/drawingml/2006/table">
            <a:tbl>
              <a:tblPr>
                <a:noFill/>
                <a:tableStyleId>{1BA2F0E5-99F4-4FD6-AD99-ED98032D5610}</a:tableStyleId>
              </a:tblPr>
              <a:tblGrid>
                <a:gridCol w="1094775"/>
                <a:gridCol w="1237575"/>
                <a:gridCol w="1461275"/>
                <a:gridCol w="1508875"/>
              </a:tblGrid>
              <a:tr h="743950">
                <a:tc>
                  <a:txBody>
                    <a:bodyPr/>
                    <a:lstStyle/>
                    <a:p>
                      <a:pPr indent="0" lvl="0" marL="0" marR="0" rtl="0" algn="ctr">
                        <a:lnSpc>
                          <a:spcPct val="100000"/>
                        </a:lnSpc>
                        <a:spcBef>
                          <a:spcPts val="0"/>
                        </a:spcBef>
                        <a:spcAft>
                          <a:spcPts val="0"/>
                        </a:spcAft>
                        <a:buClr>
                          <a:srgbClr val="333399"/>
                        </a:buClr>
                        <a:buSzPts val="1600"/>
                        <a:buFont typeface="Calibri"/>
                        <a:buNone/>
                      </a:pPr>
                      <a:r>
                        <a:rPr b="1" lang="en-US" sz="1600" u="none" cap="none" strike="noStrike">
                          <a:solidFill>
                            <a:srgbClr val="333399"/>
                          </a:solidFill>
                        </a:rPr>
                        <a:t>Đặc điểm</a:t>
                      </a:r>
                      <a:endParaRPr b="1" i="0" sz="1600" u="none" cap="none" strike="noStrike">
                        <a:solidFill>
                          <a:srgbClr val="333399"/>
                        </a:solidFill>
                        <a:latin typeface="Times New Roman"/>
                        <a:ea typeface="Times New Roman"/>
                        <a:cs typeface="Times New Roman"/>
                        <a:sym typeface="Times New Roman"/>
                      </a:endParaRPr>
                    </a:p>
                  </a:txBody>
                  <a:tcPr marT="45725" marB="45725" marR="91450" marL="91450" anchor="ctr"/>
                </a:tc>
                <a:tc>
                  <a:txBody>
                    <a:bodyPr/>
                    <a:lstStyle/>
                    <a:p>
                      <a:pPr indent="0" lvl="0" marL="0" marR="0" rtl="0" algn="ctr">
                        <a:lnSpc>
                          <a:spcPct val="100000"/>
                        </a:lnSpc>
                        <a:spcBef>
                          <a:spcPts val="0"/>
                        </a:spcBef>
                        <a:spcAft>
                          <a:spcPts val="0"/>
                        </a:spcAft>
                        <a:buClr>
                          <a:srgbClr val="333399"/>
                        </a:buClr>
                        <a:buSzPts val="1600"/>
                        <a:buFont typeface="Calibri"/>
                        <a:buNone/>
                      </a:pPr>
                      <a:r>
                        <a:rPr b="1" lang="en-US" sz="1600" u="none" cap="none" strike="noStrike">
                          <a:solidFill>
                            <a:srgbClr val="333399"/>
                          </a:solidFill>
                        </a:rPr>
                        <a:t>Núi trẻ</a:t>
                      </a:r>
                      <a:endParaRPr b="1" i="0" sz="1600" u="none" cap="none" strike="noStrike">
                        <a:solidFill>
                          <a:srgbClr val="333399"/>
                        </a:solidFill>
                        <a:latin typeface="Times New Roman"/>
                        <a:ea typeface="Times New Roman"/>
                        <a:cs typeface="Times New Roman"/>
                        <a:sym typeface="Times New Roman"/>
                      </a:endParaRPr>
                    </a:p>
                  </a:txBody>
                  <a:tcPr marT="45725" marB="45725" marR="91450" marL="91450" anchor="ctr"/>
                </a:tc>
                <a:tc>
                  <a:txBody>
                    <a:bodyPr/>
                    <a:lstStyle/>
                    <a:p>
                      <a:pPr indent="0" lvl="0" marL="0" marR="0" rtl="0" algn="ctr">
                        <a:lnSpc>
                          <a:spcPct val="100000"/>
                        </a:lnSpc>
                        <a:spcBef>
                          <a:spcPts val="0"/>
                        </a:spcBef>
                        <a:spcAft>
                          <a:spcPts val="0"/>
                        </a:spcAft>
                        <a:buClr>
                          <a:srgbClr val="333399"/>
                        </a:buClr>
                        <a:buSzPts val="1600"/>
                        <a:buFont typeface="Calibri"/>
                        <a:buNone/>
                      </a:pPr>
                      <a:r>
                        <a:rPr b="1" lang="en-US" sz="1600" u="none" cap="none" strike="noStrike">
                          <a:solidFill>
                            <a:srgbClr val="333399"/>
                          </a:solidFill>
                        </a:rPr>
                        <a:t>Đồng bằng</a:t>
                      </a:r>
                      <a:endParaRPr b="1" i="0" sz="1600" u="none" cap="none" strike="noStrike">
                        <a:solidFill>
                          <a:srgbClr val="333399"/>
                        </a:solidFill>
                        <a:latin typeface="Times New Roman"/>
                        <a:ea typeface="Times New Roman"/>
                        <a:cs typeface="Times New Roman"/>
                        <a:sym typeface="Times New Roman"/>
                      </a:endParaRPr>
                    </a:p>
                  </a:txBody>
                  <a:tcPr marT="45725" marB="45725" marR="91450" marL="91450" anchor="ctr"/>
                </a:tc>
                <a:tc>
                  <a:txBody>
                    <a:bodyPr/>
                    <a:lstStyle/>
                    <a:p>
                      <a:pPr indent="0" lvl="0" marL="0" marR="0" rtl="0" algn="ctr">
                        <a:lnSpc>
                          <a:spcPct val="100000"/>
                        </a:lnSpc>
                        <a:spcBef>
                          <a:spcPts val="0"/>
                        </a:spcBef>
                        <a:spcAft>
                          <a:spcPts val="0"/>
                        </a:spcAft>
                        <a:buClr>
                          <a:srgbClr val="333399"/>
                        </a:buClr>
                        <a:buSzPts val="1600"/>
                        <a:buFont typeface="Calibri"/>
                        <a:buNone/>
                      </a:pPr>
                      <a:r>
                        <a:rPr b="1" lang="en-US" sz="1600" u="none" cap="none" strike="noStrike">
                          <a:solidFill>
                            <a:srgbClr val="333399"/>
                          </a:solidFill>
                        </a:rPr>
                        <a:t>Núi già</a:t>
                      </a:r>
                      <a:endParaRPr b="1" i="0" sz="1600" u="none" cap="none" strike="noStrike">
                        <a:solidFill>
                          <a:srgbClr val="333399"/>
                        </a:solidFill>
                        <a:latin typeface="Times New Roman"/>
                        <a:ea typeface="Times New Roman"/>
                        <a:cs typeface="Times New Roman"/>
                        <a:sym typeface="Times New Roman"/>
                      </a:endParaRPr>
                    </a:p>
                  </a:txBody>
                  <a:tcPr marT="45725" marB="45725" marR="91450" marL="91450" anchor="ctr"/>
                </a:tc>
              </a:tr>
              <a:tr h="743950">
                <a:tc>
                  <a:txBody>
                    <a:bodyPr/>
                    <a:lstStyle/>
                    <a:p>
                      <a:pPr indent="0" lvl="0" marL="0" marR="0" rtl="0" algn="ctr">
                        <a:lnSpc>
                          <a:spcPct val="100000"/>
                        </a:lnSpc>
                        <a:spcBef>
                          <a:spcPts val="0"/>
                        </a:spcBef>
                        <a:spcAft>
                          <a:spcPts val="0"/>
                        </a:spcAft>
                        <a:buClr>
                          <a:srgbClr val="336600"/>
                        </a:buClr>
                        <a:buSzPts val="1600"/>
                        <a:buFont typeface="Calibri"/>
                        <a:buNone/>
                      </a:pPr>
                      <a:r>
                        <a:rPr b="1" lang="en-US" sz="1600" u="none" cap="none" strike="noStrike">
                          <a:solidFill>
                            <a:srgbClr val="336600"/>
                          </a:solidFill>
                        </a:rPr>
                        <a:t>Phân bố</a:t>
                      </a:r>
                      <a:endParaRPr b="1" i="0" sz="1600" u="none" cap="none" strike="noStrike">
                        <a:solidFill>
                          <a:srgbClr val="336600"/>
                        </a:solidFill>
                        <a:latin typeface="Times New Roman"/>
                        <a:ea typeface="Times New Roman"/>
                        <a:cs typeface="Times New Roman"/>
                        <a:sym typeface="Times New Roman"/>
                      </a:endParaRPr>
                    </a:p>
                  </a:txBody>
                  <a:tcPr marT="45725" marB="45725" marR="91450" marL="91450" anchor="ctr"/>
                </a:tc>
                <a:tc>
                  <a:txBody>
                    <a:bodyPr/>
                    <a:lstStyle/>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chemeClr val="dk1"/>
                        </a:solidFill>
                        <a:latin typeface="Times New Roman"/>
                        <a:ea typeface="Times New Roman"/>
                        <a:cs typeface="Times New Roman"/>
                        <a:sym typeface="Times New Roman"/>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chemeClr val="dk1"/>
                        </a:solidFill>
                        <a:latin typeface="Times New Roman"/>
                        <a:ea typeface="Times New Roman"/>
                        <a:cs typeface="Times New Roman"/>
                        <a:sym typeface="Times New Roman"/>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chemeClr val="dk1"/>
                        </a:solidFill>
                        <a:latin typeface="Verdana"/>
                        <a:ea typeface="Verdana"/>
                        <a:cs typeface="Verdana"/>
                        <a:sym typeface="Verdana"/>
                      </a:endParaRPr>
                    </a:p>
                  </a:txBody>
                  <a:tcPr marT="45725" marB="45725" marR="91450" marL="91450"/>
                </a:tc>
              </a:tr>
              <a:tr h="743950">
                <a:tc>
                  <a:txBody>
                    <a:bodyPr/>
                    <a:lstStyle/>
                    <a:p>
                      <a:pPr indent="0" lvl="0" marL="0" marR="0" rtl="0" algn="ctr">
                        <a:lnSpc>
                          <a:spcPct val="100000"/>
                        </a:lnSpc>
                        <a:spcBef>
                          <a:spcPts val="0"/>
                        </a:spcBef>
                        <a:spcAft>
                          <a:spcPts val="0"/>
                        </a:spcAft>
                        <a:buClr>
                          <a:srgbClr val="336600"/>
                        </a:buClr>
                        <a:buSzPts val="1600"/>
                        <a:buFont typeface="Calibri"/>
                        <a:buNone/>
                      </a:pPr>
                      <a:r>
                        <a:rPr b="1" lang="en-US" sz="1600" u="none" cap="none" strike="noStrike">
                          <a:solidFill>
                            <a:srgbClr val="336600"/>
                          </a:solidFill>
                        </a:rPr>
                        <a:t>Hình dạng</a:t>
                      </a:r>
                      <a:endParaRPr b="1" i="0" sz="1600" u="none" cap="none" strike="noStrike">
                        <a:solidFill>
                          <a:srgbClr val="336600"/>
                        </a:solidFill>
                        <a:latin typeface="Times New Roman"/>
                        <a:ea typeface="Times New Roman"/>
                        <a:cs typeface="Times New Roman"/>
                        <a:sym typeface="Times New Roman"/>
                      </a:endParaRPr>
                    </a:p>
                  </a:txBody>
                  <a:tcPr marT="45725" marB="45725" marR="91450" marL="91450" anchor="ctr"/>
                </a:tc>
                <a:tc>
                  <a:txBody>
                    <a:bodyPr/>
                    <a:lstStyle/>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chemeClr val="dk1"/>
                        </a:solidFill>
                        <a:latin typeface="Times New Roman"/>
                        <a:ea typeface="Times New Roman"/>
                        <a:cs typeface="Times New Roman"/>
                        <a:sym typeface="Times New Roman"/>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chemeClr val="dk1"/>
                        </a:solidFill>
                        <a:latin typeface="Verdana"/>
                        <a:ea typeface="Verdana"/>
                        <a:cs typeface="Verdana"/>
                        <a:sym typeface="Verdana"/>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chemeClr val="dk1"/>
                        </a:solidFill>
                        <a:latin typeface="Verdana"/>
                        <a:ea typeface="Verdana"/>
                        <a:cs typeface="Verdana"/>
                        <a:sym typeface="Verdana"/>
                      </a:endParaRPr>
                    </a:p>
                  </a:txBody>
                  <a:tcPr marT="45725" marB="45725" marR="91450" marL="91450"/>
                </a:tc>
              </a:tr>
              <a:tr h="1079925">
                <a:tc>
                  <a:txBody>
                    <a:bodyPr/>
                    <a:lstStyle/>
                    <a:p>
                      <a:pPr indent="0" lvl="0" marL="0" marR="0" rtl="0" algn="ctr">
                        <a:lnSpc>
                          <a:spcPct val="100000"/>
                        </a:lnSpc>
                        <a:spcBef>
                          <a:spcPts val="0"/>
                        </a:spcBef>
                        <a:spcAft>
                          <a:spcPts val="0"/>
                        </a:spcAft>
                        <a:buClr>
                          <a:srgbClr val="336600"/>
                        </a:buClr>
                        <a:buSzPts val="1600"/>
                        <a:buFont typeface="Calibri"/>
                        <a:buNone/>
                      </a:pPr>
                      <a:r>
                        <a:rPr b="1" lang="en-US" sz="1600" u="none" cap="none" strike="noStrike">
                          <a:solidFill>
                            <a:srgbClr val="336600"/>
                          </a:solidFill>
                        </a:rPr>
                        <a:t>Tên địa hình</a:t>
                      </a:r>
                      <a:endParaRPr b="1" i="0" sz="1600" u="none" cap="none" strike="noStrike">
                        <a:solidFill>
                          <a:srgbClr val="336600"/>
                        </a:solidFill>
                        <a:latin typeface="Times New Roman"/>
                        <a:ea typeface="Times New Roman"/>
                        <a:cs typeface="Times New Roman"/>
                        <a:sym typeface="Times New Roman"/>
                      </a:endParaRPr>
                    </a:p>
                  </a:txBody>
                  <a:tcPr marT="45725" marB="45725" marR="91450" marL="91450" anchor="ctr"/>
                </a:tc>
                <a:tc>
                  <a:txBody>
                    <a:bodyPr/>
                    <a:lstStyle/>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chemeClr val="dk1"/>
                        </a:solidFill>
                        <a:latin typeface="Times New Roman"/>
                        <a:ea typeface="Times New Roman"/>
                        <a:cs typeface="Times New Roman"/>
                        <a:sym typeface="Times New Roman"/>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chemeClr val="dk1"/>
                        </a:solidFill>
                        <a:latin typeface="Verdana"/>
                        <a:ea typeface="Verdana"/>
                        <a:cs typeface="Verdana"/>
                        <a:sym typeface="Verdana"/>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chemeClr val="dk1"/>
                        </a:solidFill>
                        <a:latin typeface="Verdana"/>
                        <a:ea typeface="Verdana"/>
                        <a:cs typeface="Verdana"/>
                        <a:sym typeface="Verdana"/>
                      </a:endParaRPr>
                    </a:p>
                  </a:txBody>
                  <a:tcPr marT="45725" marB="45725" marR="91450" marL="91450"/>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13"/>
          <p:cNvSpPr/>
          <p:nvPr/>
        </p:nvSpPr>
        <p:spPr>
          <a:xfrm>
            <a:off x="522514" y="570023"/>
            <a:ext cx="11161486" cy="2246769"/>
          </a:xfrm>
          <a:prstGeom prst="rect">
            <a:avLst/>
          </a:prstGeom>
          <a:noFill/>
          <a:ln cap="flat" cmpd="sng" w="19050">
            <a:solidFill>
              <a:srgbClr val="FFFF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0000"/>
                </a:solidFill>
                <a:latin typeface="Times New Roman"/>
                <a:ea typeface="Times New Roman"/>
                <a:cs typeface="Times New Roman"/>
                <a:sym typeface="Times New Roman"/>
              </a:rPr>
              <a:t>Lớp:</a:t>
            </a:r>
            <a:r>
              <a:rPr lang="en-US" sz="2800">
                <a:solidFill>
                  <a:srgbClr val="000000"/>
                </a:solidFill>
                <a:latin typeface="Times New Roman"/>
                <a:ea typeface="Times New Roman"/>
                <a:cs typeface="Times New Roman"/>
                <a:sym typeface="Times New Roman"/>
              </a:rPr>
              <a:t>..............................</a:t>
            </a:r>
            <a:endParaRPr/>
          </a:p>
          <a:p>
            <a:pPr indent="0" lvl="0" marL="0" marR="0" rtl="0" algn="ctr">
              <a:spcBef>
                <a:spcPts val="0"/>
              </a:spcBef>
              <a:spcAft>
                <a:spcPts val="0"/>
              </a:spcAft>
              <a:buNone/>
            </a:pPr>
            <a:r>
              <a:rPr b="1" lang="en-US" sz="2800">
                <a:solidFill>
                  <a:srgbClr val="000000"/>
                </a:solidFill>
                <a:latin typeface="Times New Roman"/>
                <a:ea typeface="Times New Roman"/>
                <a:cs typeface="Times New Roman"/>
                <a:sym typeface="Times New Roman"/>
              </a:rPr>
              <a:t>PHIẾU HỌC TẬP SỐ 2</a:t>
            </a:r>
            <a:endParaRPr sz="2800">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rPr b="1" lang="en-US" sz="2800" u="sng">
                <a:solidFill>
                  <a:srgbClr val="000000"/>
                </a:solidFill>
                <a:latin typeface="Times New Roman"/>
                <a:ea typeface="Times New Roman"/>
                <a:cs typeface="Times New Roman"/>
                <a:sym typeface="Times New Roman"/>
              </a:rPr>
              <a:t>Nhóm 2</a:t>
            </a:r>
            <a:r>
              <a:rPr b="1" lang="en-US" sz="2800">
                <a:solidFill>
                  <a:srgbClr val="000000"/>
                </a:solidFill>
                <a:latin typeface="Times New Roman"/>
                <a:ea typeface="Times New Roman"/>
                <a:cs typeface="Times New Roman"/>
                <a:sym typeface="Times New Roman"/>
              </a:rPr>
              <a:t>: </a:t>
            </a:r>
            <a:r>
              <a:rPr lang="en-US" sz="2800">
                <a:solidFill>
                  <a:srgbClr val="000000"/>
                </a:solidFill>
                <a:latin typeface="Times New Roman"/>
                <a:ea typeface="Times New Roman"/>
                <a:cs typeface="Times New Roman"/>
                <a:sym typeface="Times New Roman"/>
              </a:rPr>
              <a:t>Dựa vào Hình 1.2, em hãy:</a:t>
            </a:r>
            <a:endParaRPr/>
          </a:p>
          <a:p>
            <a:pPr indent="0" lvl="0" marL="0" marR="0" rtl="0" algn="l">
              <a:spcBef>
                <a:spcPts val="0"/>
              </a:spcBef>
              <a:spcAft>
                <a:spcPts val="0"/>
              </a:spcAft>
              <a:buNone/>
            </a:pPr>
            <a:r>
              <a:rPr lang="en-US" sz="2800">
                <a:solidFill>
                  <a:srgbClr val="000000"/>
                </a:solidFill>
                <a:latin typeface="Times New Roman"/>
                <a:ea typeface="Times New Roman"/>
                <a:cs typeface="Times New Roman"/>
                <a:sym typeface="Times New Roman"/>
              </a:rPr>
              <a:t>- Cho biết châu Âu có những đới và kiểu khí hậu nào?</a:t>
            </a:r>
            <a:endParaRPr/>
          </a:p>
          <a:p>
            <a:pPr indent="0" lvl="0" marL="0" marR="0" rtl="0" algn="l">
              <a:spcBef>
                <a:spcPts val="0"/>
              </a:spcBef>
              <a:spcAft>
                <a:spcPts val="0"/>
              </a:spcAft>
              <a:buNone/>
            </a:pPr>
            <a:r>
              <a:rPr lang="en-US" sz="2800">
                <a:solidFill>
                  <a:srgbClr val="000000"/>
                </a:solidFill>
                <a:latin typeface="Times New Roman"/>
                <a:ea typeface="Times New Roman"/>
                <a:cs typeface="Times New Roman"/>
                <a:sym typeface="Times New Roman"/>
              </a:rPr>
              <a:t>- Trình bày đặc điểm chính của các kiểu khí hậu ở châu Âu?</a:t>
            </a:r>
            <a:endParaRPr b="0" i="0" sz="2800">
              <a:solidFill>
                <a:srgbClr val="000000"/>
              </a:solidFill>
              <a:latin typeface="Times New Roman"/>
              <a:ea typeface="Times New Roman"/>
              <a:cs typeface="Times New Roman"/>
              <a:sym typeface="Times New Roman"/>
            </a:endParaRPr>
          </a:p>
        </p:txBody>
      </p:sp>
      <p:graphicFrame>
        <p:nvGraphicFramePr>
          <p:cNvPr id="578" name="Google Shape;578;p13"/>
          <p:cNvGraphicFramePr/>
          <p:nvPr/>
        </p:nvGraphicFramePr>
        <p:xfrm>
          <a:off x="522514" y="2923743"/>
          <a:ext cx="3000000" cy="3000000"/>
        </p:xfrm>
        <a:graphic>
          <a:graphicData uri="http://schemas.openxmlformats.org/drawingml/2006/table">
            <a:tbl>
              <a:tblPr bandRow="1" firstCol="1" firstRow="1">
                <a:noFill/>
                <a:tableStyleId>{A170042C-BC37-4B6A-A312-EFC0A20A913E}</a:tableStyleId>
              </a:tblPr>
              <a:tblGrid>
                <a:gridCol w="1006875"/>
                <a:gridCol w="1888750"/>
                <a:gridCol w="3872925"/>
                <a:gridCol w="4392950"/>
              </a:tblGrid>
              <a:tr h="333000">
                <a:tc gridSpan="2">
                  <a:txBody>
                    <a:bodyPr/>
                    <a:lstStyle/>
                    <a:p>
                      <a:pPr indent="139700" lvl="0" marL="0" marR="0" rtl="0" algn="ctr">
                        <a:lnSpc>
                          <a:spcPct val="120000"/>
                        </a:lnSpc>
                        <a:spcBef>
                          <a:spcPts val="0"/>
                        </a:spcBef>
                        <a:spcAft>
                          <a:spcPts val="0"/>
                        </a:spcAft>
                        <a:buNone/>
                      </a:pPr>
                      <a:r>
                        <a:rPr lang="en-US" sz="2800" u="none" cap="none" strike="noStrike">
                          <a:latin typeface="Times New Roman"/>
                          <a:ea typeface="Times New Roman"/>
                          <a:cs typeface="Times New Roman"/>
                          <a:sym typeface="Times New Roman"/>
                        </a:rPr>
                        <a:t>Đới thiên nhiên</a:t>
                      </a:r>
                      <a:endParaRPr sz="2800" u="none" cap="none" strike="noStrike">
                        <a:solidFill>
                          <a:srgbClr val="5C5C5C"/>
                        </a:solidFill>
                        <a:latin typeface="Times New Roman"/>
                        <a:ea typeface="Times New Roman"/>
                        <a:cs typeface="Times New Roman"/>
                        <a:sym typeface="Times New Roman"/>
                      </a:endParaRPr>
                    </a:p>
                  </a:txBody>
                  <a:tcPr marT="0" marB="0" marR="6350" marL="6350"/>
                </a:tc>
                <a:tc hMerge="1"/>
                <a:tc>
                  <a:txBody>
                    <a:bodyPr/>
                    <a:lstStyle/>
                    <a:p>
                      <a:pPr indent="139700" lvl="0" marL="0" marR="0" rtl="0" algn="ctr">
                        <a:lnSpc>
                          <a:spcPct val="120000"/>
                        </a:lnSpc>
                        <a:spcBef>
                          <a:spcPts val="0"/>
                        </a:spcBef>
                        <a:spcAft>
                          <a:spcPts val="0"/>
                        </a:spcAft>
                        <a:buNone/>
                      </a:pPr>
                      <a:r>
                        <a:rPr lang="en-US" sz="2800" u="none" cap="none" strike="noStrike">
                          <a:latin typeface="Times New Roman"/>
                          <a:ea typeface="Times New Roman"/>
                          <a:cs typeface="Times New Roman"/>
                          <a:sym typeface="Times New Roman"/>
                        </a:rPr>
                        <a:t>Phân bố</a:t>
                      </a:r>
                      <a:endParaRPr sz="2800" u="none" cap="none" strike="noStrike">
                        <a:solidFill>
                          <a:srgbClr val="5C5C5C"/>
                        </a:solidFill>
                        <a:latin typeface="Times New Roman"/>
                        <a:ea typeface="Times New Roman"/>
                        <a:cs typeface="Times New Roman"/>
                        <a:sym typeface="Times New Roman"/>
                      </a:endParaRPr>
                    </a:p>
                  </a:txBody>
                  <a:tcPr marT="0" marB="0" marR="6350" marL="6350" anchor="ctr"/>
                </a:tc>
                <a:tc>
                  <a:txBody>
                    <a:bodyPr/>
                    <a:lstStyle/>
                    <a:p>
                      <a:pPr indent="0" lvl="0" marL="0" marR="0" rtl="0" algn="ctr">
                        <a:lnSpc>
                          <a:spcPct val="120000"/>
                        </a:lnSpc>
                        <a:spcBef>
                          <a:spcPts val="0"/>
                        </a:spcBef>
                        <a:spcAft>
                          <a:spcPts val="0"/>
                        </a:spcAft>
                        <a:buNone/>
                      </a:pPr>
                      <a:r>
                        <a:rPr lang="en-US" sz="2800" u="sng" cap="none" strike="noStrike">
                          <a:solidFill>
                            <a:schemeClr val="lt1"/>
                          </a:solidFill>
                          <a:latin typeface="Times New Roman"/>
                          <a:ea typeface="Times New Roman"/>
                          <a:cs typeface="Times New Roman"/>
                          <a:sym typeface="Times New Roman"/>
                          <a:hlinkClick r:id="rId3">
                            <a:extLst>
                              <a:ext uri="{A12FA001-AC4F-418D-AE19-62706E023703}">
                                <ahyp:hlinkClr val="tx"/>
                              </a:ext>
                            </a:extLst>
                          </a:hlinkClick>
                        </a:rPr>
                        <a:t>Đặc điểm khí hậu</a:t>
                      </a:r>
                      <a:endParaRPr sz="2800" u="none" cap="none" strike="noStrike">
                        <a:solidFill>
                          <a:schemeClr val="lt1"/>
                        </a:solidFill>
                        <a:latin typeface="Times New Roman"/>
                        <a:ea typeface="Times New Roman"/>
                        <a:cs typeface="Times New Roman"/>
                        <a:sym typeface="Times New Roman"/>
                      </a:endParaRPr>
                    </a:p>
                  </a:txBody>
                  <a:tcPr marT="0" marB="0" marR="6350" marL="6350" anchor="ctr"/>
                </a:tc>
              </a:tr>
              <a:tr h="508675">
                <a:tc gridSpan="2">
                  <a:txBody>
                    <a:bodyPr/>
                    <a:lstStyle/>
                    <a:p>
                      <a:pPr indent="0" lvl="0" marL="0" marR="0" rtl="0" algn="just">
                        <a:lnSpc>
                          <a:spcPct val="115000"/>
                        </a:lnSpc>
                        <a:spcBef>
                          <a:spcPts val="0"/>
                        </a:spcBef>
                        <a:spcAft>
                          <a:spcPts val="0"/>
                        </a:spcAft>
                        <a:buNone/>
                      </a:pPr>
                      <a:r>
                        <a:rPr lang="en-US" sz="2800" u="none" cap="none" strike="noStrike">
                          <a:latin typeface="Times New Roman"/>
                          <a:ea typeface="Times New Roman"/>
                          <a:cs typeface="Times New Roman"/>
                          <a:sym typeface="Times New Roman"/>
                        </a:rPr>
                        <a:t>Cực và cận cực</a:t>
                      </a:r>
                      <a:endParaRPr sz="2800" u="none" cap="none" strike="noStrike">
                        <a:solidFill>
                          <a:srgbClr val="5C5C5C"/>
                        </a:solidFill>
                        <a:latin typeface="Times New Roman"/>
                        <a:ea typeface="Times New Roman"/>
                        <a:cs typeface="Times New Roman"/>
                        <a:sym typeface="Times New Roman"/>
                      </a:endParaRPr>
                    </a:p>
                  </a:txBody>
                  <a:tcPr marT="0" marB="0" marR="6350" marL="6350"/>
                </a:tc>
                <a:tc hMerge="1"/>
                <a:tc>
                  <a:txBody>
                    <a:bodyPr/>
                    <a:lstStyle/>
                    <a:p>
                      <a:pPr indent="0" lvl="0" marL="0" marR="0" rtl="0" algn="just">
                        <a:lnSpc>
                          <a:spcPct val="115000"/>
                        </a:lnSpc>
                        <a:spcBef>
                          <a:spcPts val="0"/>
                        </a:spcBef>
                        <a:spcAft>
                          <a:spcPts val="0"/>
                        </a:spcAft>
                        <a:buNone/>
                      </a:pPr>
                      <a:r>
                        <a:t/>
                      </a:r>
                      <a:endParaRPr sz="2800" u="none" cap="none" strike="noStrike">
                        <a:solidFill>
                          <a:srgbClr val="5C5C5C"/>
                        </a:solidFill>
                        <a:latin typeface="Times New Roman"/>
                        <a:ea typeface="Times New Roman"/>
                        <a:cs typeface="Times New Roman"/>
                        <a:sym typeface="Times New Roman"/>
                      </a:endParaRPr>
                    </a:p>
                  </a:txBody>
                  <a:tcPr marT="0" marB="0" marR="6350" marL="6350" anchor="b"/>
                </a:tc>
                <a:tc>
                  <a:txBody>
                    <a:bodyPr/>
                    <a:lstStyle/>
                    <a:p>
                      <a:pPr indent="0" lvl="0" marL="0" marR="0" rtl="0" algn="just">
                        <a:lnSpc>
                          <a:spcPct val="115000"/>
                        </a:lnSpc>
                        <a:spcBef>
                          <a:spcPts val="0"/>
                        </a:spcBef>
                        <a:spcAft>
                          <a:spcPts val="0"/>
                        </a:spcAft>
                        <a:buNone/>
                      </a:pPr>
                      <a:r>
                        <a:t/>
                      </a:r>
                      <a:endParaRPr sz="2800" u="none" cap="none" strike="noStrike">
                        <a:solidFill>
                          <a:srgbClr val="5C5C5C"/>
                        </a:solidFill>
                        <a:latin typeface="Times New Roman"/>
                        <a:ea typeface="Times New Roman"/>
                        <a:cs typeface="Times New Roman"/>
                        <a:sym typeface="Times New Roman"/>
                      </a:endParaRPr>
                    </a:p>
                  </a:txBody>
                  <a:tcPr marT="0" marB="0" marR="6350" marL="6350"/>
                </a:tc>
              </a:tr>
              <a:tr h="1248850">
                <a:tc rowSpan="2">
                  <a:txBody>
                    <a:bodyPr/>
                    <a:lstStyle/>
                    <a:p>
                      <a:pPr indent="0" lvl="0" marL="0" marR="0" rtl="0" algn="just">
                        <a:lnSpc>
                          <a:spcPct val="115000"/>
                        </a:lnSpc>
                        <a:spcBef>
                          <a:spcPts val="0"/>
                        </a:spcBef>
                        <a:spcAft>
                          <a:spcPts val="0"/>
                        </a:spcAft>
                        <a:buNone/>
                      </a:pPr>
                      <a:r>
                        <a:rPr lang="en-US" sz="2800" u="none" cap="none" strike="noStrike">
                          <a:latin typeface="Times New Roman"/>
                          <a:ea typeface="Times New Roman"/>
                          <a:cs typeface="Times New Roman"/>
                          <a:sym typeface="Times New Roman"/>
                        </a:rPr>
                        <a:t>Ôn đới</a:t>
                      </a:r>
                      <a:endParaRPr sz="2800" u="none" cap="none" strike="noStrike">
                        <a:latin typeface="Times New Roman"/>
                        <a:ea typeface="Times New Roman"/>
                        <a:cs typeface="Times New Roman"/>
                        <a:sym typeface="Times New Roman"/>
                      </a:endParaRPr>
                    </a:p>
                  </a:txBody>
                  <a:tcPr marT="0" marB="0" marR="6350" marL="6350" anchor="ctr"/>
                </a:tc>
                <a:tc>
                  <a:txBody>
                    <a:bodyPr/>
                    <a:lstStyle/>
                    <a:p>
                      <a:pPr indent="0" lvl="0" marL="0" marR="0" rtl="0" algn="just">
                        <a:lnSpc>
                          <a:spcPct val="129000"/>
                        </a:lnSpc>
                        <a:spcBef>
                          <a:spcPts val="0"/>
                        </a:spcBef>
                        <a:spcAft>
                          <a:spcPts val="0"/>
                        </a:spcAft>
                        <a:buNone/>
                      </a:pPr>
                      <a:r>
                        <a:rPr lang="en-US" sz="2800" u="none" cap="none" strike="noStrike">
                          <a:latin typeface="Times New Roman"/>
                          <a:ea typeface="Times New Roman"/>
                          <a:cs typeface="Times New Roman"/>
                          <a:sym typeface="Times New Roman"/>
                        </a:rPr>
                        <a:t>Hải dương</a:t>
                      </a:r>
                      <a:endParaRPr sz="2800" u="none" cap="none" strike="noStrike">
                        <a:solidFill>
                          <a:srgbClr val="5C5C5C"/>
                        </a:solidFill>
                        <a:latin typeface="Times New Roman"/>
                        <a:ea typeface="Times New Roman"/>
                        <a:cs typeface="Times New Roman"/>
                        <a:sym typeface="Times New Roman"/>
                      </a:endParaRPr>
                    </a:p>
                  </a:txBody>
                  <a:tcPr marT="0" marB="0" marR="6350" marL="6350"/>
                </a:tc>
                <a:tc>
                  <a:txBody>
                    <a:bodyPr/>
                    <a:lstStyle/>
                    <a:p>
                      <a:pPr indent="0" lvl="0" marL="0" marR="0" rtl="0" algn="just">
                        <a:lnSpc>
                          <a:spcPct val="129000"/>
                        </a:lnSpc>
                        <a:spcBef>
                          <a:spcPts val="0"/>
                        </a:spcBef>
                        <a:spcAft>
                          <a:spcPts val="0"/>
                        </a:spcAft>
                        <a:buNone/>
                      </a:pPr>
                      <a:r>
                        <a:t/>
                      </a:r>
                      <a:endParaRPr sz="2800" u="none" cap="none" strike="noStrike">
                        <a:solidFill>
                          <a:srgbClr val="5C5C5C"/>
                        </a:solidFill>
                        <a:latin typeface="Times New Roman"/>
                        <a:ea typeface="Times New Roman"/>
                        <a:cs typeface="Times New Roman"/>
                        <a:sym typeface="Times New Roman"/>
                      </a:endParaRPr>
                    </a:p>
                  </a:txBody>
                  <a:tcPr marT="0" marB="0" marR="6350" marL="6350"/>
                </a:tc>
                <a:tc>
                  <a:txBody>
                    <a:bodyPr/>
                    <a:lstStyle/>
                    <a:p>
                      <a:pPr indent="0" lvl="0" marL="0" marR="0" rtl="0" algn="just">
                        <a:lnSpc>
                          <a:spcPct val="110000"/>
                        </a:lnSpc>
                        <a:spcBef>
                          <a:spcPts val="0"/>
                        </a:spcBef>
                        <a:spcAft>
                          <a:spcPts val="0"/>
                        </a:spcAft>
                        <a:buClr>
                          <a:srgbClr val="69715D"/>
                        </a:buClr>
                        <a:buSzPts val="600"/>
                        <a:buFont typeface="Noto Sans Symbols"/>
                        <a:buNone/>
                      </a:pPr>
                      <a:r>
                        <a:t/>
                      </a:r>
                      <a:endParaRPr sz="2800" u="none" cap="none" strike="noStrike">
                        <a:solidFill>
                          <a:srgbClr val="5C5C5C"/>
                        </a:solidFill>
                        <a:latin typeface="Times New Roman"/>
                        <a:ea typeface="Times New Roman"/>
                        <a:cs typeface="Times New Roman"/>
                        <a:sym typeface="Times New Roman"/>
                      </a:endParaRPr>
                    </a:p>
                  </a:txBody>
                  <a:tcPr marT="0" marB="0" marR="6350" marL="6350" anchor="b"/>
                </a:tc>
              </a:tr>
              <a:tr h="773650">
                <a:tc vMerge="1"/>
                <a:tc>
                  <a:txBody>
                    <a:bodyPr/>
                    <a:lstStyle/>
                    <a:p>
                      <a:pPr indent="0" lvl="0" marL="0" marR="0" rtl="0" algn="just">
                        <a:lnSpc>
                          <a:spcPct val="120000"/>
                        </a:lnSpc>
                        <a:spcBef>
                          <a:spcPts val="0"/>
                        </a:spcBef>
                        <a:spcAft>
                          <a:spcPts val="0"/>
                        </a:spcAft>
                        <a:buNone/>
                      </a:pPr>
                      <a:r>
                        <a:rPr lang="en-US" sz="2800" u="none" cap="none" strike="noStrike">
                          <a:latin typeface="Times New Roman"/>
                          <a:ea typeface="Times New Roman"/>
                          <a:cs typeface="Times New Roman"/>
                          <a:sym typeface="Times New Roman"/>
                        </a:rPr>
                        <a:t>Lục địa</a:t>
                      </a:r>
                      <a:endParaRPr sz="2800" u="none" cap="none" strike="noStrike">
                        <a:solidFill>
                          <a:srgbClr val="5C5C5C"/>
                        </a:solidFill>
                        <a:latin typeface="Times New Roman"/>
                        <a:ea typeface="Times New Roman"/>
                        <a:cs typeface="Times New Roman"/>
                        <a:sym typeface="Times New Roman"/>
                      </a:endParaRPr>
                    </a:p>
                  </a:txBody>
                  <a:tcPr marT="0" marB="0" marR="6350" marL="6350"/>
                </a:tc>
                <a:tc>
                  <a:txBody>
                    <a:bodyPr/>
                    <a:lstStyle/>
                    <a:p>
                      <a:pPr indent="0" lvl="0" marL="0" marR="0" rtl="0" algn="just">
                        <a:lnSpc>
                          <a:spcPct val="120000"/>
                        </a:lnSpc>
                        <a:spcBef>
                          <a:spcPts val="0"/>
                        </a:spcBef>
                        <a:spcAft>
                          <a:spcPts val="0"/>
                        </a:spcAft>
                        <a:buNone/>
                      </a:pPr>
                      <a:r>
                        <a:t/>
                      </a:r>
                      <a:endParaRPr sz="2800" u="none" cap="none" strike="noStrike">
                        <a:solidFill>
                          <a:srgbClr val="5C5C5C"/>
                        </a:solidFill>
                        <a:latin typeface="Times New Roman"/>
                        <a:ea typeface="Times New Roman"/>
                        <a:cs typeface="Times New Roman"/>
                        <a:sym typeface="Times New Roman"/>
                      </a:endParaRPr>
                    </a:p>
                  </a:txBody>
                  <a:tcPr marT="0" marB="0" marR="6350" marL="6350"/>
                </a:tc>
                <a:tc>
                  <a:txBody>
                    <a:bodyPr/>
                    <a:lstStyle/>
                    <a:p>
                      <a:pPr indent="0" lvl="0" marL="0" marR="0" rtl="0" algn="just">
                        <a:lnSpc>
                          <a:spcPct val="115000"/>
                        </a:lnSpc>
                        <a:spcBef>
                          <a:spcPts val="0"/>
                        </a:spcBef>
                        <a:spcAft>
                          <a:spcPts val="0"/>
                        </a:spcAft>
                        <a:buNone/>
                      </a:pPr>
                      <a:r>
                        <a:t/>
                      </a:r>
                      <a:endParaRPr sz="2800" u="none" cap="none" strike="noStrike">
                        <a:solidFill>
                          <a:srgbClr val="5C5C5C"/>
                        </a:solidFill>
                        <a:latin typeface="Times New Roman"/>
                        <a:ea typeface="Times New Roman"/>
                        <a:cs typeface="Times New Roman"/>
                        <a:sym typeface="Times New Roman"/>
                      </a:endParaRPr>
                    </a:p>
                  </a:txBody>
                  <a:tcPr marT="0" marB="0" marR="6350" marL="6350"/>
                </a:tc>
              </a:tr>
              <a:tr h="773650">
                <a:tc gridSpan="2">
                  <a:txBody>
                    <a:bodyPr/>
                    <a:lstStyle/>
                    <a:p>
                      <a:pPr indent="0" lvl="0" marL="0" marR="0" rtl="0" algn="just">
                        <a:lnSpc>
                          <a:spcPct val="120000"/>
                        </a:lnSpc>
                        <a:spcBef>
                          <a:spcPts val="0"/>
                        </a:spcBef>
                        <a:spcAft>
                          <a:spcPts val="0"/>
                        </a:spcAft>
                        <a:buNone/>
                      </a:pPr>
                      <a:r>
                        <a:rPr lang="en-US" sz="2800" u="none" cap="none" strike="noStrike">
                          <a:latin typeface="Times New Roman"/>
                          <a:ea typeface="Times New Roman"/>
                          <a:cs typeface="Times New Roman"/>
                          <a:sym typeface="Times New Roman"/>
                        </a:rPr>
                        <a:t>Đới cận nhiệt</a:t>
                      </a:r>
                      <a:endParaRPr sz="2800" u="none" cap="none" strike="noStrike">
                        <a:solidFill>
                          <a:srgbClr val="5C5C5C"/>
                        </a:solidFill>
                        <a:latin typeface="Times New Roman"/>
                        <a:ea typeface="Times New Roman"/>
                        <a:cs typeface="Times New Roman"/>
                        <a:sym typeface="Times New Roman"/>
                      </a:endParaRPr>
                    </a:p>
                  </a:txBody>
                  <a:tcPr marT="0" marB="0" marR="6350" marL="6350" anchor="ctr"/>
                </a:tc>
                <a:tc hMerge="1"/>
                <a:tc>
                  <a:txBody>
                    <a:bodyPr/>
                    <a:lstStyle/>
                    <a:p>
                      <a:pPr indent="0" lvl="0" marL="0" marR="0" rtl="0" algn="just">
                        <a:lnSpc>
                          <a:spcPct val="120000"/>
                        </a:lnSpc>
                        <a:spcBef>
                          <a:spcPts val="0"/>
                        </a:spcBef>
                        <a:spcAft>
                          <a:spcPts val="0"/>
                        </a:spcAft>
                        <a:buNone/>
                      </a:pPr>
                      <a:r>
                        <a:t/>
                      </a:r>
                      <a:endParaRPr sz="2800" u="none" cap="none" strike="noStrike">
                        <a:solidFill>
                          <a:srgbClr val="5C5C5C"/>
                        </a:solidFill>
                        <a:latin typeface="Times New Roman"/>
                        <a:ea typeface="Times New Roman"/>
                        <a:cs typeface="Times New Roman"/>
                        <a:sym typeface="Times New Roman"/>
                      </a:endParaRPr>
                    </a:p>
                  </a:txBody>
                  <a:tcPr marT="0" marB="0" marR="6350" marL="6350"/>
                </a:tc>
                <a:tc>
                  <a:txBody>
                    <a:bodyPr/>
                    <a:lstStyle/>
                    <a:p>
                      <a:pPr indent="0" lvl="0" marL="0" marR="0" rtl="0" algn="just">
                        <a:lnSpc>
                          <a:spcPct val="115000"/>
                        </a:lnSpc>
                        <a:spcBef>
                          <a:spcPts val="0"/>
                        </a:spcBef>
                        <a:spcAft>
                          <a:spcPts val="0"/>
                        </a:spcAft>
                        <a:buNone/>
                      </a:pPr>
                      <a:r>
                        <a:t/>
                      </a:r>
                      <a:endParaRPr sz="2800" u="none" cap="none" strike="noStrike">
                        <a:solidFill>
                          <a:srgbClr val="5C5C5C"/>
                        </a:solidFill>
                        <a:latin typeface="Times New Roman"/>
                        <a:ea typeface="Times New Roman"/>
                        <a:cs typeface="Times New Roman"/>
                        <a:sym typeface="Times New Roman"/>
                      </a:endParaRPr>
                    </a:p>
                  </a:txBody>
                  <a:tcPr marT="0" marB="0" marR="6350" marL="6350"/>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8"/>
                                        </p:tgtEl>
                                        <p:attrNameLst>
                                          <p:attrName>style.visibility</p:attrName>
                                        </p:attrNameLst>
                                      </p:cBhvr>
                                      <p:to>
                                        <p:strVal val="visible"/>
                                      </p:to>
                                    </p:set>
                                    <p:animEffect filter="fade" transition="in">
                                      <p:cBhvr>
                                        <p:cTn dur="500"/>
                                        <p:tgtEl>
                                          <p:spTgt spid="5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14"/>
          <p:cNvSpPr/>
          <p:nvPr/>
        </p:nvSpPr>
        <p:spPr>
          <a:xfrm>
            <a:off x="667657" y="587498"/>
            <a:ext cx="11117942" cy="4832092"/>
          </a:xfrm>
          <a:prstGeom prst="rect">
            <a:avLst/>
          </a:prstGeom>
          <a:solidFill>
            <a:schemeClr val="lt1"/>
          </a:solidFill>
          <a:ln cap="flat" cmpd="sng" w="28575">
            <a:solidFill>
              <a:srgbClr val="C55A1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0000"/>
                </a:solidFill>
                <a:latin typeface="Calibri"/>
                <a:ea typeface="Calibri"/>
                <a:cs typeface="Calibri"/>
                <a:sym typeface="Calibri"/>
              </a:rPr>
              <a:t>Lớp:</a:t>
            </a:r>
            <a:r>
              <a:rPr lang="en-US" sz="2800">
                <a:solidFill>
                  <a:srgbClr val="000000"/>
                </a:solidFill>
                <a:latin typeface="Calibri"/>
                <a:ea typeface="Calibri"/>
                <a:cs typeface="Calibri"/>
                <a:sym typeface="Calibri"/>
              </a:rPr>
              <a:t>..............................</a:t>
            </a:r>
            <a:endParaRPr/>
          </a:p>
          <a:p>
            <a:pPr indent="0" lvl="0" marL="0" marR="0" rtl="0" algn="ctr">
              <a:spcBef>
                <a:spcPts val="0"/>
              </a:spcBef>
              <a:spcAft>
                <a:spcPts val="0"/>
              </a:spcAft>
              <a:buNone/>
            </a:pPr>
            <a:r>
              <a:rPr b="1" lang="en-US" sz="2800">
                <a:solidFill>
                  <a:srgbClr val="000000"/>
                </a:solidFill>
                <a:latin typeface="Calibri"/>
                <a:ea typeface="Calibri"/>
                <a:cs typeface="Calibri"/>
                <a:sym typeface="Calibri"/>
              </a:rPr>
              <a:t>PHIẾU HỌC TẬP SỐ 3</a:t>
            </a:r>
            <a:endParaRPr sz="2800">
              <a:solidFill>
                <a:srgbClr val="000000"/>
              </a:solidFill>
              <a:latin typeface="Calibri"/>
              <a:ea typeface="Calibri"/>
              <a:cs typeface="Calibri"/>
              <a:sym typeface="Calibri"/>
            </a:endParaRPr>
          </a:p>
          <a:p>
            <a:pPr indent="0" lvl="0" marL="0" marR="0" rtl="0" algn="l">
              <a:spcBef>
                <a:spcPts val="0"/>
              </a:spcBef>
              <a:spcAft>
                <a:spcPts val="0"/>
              </a:spcAft>
              <a:buNone/>
            </a:pPr>
            <a:r>
              <a:rPr b="1" lang="en-US" sz="2800" u="sng">
                <a:solidFill>
                  <a:srgbClr val="000000"/>
                </a:solidFill>
                <a:latin typeface="Calibri"/>
                <a:ea typeface="Calibri"/>
                <a:cs typeface="Calibri"/>
                <a:sym typeface="Calibri"/>
              </a:rPr>
              <a:t>Nhóm 3</a:t>
            </a:r>
            <a:r>
              <a:rPr b="1" lang="en-US" sz="2800">
                <a:solidFill>
                  <a:srgbClr val="000000"/>
                </a:solidFill>
                <a:latin typeface="Calibri"/>
                <a:ea typeface="Calibri"/>
                <a:cs typeface="Calibri"/>
                <a:sym typeface="Calibri"/>
              </a:rPr>
              <a:t>: </a:t>
            </a:r>
            <a:r>
              <a:rPr lang="en-US" sz="2800">
                <a:solidFill>
                  <a:srgbClr val="000000"/>
                </a:solidFill>
                <a:latin typeface="Calibri"/>
                <a:ea typeface="Calibri"/>
                <a:cs typeface="Calibri"/>
                <a:sym typeface="Calibri"/>
              </a:rPr>
              <a:t>Dựa vào Hình 1.1, em hãy:</a:t>
            </a:r>
            <a:endParaRPr/>
          </a:p>
          <a:p>
            <a:pPr indent="0" lvl="0" marL="0" marR="0" rtl="0" algn="l">
              <a:spcBef>
                <a:spcPts val="0"/>
              </a:spcBef>
              <a:spcAft>
                <a:spcPts val="0"/>
              </a:spcAft>
              <a:buNone/>
            </a:pPr>
            <a:r>
              <a:rPr lang="en-US" sz="2800">
                <a:solidFill>
                  <a:srgbClr val="000000"/>
                </a:solidFill>
                <a:latin typeface="Calibri"/>
                <a:ea typeface="Calibri"/>
                <a:cs typeface="Calibri"/>
                <a:sym typeface="Calibri"/>
              </a:rPr>
              <a:t>- </a:t>
            </a:r>
            <a:r>
              <a:rPr i="1" lang="en-US" sz="2800">
                <a:solidFill>
                  <a:srgbClr val="FF0000"/>
                </a:solidFill>
                <a:latin typeface="Times New Roman"/>
                <a:ea typeface="Times New Roman"/>
                <a:cs typeface="Times New Roman"/>
                <a:sym typeface="Times New Roman"/>
              </a:rPr>
              <a:t>Nhận xét mạng lưới sông ngòi ở Châu Âu?</a:t>
            </a:r>
            <a:r>
              <a:rPr lang="en-US" sz="2800">
                <a:solidFill>
                  <a:srgbClr val="000000"/>
                </a:solidFill>
                <a:latin typeface="Calibri"/>
                <a:ea typeface="Calibri"/>
                <a:cs typeface="Calibri"/>
                <a:sym typeface="Calibri"/>
              </a:rPr>
              <a:t>Xác định các con sông lớn ở châu Âu: Von-ga, Đa-nuyp, Rai-nơ trên bản đồ.</a:t>
            </a:r>
            <a:endParaRPr/>
          </a:p>
          <a:p>
            <a:pPr indent="0" lvl="0" marL="0" marR="0" rtl="0" algn="l">
              <a:spcBef>
                <a:spcPts val="0"/>
              </a:spcBef>
              <a:spcAft>
                <a:spcPts val="0"/>
              </a:spcAft>
              <a:buNone/>
            </a:pPr>
            <a:r>
              <a:rPr lang="en-US" sz="2800">
                <a:solidFill>
                  <a:srgbClr val="000000"/>
                </a:solidFill>
                <a:latin typeface="Calibri"/>
                <a:ea typeface="Calibri"/>
                <a:cs typeface="Calibri"/>
                <a:sym typeface="Calibri"/>
              </a:rPr>
              <a:t>- Cho biết các con sông trên đổ ra biển và đại dương nào?</a:t>
            </a:r>
            <a:endParaRPr/>
          </a:p>
          <a:p>
            <a:pPr indent="0" lvl="0" marL="0" marR="0" rtl="0" algn="l">
              <a:spcBef>
                <a:spcPts val="0"/>
              </a:spcBef>
              <a:spcAft>
                <a:spcPts val="0"/>
              </a:spcAft>
              <a:buNone/>
            </a:pPr>
            <a:r>
              <a:rPr lang="en-US" sz="2800">
                <a:solidFill>
                  <a:srgbClr val="000000"/>
                </a:solidFill>
                <a:latin typeface="Calibri"/>
                <a:ea typeface="Calibri"/>
                <a:cs typeface="Calibri"/>
                <a:sym typeface="Calibri"/>
              </a:rPr>
              <a:t>- Cho biết sông ở Bắc Băng Dương có đặc điểm gì?</a:t>
            </a:r>
            <a:endParaRPr/>
          </a:p>
          <a:p>
            <a:pPr indent="0" lvl="0" marL="0" marR="0" rtl="0" algn="l">
              <a:spcBef>
                <a:spcPts val="0"/>
              </a:spcBef>
              <a:spcAft>
                <a:spcPts val="0"/>
              </a:spcAft>
              <a:buNone/>
            </a:pPr>
            <a:r>
              <a:rPr lang="en-US" sz="2800">
                <a:solidFill>
                  <a:srgbClr val="000000"/>
                </a:solidFill>
                <a:latin typeface="Calibri"/>
                <a:ea typeface="Calibri"/>
                <a:cs typeface="Calibri"/>
                <a:sym typeface="Calibri"/>
              </a:rPr>
              <a:t>- Điền vào chỗ trống những thông tin còn thiếu về đặc điểm sông ngòi châu Âu:</a:t>
            </a:r>
            <a:endParaRPr/>
          </a:p>
          <a:p>
            <a:pPr indent="0" lvl="0" marL="0" marR="0" rtl="0" algn="l">
              <a:spcBef>
                <a:spcPts val="0"/>
              </a:spcBef>
              <a:spcAft>
                <a:spcPts val="0"/>
              </a:spcAft>
              <a:buNone/>
            </a:pPr>
            <a:r>
              <a:rPr lang="en-US" sz="2800">
                <a:solidFill>
                  <a:srgbClr val="000000"/>
                </a:solidFill>
                <a:latin typeface="Calibri"/>
                <a:ea typeface="Calibri"/>
                <a:cs typeface="Calibri"/>
                <a:sym typeface="Calibri"/>
              </a:rPr>
              <a:t>Châu Âu có mạng lưới sông ngòi (1)…. phần lớn các sông (2)…quanh năm, không có (3)…., được nối với nhau bởi hệ thống (4)…</a:t>
            </a:r>
            <a:endParaRPr b="0" i="0" sz="2800">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15"/>
          <p:cNvSpPr/>
          <p:nvPr/>
        </p:nvSpPr>
        <p:spPr>
          <a:xfrm>
            <a:off x="711199" y="32274"/>
            <a:ext cx="11103429" cy="3046988"/>
          </a:xfrm>
          <a:prstGeom prst="rect">
            <a:avLst/>
          </a:prstGeom>
          <a:solidFill>
            <a:schemeClr val="lt1"/>
          </a:solidFill>
          <a:ln cap="flat" cmpd="sng" w="28575">
            <a:solidFill>
              <a:schemeClr val="accent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0000"/>
                </a:solidFill>
                <a:latin typeface="Calibri"/>
                <a:ea typeface="Calibri"/>
                <a:cs typeface="Calibri"/>
                <a:sym typeface="Calibri"/>
              </a:rPr>
              <a:t>Lớp:</a:t>
            </a:r>
            <a:r>
              <a:rPr lang="en-US" sz="2400">
                <a:solidFill>
                  <a:srgbClr val="000000"/>
                </a:solidFill>
                <a:latin typeface="Calibri"/>
                <a:ea typeface="Calibri"/>
                <a:cs typeface="Calibri"/>
                <a:sym typeface="Calibri"/>
              </a:rPr>
              <a:t>..............................</a:t>
            </a:r>
            <a:endParaRPr/>
          </a:p>
          <a:p>
            <a:pPr indent="0" lvl="0" marL="0" marR="0" rtl="0" algn="ctr">
              <a:spcBef>
                <a:spcPts val="0"/>
              </a:spcBef>
              <a:spcAft>
                <a:spcPts val="0"/>
              </a:spcAft>
              <a:buNone/>
            </a:pPr>
            <a:r>
              <a:rPr b="1" lang="en-US" sz="2400">
                <a:solidFill>
                  <a:srgbClr val="000000"/>
                </a:solidFill>
                <a:latin typeface="Calibri"/>
                <a:ea typeface="Calibri"/>
                <a:cs typeface="Calibri"/>
                <a:sym typeface="Calibri"/>
              </a:rPr>
              <a:t>PHIẾU HỌC TẬP SỐ 4</a:t>
            </a:r>
            <a:endParaRPr sz="2400">
              <a:solidFill>
                <a:srgbClr val="000000"/>
              </a:solidFill>
              <a:latin typeface="Calibri"/>
              <a:ea typeface="Calibri"/>
              <a:cs typeface="Calibri"/>
              <a:sym typeface="Calibri"/>
            </a:endParaRPr>
          </a:p>
          <a:p>
            <a:pPr indent="0" lvl="0" marL="0" marR="0" rtl="0" algn="l">
              <a:spcBef>
                <a:spcPts val="0"/>
              </a:spcBef>
              <a:spcAft>
                <a:spcPts val="0"/>
              </a:spcAft>
              <a:buNone/>
            </a:pPr>
            <a:r>
              <a:rPr b="1" lang="en-US" sz="2400" u="sng">
                <a:solidFill>
                  <a:srgbClr val="000000"/>
                </a:solidFill>
                <a:latin typeface="Calibri"/>
                <a:ea typeface="Calibri"/>
                <a:cs typeface="Calibri"/>
                <a:sym typeface="Calibri"/>
              </a:rPr>
              <a:t>Nhóm 4</a:t>
            </a:r>
            <a:r>
              <a:rPr b="1" lang="en-US" sz="2400">
                <a:solidFill>
                  <a:srgbClr val="000000"/>
                </a:solidFill>
                <a:latin typeface="Calibri"/>
                <a:ea typeface="Calibri"/>
                <a:cs typeface="Calibri"/>
                <a:sym typeface="Calibri"/>
              </a:rPr>
              <a:t>: </a:t>
            </a:r>
            <a:r>
              <a:rPr lang="en-US" sz="2400">
                <a:solidFill>
                  <a:srgbClr val="000000"/>
                </a:solidFill>
                <a:latin typeface="Calibri"/>
                <a:ea typeface="Calibri"/>
                <a:cs typeface="Calibri"/>
                <a:sym typeface="Calibri"/>
              </a:rPr>
              <a:t>Dựa vào Hình 1.1, 1.2, 1.3, em hãy:</a:t>
            </a:r>
            <a:endParaRPr/>
          </a:p>
          <a:p>
            <a:pPr indent="0" lvl="0" marL="0" marR="0" rtl="0" algn="l">
              <a:spcBef>
                <a:spcPts val="0"/>
              </a:spcBef>
              <a:spcAft>
                <a:spcPts val="0"/>
              </a:spcAft>
              <a:buNone/>
            </a:pPr>
            <a:r>
              <a:rPr lang="en-US" sz="2400">
                <a:solidFill>
                  <a:srgbClr val="000000"/>
                </a:solidFill>
                <a:latin typeface="Calibri"/>
                <a:ea typeface="Calibri"/>
                <a:cs typeface="Calibri"/>
                <a:sym typeface="Calibri"/>
              </a:rPr>
              <a:t>- Cho biết châu Âu có những đới thiên nhiên chủ yếu nào?</a:t>
            </a:r>
            <a:endParaRPr/>
          </a:p>
          <a:p>
            <a:pPr indent="0" lvl="0" marL="0" marR="0" rtl="0" algn="l">
              <a:spcBef>
                <a:spcPts val="0"/>
              </a:spcBef>
              <a:spcAft>
                <a:spcPts val="0"/>
              </a:spcAft>
              <a:buNone/>
            </a:pPr>
            <a:r>
              <a:rPr lang="en-US" sz="2400">
                <a:solidFill>
                  <a:srgbClr val="000000"/>
                </a:solidFill>
                <a:latin typeface="Calibri"/>
                <a:ea typeface="Calibri"/>
                <a:cs typeface="Calibri"/>
                <a:sym typeface="Calibri"/>
              </a:rPr>
              <a:t>- Nhận xét sự phân hóa của các đới thiên nhiên châu Âu từ tây sang đông, từ bắc xuống nam.</a:t>
            </a:r>
            <a:endParaRPr/>
          </a:p>
          <a:p>
            <a:pPr indent="0" lvl="0" marL="0" marR="0" rtl="0" algn="l">
              <a:spcBef>
                <a:spcPts val="0"/>
              </a:spcBef>
              <a:spcAft>
                <a:spcPts val="0"/>
              </a:spcAft>
              <a:buNone/>
            </a:pPr>
            <a:r>
              <a:rPr lang="en-US" sz="2400">
                <a:solidFill>
                  <a:srgbClr val="000000"/>
                </a:solidFill>
                <a:latin typeface="Calibri"/>
                <a:ea typeface="Calibri"/>
                <a:cs typeface="Calibri"/>
                <a:sym typeface="Calibri"/>
              </a:rPr>
              <a:t>Từ bắc xuống nam:</a:t>
            </a:r>
            <a:endParaRPr/>
          </a:p>
          <a:p>
            <a:pPr indent="0" lvl="0" marL="0" marR="0" rtl="0" algn="l">
              <a:spcBef>
                <a:spcPts val="0"/>
              </a:spcBef>
              <a:spcAft>
                <a:spcPts val="0"/>
              </a:spcAft>
              <a:buNone/>
            </a:pPr>
            <a:r>
              <a:rPr lang="en-US" sz="2400">
                <a:solidFill>
                  <a:srgbClr val="000000"/>
                </a:solidFill>
                <a:latin typeface="Calibri"/>
                <a:ea typeface="Calibri"/>
                <a:cs typeface="Calibri"/>
                <a:sym typeface="Calibri"/>
              </a:rPr>
              <a:t>Từ tây sang đông:</a:t>
            </a:r>
            <a:endParaRPr b="0" i="0" sz="2400">
              <a:solidFill>
                <a:srgbClr val="000000"/>
              </a:solidFill>
              <a:latin typeface="Calibri"/>
              <a:ea typeface="Calibri"/>
              <a:cs typeface="Calibri"/>
              <a:sym typeface="Calibri"/>
            </a:endParaRPr>
          </a:p>
        </p:txBody>
      </p:sp>
      <p:graphicFrame>
        <p:nvGraphicFramePr>
          <p:cNvPr id="589" name="Google Shape;589;p15"/>
          <p:cNvGraphicFramePr/>
          <p:nvPr/>
        </p:nvGraphicFramePr>
        <p:xfrm>
          <a:off x="711199" y="3056421"/>
          <a:ext cx="3000000" cy="3000000"/>
        </p:xfrm>
        <a:graphic>
          <a:graphicData uri="http://schemas.openxmlformats.org/drawingml/2006/table">
            <a:tbl>
              <a:tblPr bandRow="1" firstCol="1" firstRow="1">
                <a:noFill/>
                <a:tableStyleId>{83AF1E0A-42E9-4C99-B875-1EB987784010}</a:tableStyleId>
              </a:tblPr>
              <a:tblGrid>
                <a:gridCol w="1153575"/>
                <a:gridCol w="992750"/>
                <a:gridCol w="3787625"/>
                <a:gridCol w="2567750"/>
                <a:gridCol w="2601725"/>
              </a:tblGrid>
              <a:tr h="379800">
                <a:tc gridSpan="2">
                  <a:txBody>
                    <a:bodyPr/>
                    <a:lstStyle/>
                    <a:p>
                      <a:pPr indent="139700" lvl="0" marL="0" marR="0" rtl="0" algn="ctr">
                        <a:lnSpc>
                          <a:spcPct val="120000"/>
                        </a:lnSpc>
                        <a:spcBef>
                          <a:spcPts val="0"/>
                        </a:spcBef>
                        <a:spcAft>
                          <a:spcPts val="0"/>
                        </a:spcAft>
                        <a:buNone/>
                      </a:pPr>
                      <a:r>
                        <a:rPr b="1" lang="en-US" sz="2000" u="none" cap="none" strike="noStrike">
                          <a:solidFill>
                            <a:srgbClr val="FF0000"/>
                          </a:solidFill>
                          <a:latin typeface="Calibri"/>
                          <a:ea typeface="Calibri"/>
                          <a:cs typeface="Calibri"/>
                          <a:sym typeface="Calibri"/>
                        </a:rPr>
                        <a:t>Đới thiên nhiên</a:t>
                      </a:r>
                      <a:endParaRPr b="1" sz="2000" u="none" cap="none" strike="noStrike">
                        <a:solidFill>
                          <a:srgbClr val="FF0000"/>
                        </a:solidFill>
                        <a:latin typeface="Calibri"/>
                        <a:ea typeface="Calibri"/>
                        <a:cs typeface="Calibri"/>
                        <a:sym typeface="Calibri"/>
                      </a:endParaRPr>
                    </a:p>
                  </a:txBody>
                  <a:tcPr marT="0" marB="0" marR="5775" marL="5775"/>
                </a:tc>
                <a:tc hMerge="1"/>
                <a:tc>
                  <a:txBody>
                    <a:bodyPr/>
                    <a:lstStyle/>
                    <a:p>
                      <a:pPr indent="139700" lvl="0" marL="0" marR="0" rtl="0" algn="ctr">
                        <a:lnSpc>
                          <a:spcPct val="120000"/>
                        </a:lnSpc>
                        <a:spcBef>
                          <a:spcPts val="0"/>
                        </a:spcBef>
                        <a:spcAft>
                          <a:spcPts val="0"/>
                        </a:spcAft>
                        <a:buNone/>
                      </a:pPr>
                      <a:r>
                        <a:rPr b="1" lang="en-US" sz="2000" u="none" cap="none" strike="noStrike">
                          <a:solidFill>
                            <a:srgbClr val="FF0000"/>
                          </a:solidFill>
                          <a:latin typeface="Calibri"/>
                          <a:ea typeface="Calibri"/>
                          <a:cs typeface="Calibri"/>
                          <a:sym typeface="Calibri"/>
                        </a:rPr>
                        <a:t>Phân bố</a:t>
                      </a:r>
                      <a:endParaRPr b="1" sz="2000" u="none" cap="none" strike="noStrike">
                        <a:solidFill>
                          <a:srgbClr val="FF0000"/>
                        </a:solidFill>
                        <a:latin typeface="Calibri"/>
                        <a:ea typeface="Calibri"/>
                        <a:cs typeface="Calibri"/>
                        <a:sym typeface="Calibri"/>
                      </a:endParaRPr>
                    </a:p>
                  </a:txBody>
                  <a:tcPr marT="0" marB="0" marR="5775" marL="5775" anchor="ctr"/>
                </a:tc>
                <a:tc>
                  <a:txBody>
                    <a:bodyPr/>
                    <a:lstStyle/>
                    <a:p>
                      <a:pPr indent="0" lvl="0" marL="0" marR="0" rtl="0" algn="ctr">
                        <a:lnSpc>
                          <a:spcPct val="120000"/>
                        </a:lnSpc>
                        <a:spcBef>
                          <a:spcPts val="0"/>
                        </a:spcBef>
                        <a:spcAft>
                          <a:spcPts val="0"/>
                        </a:spcAft>
                        <a:buNone/>
                      </a:pPr>
                      <a:r>
                        <a:rPr b="1" lang="en-US" sz="2000" u="none" cap="none" strike="noStrike">
                          <a:solidFill>
                            <a:srgbClr val="FF0000"/>
                          </a:solidFill>
                          <a:latin typeface="Calibri"/>
                          <a:ea typeface="Calibri"/>
                          <a:cs typeface="Calibri"/>
                          <a:sym typeface="Calibri"/>
                        </a:rPr>
                        <a:t>Thực vật và dất</a:t>
                      </a:r>
                      <a:endParaRPr b="1" sz="2000" u="none" cap="none" strike="noStrike">
                        <a:solidFill>
                          <a:srgbClr val="FF0000"/>
                        </a:solidFill>
                        <a:latin typeface="Calibri"/>
                        <a:ea typeface="Calibri"/>
                        <a:cs typeface="Calibri"/>
                        <a:sym typeface="Calibri"/>
                      </a:endParaRPr>
                    </a:p>
                  </a:txBody>
                  <a:tcPr marT="0" marB="0" marR="5775" marL="5775" anchor="ctr"/>
                </a:tc>
                <a:tc>
                  <a:txBody>
                    <a:bodyPr/>
                    <a:lstStyle/>
                    <a:p>
                      <a:pPr indent="0" lvl="0" marL="0" marR="0" rtl="0" algn="ctr">
                        <a:lnSpc>
                          <a:spcPct val="120000"/>
                        </a:lnSpc>
                        <a:spcBef>
                          <a:spcPts val="0"/>
                        </a:spcBef>
                        <a:spcAft>
                          <a:spcPts val="0"/>
                        </a:spcAft>
                        <a:buNone/>
                      </a:pPr>
                      <a:r>
                        <a:rPr b="1" lang="en-US" sz="2000" u="none" cap="none" strike="noStrike">
                          <a:solidFill>
                            <a:srgbClr val="FF0000"/>
                          </a:solidFill>
                          <a:latin typeface="Calibri"/>
                          <a:ea typeface="Calibri"/>
                          <a:cs typeface="Calibri"/>
                          <a:sym typeface="Calibri"/>
                        </a:rPr>
                        <a:t>Động vật</a:t>
                      </a:r>
                      <a:endParaRPr b="1" sz="2000" u="none" cap="none" strike="noStrike">
                        <a:solidFill>
                          <a:srgbClr val="FF0000"/>
                        </a:solidFill>
                        <a:latin typeface="Calibri"/>
                        <a:ea typeface="Calibri"/>
                        <a:cs typeface="Calibri"/>
                        <a:sym typeface="Calibri"/>
                      </a:endParaRPr>
                    </a:p>
                  </a:txBody>
                  <a:tcPr marT="0" marB="0" marR="5775" marL="5775" anchor="ctr"/>
                </a:tc>
              </a:tr>
              <a:tr h="791525">
                <a:tc gridSpan="2">
                  <a:txBody>
                    <a:bodyPr/>
                    <a:lstStyle/>
                    <a:p>
                      <a:pPr indent="0" lvl="0" marL="0" marR="0" rtl="0" algn="just">
                        <a:lnSpc>
                          <a:spcPct val="115000"/>
                        </a:lnSpc>
                        <a:spcBef>
                          <a:spcPts val="0"/>
                        </a:spcBef>
                        <a:spcAft>
                          <a:spcPts val="0"/>
                        </a:spcAft>
                        <a:buNone/>
                      </a:pPr>
                      <a:r>
                        <a:rPr b="1" lang="en-US" sz="2400" u="none" cap="none" strike="noStrike">
                          <a:solidFill>
                            <a:srgbClr val="FF0000"/>
                          </a:solidFill>
                          <a:latin typeface="Times New Roman"/>
                          <a:ea typeface="Times New Roman"/>
                          <a:cs typeface="Times New Roman"/>
                          <a:sym typeface="Times New Roman"/>
                        </a:rPr>
                        <a:t>Cực và cận cực</a:t>
                      </a:r>
                      <a:endParaRPr b="1" sz="2400" u="none" cap="none" strike="noStrike">
                        <a:solidFill>
                          <a:srgbClr val="FF0000"/>
                        </a:solidFill>
                        <a:latin typeface="Times New Roman"/>
                        <a:ea typeface="Times New Roman"/>
                        <a:cs typeface="Times New Roman"/>
                        <a:sym typeface="Times New Roman"/>
                      </a:endParaRPr>
                    </a:p>
                  </a:txBody>
                  <a:tcPr marT="0" marB="0" marR="5775" marL="5775"/>
                </a:tc>
                <a:tc hMerge="1"/>
                <a:tc>
                  <a:txBody>
                    <a:bodyPr/>
                    <a:lstStyle/>
                    <a:p>
                      <a:pPr indent="0" lvl="0" marL="0" marR="0" rtl="0" algn="just">
                        <a:lnSpc>
                          <a:spcPct val="115000"/>
                        </a:lnSpc>
                        <a:spcBef>
                          <a:spcPts val="0"/>
                        </a:spcBef>
                        <a:spcAft>
                          <a:spcPts val="0"/>
                        </a:spcAft>
                        <a:buNone/>
                      </a:pPr>
                      <a:r>
                        <a:rPr b="1" lang="en-US" sz="2400" u="none" cap="none" strike="noStrike">
                          <a:solidFill>
                            <a:srgbClr val="FF0000"/>
                          </a:solidFill>
                          <a:latin typeface="Times New Roman"/>
                          <a:ea typeface="Times New Roman"/>
                          <a:cs typeface="Times New Roman"/>
                          <a:sym typeface="Times New Roman"/>
                        </a:rPr>
                        <a:t>Các đảo vùng cực và Bắc Âu.</a:t>
                      </a:r>
                      <a:endParaRPr b="1" sz="2400" u="none" cap="none" strike="noStrike">
                        <a:solidFill>
                          <a:srgbClr val="FF0000"/>
                        </a:solidFill>
                        <a:latin typeface="Times New Roman"/>
                        <a:ea typeface="Times New Roman"/>
                        <a:cs typeface="Times New Roman"/>
                        <a:sym typeface="Times New Roman"/>
                      </a:endParaRPr>
                    </a:p>
                  </a:txBody>
                  <a:tcPr marT="0" marB="0" marR="5775" marL="5775" anchor="b"/>
                </a:tc>
                <a:tc>
                  <a:txBody>
                    <a:bodyPr/>
                    <a:lstStyle/>
                    <a:p>
                      <a:pPr indent="0" lvl="0" marL="0" marR="0" rtl="0" algn="just">
                        <a:lnSpc>
                          <a:spcPct val="115000"/>
                        </a:lnSpc>
                        <a:spcBef>
                          <a:spcPts val="0"/>
                        </a:spcBef>
                        <a:spcAft>
                          <a:spcPts val="0"/>
                        </a:spcAft>
                        <a:buNone/>
                      </a:pPr>
                      <a:r>
                        <a:t/>
                      </a:r>
                      <a:endParaRPr b="1" sz="2400" u="none" cap="none" strike="noStrike">
                        <a:solidFill>
                          <a:srgbClr val="FF0000"/>
                        </a:solidFill>
                        <a:latin typeface="Calibri"/>
                        <a:ea typeface="Calibri"/>
                        <a:cs typeface="Calibri"/>
                        <a:sym typeface="Calibri"/>
                      </a:endParaRPr>
                    </a:p>
                  </a:txBody>
                  <a:tcPr marT="0" marB="0" marR="5775" marL="5775" anchor="b"/>
                </a:tc>
                <a:tc>
                  <a:txBody>
                    <a:bodyPr/>
                    <a:lstStyle/>
                    <a:p>
                      <a:pPr indent="0" lvl="0" marL="0" marR="0" rtl="0" algn="just">
                        <a:lnSpc>
                          <a:spcPct val="112000"/>
                        </a:lnSpc>
                        <a:spcBef>
                          <a:spcPts val="0"/>
                        </a:spcBef>
                        <a:spcAft>
                          <a:spcPts val="0"/>
                        </a:spcAft>
                        <a:buNone/>
                      </a:pPr>
                      <a:r>
                        <a:t/>
                      </a:r>
                      <a:endParaRPr b="1" sz="2400" u="none" cap="none" strike="noStrike">
                        <a:solidFill>
                          <a:srgbClr val="FF0000"/>
                        </a:solidFill>
                        <a:latin typeface="Calibri"/>
                        <a:ea typeface="Calibri"/>
                        <a:cs typeface="Calibri"/>
                        <a:sym typeface="Calibri"/>
                      </a:endParaRPr>
                    </a:p>
                  </a:txBody>
                  <a:tcPr marT="0" marB="0" marR="5775" marL="5775"/>
                </a:tc>
              </a:tr>
              <a:tr h="883475">
                <a:tc rowSpan="2">
                  <a:txBody>
                    <a:bodyPr/>
                    <a:lstStyle/>
                    <a:p>
                      <a:pPr indent="0" lvl="0" marL="0" marR="0" rtl="0" algn="just">
                        <a:lnSpc>
                          <a:spcPct val="115000"/>
                        </a:lnSpc>
                        <a:spcBef>
                          <a:spcPts val="0"/>
                        </a:spcBef>
                        <a:spcAft>
                          <a:spcPts val="0"/>
                        </a:spcAft>
                        <a:buNone/>
                      </a:pPr>
                      <a:r>
                        <a:rPr b="1" lang="en-US" sz="2400" u="none" cap="none" strike="noStrike">
                          <a:solidFill>
                            <a:srgbClr val="FF0000"/>
                          </a:solidFill>
                          <a:latin typeface="Times New Roman"/>
                          <a:ea typeface="Times New Roman"/>
                          <a:cs typeface="Times New Roman"/>
                          <a:sym typeface="Times New Roman"/>
                        </a:rPr>
                        <a:t>Ôn đới</a:t>
                      </a:r>
                      <a:endParaRPr b="1" sz="2400" u="none" cap="none" strike="noStrike">
                        <a:solidFill>
                          <a:srgbClr val="FF0000"/>
                        </a:solidFill>
                        <a:latin typeface="Times New Roman"/>
                        <a:ea typeface="Times New Roman"/>
                        <a:cs typeface="Times New Roman"/>
                        <a:sym typeface="Times New Roman"/>
                      </a:endParaRPr>
                    </a:p>
                  </a:txBody>
                  <a:tcPr marT="0" marB="0" marR="5775" marL="5775" anchor="ctr"/>
                </a:tc>
                <a:tc>
                  <a:txBody>
                    <a:bodyPr/>
                    <a:lstStyle/>
                    <a:p>
                      <a:pPr indent="0" lvl="0" marL="0" marR="0" rtl="0" algn="just">
                        <a:lnSpc>
                          <a:spcPct val="129000"/>
                        </a:lnSpc>
                        <a:spcBef>
                          <a:spcPts val="0"/>
                        </a:spcBef>
                        <a:spcAft>
                          <a:spcPts val="0"/>
                        </a:spcAft>
                        <a:buNone/>
                      </a:pPr>
                      <a:r>
                        <a:rPr b="1" lang="en-US" sz="2400" u="none" cap="none" strike="noStrike">
                          <a:solidFill>
                            <a:srgbClr val="FF0000"/>
                          </a:solidFill>
                          <a:latin typeface="Times New Roman"/>
                          <a:ea typeface="Times New Roman"/>
                          <a:cs typeface="Times New Roman"/>
                          <a:sym typeface="Times New Roman"/>
                        </a:rPr>
                        <a:t>Hải dương</a:t>
                      </a:r>
                      <a:endParaRPr b="1" sz="2400" u="none" cap="none" strike="noStrike">
                        <a:solidFill>
                          <a:srgbClr val="FF0000"/>
                        </a:solidFill>
                        <a:latin typeface="Times New Roman"/>
                        <a:ea typeface="Times New Roman"/>
                        <a:cs typeface="Times New Roman"/>
                        <a:sym typeface="Times New Roman"/>
                      </a:endParaRPr>
                    </a:p>
                  </a:txBody>
                  <a:tcPr marT="0" marB="0" marR="5775" marL="5775"/>
                </a:tc>
                <a:tc>
                  <a:txBody>
                    <a:bodyPr/>
                    <a:lstStyle/>
                    <a:p>
                      <a:pPr indent="0" lvl="0" marL="0" marR="0" rtl="0" algn="just">
                        <a:lnSpc>
                          <a:spcPct val="129000"/>
                        </a:lnSpc>
                        <a:spcBef>
                          <a:spcPts val="0"/>
                        </a:spcBef>
                        <a:spcAft>
                          <a:spcPts val="0"/>
                        </a:spcAft>
                        <a:buNone/>
                      </a:pPr>
                      <a:r>
                        <a:rPr b="1" lang="en-US" sz="2400" u="none" cap="none" strike="noStrike">
                          <a:solidFill>
                            <a:srgbClr val="FF0000"/>
                          </a:solidFill>
                          <a:latin typeface="Times New Roman"/>
                          <a:ea typeface="Times New Roman"/>
                          <a:cs typeface="Times New Roman"/>
                          <a:sym typeface="Times New Roman"/>
                        </a:rPr>
                        <a:t>Các đảo và ven biển phía Tây. </a:t>
                      </a:r>
                      <a:endParaRPr b="1" sz="2400" u="none" cap="none" strike="noStrike">
                        <a:solidFill>
                          <a:srgbClr val="FF0000"/>
                        </a:solidFill>
                        <a:latin typeface="Times New Roman"/>
                        <a:ea typeface="Times New Roman"/>
                        <a:cs typeface="Times New Roman"/>
                        <a:sym typeface="Times New Roman"/>
                      </a:endParaRPr>
                    </a:p>
                  </a:txBody>
                  <a:tcPr marT="0" marB="0" marR="5775" marL="5775"/>
                </a:tc>
                <a:tc>
                  <a:txBody>
                    <a:bodyPr/>
                    <a:lstStyle/>
                    <a:p>
                      <a:pPr indent="0" lvl="0" marL="0" marR="0" rtl="0" algn="just">
                        <a:lnSpc>
                          <a:spcPct val="112000"/>
                        </a:lnSpc>
                        <a:spcBef>
                          <a:spcPts val="0"/>
                        </a:spcBef>
                        <a:spcAft>
                          <a:spcPts val="0"/>
                        </a:spcAft>
                        <a:buNone/>
                      </a:pPr>
                      <a:r>
                        <a:t/>
                      </a:r>
                      <a:endParaRPr b="1" sz="2400" u="none" cap="none" strike="noStrike">
                        <a:solidFill>
                          <a:srgbClr val="FF0000"/>
                        </a:solidFill>
                        <a:latin typeface="Calibri"/>
                        <a:ea typeface="Calibri"/>
                        <a:cs typeface="Calibri"/>
                        <a:sym typeface="Calibri"/>
                      </a:endParaRPr>
                    </a:p>
                  </a:txBody>
                  <a:tcPr marT="0" marB="0" marR="5775" marL="5775"/>
                </a:tc>
                <a:tc rowSpan="3">
                  <a:txBody>
                    <a:bodyPr/>
                    <a:lstStyle/>
                    <a:p>
                      <a:pPr indent="0" lvl="0" marL="0" marR="0" rtl="0" algn="just">
                        <a:lnSpc>
                          <a:spcPct val="115000"/>
                        </a:lnSpc>
                        <a:spcBef>
                          <a:spcPts val="0"/>
                        </a:spcBef>
                        <a:spcAft>
                          <a:spcPts val="0"/>
                        </a:spcAft>
                        <a:buNone/>
                      </a:pPr>
                      <a:r>
                        <a:t/>
                      </a:r>
                      <a:endParaRPr b="1" sz="2400" u="none" cap="none" strike="noStrike">
                        <a:solidFill>
                          <a:srgbClr val="FF0000"/>
                        </a:solidFill>
                        <a:latin typeface="Calibri"/>
                        <a:ea typeface="Calibri"/>
                        <a:cs typeface="Calibri"/>
                        <a:sym typeface="Calibri"/>
                      </a:endParaRPr>
                    </a:p>
                  </a:txBody>
                  <a:tcPr marT="0" marB="0" marR="5775" marL="5775" anchor="ctr"/>
                </a:tc>
              </a:tr>
              <a:tr h="822900">
                <a:tc vMerge="1"/>
                <a:tc>
                  <a:txBody>
                    <a:bodyPr/>
                    <a:lstStyle/>
                    <a:p>
                      <a:pPr indent="0" lvl="0" marL="0" marR="0" rtl="0" algn="just">
                        <a:lnSpc>
                          <a:spcPct val="120000"/>
                        </a:lnSpc>
                        <a:spcBef>
                          <a:spcPts val="0"/>
                        </a:spcBef>
                        <a:spcAft>
                          <a:spcPts val="0"/>
                        </a:spcAft>
                        <a:buNone/>
                      </a:pPr>
                      <a:r>
                        <a:rPr b="1" lang="en-US" sz="2400" u="none" cap="none" strike="noStrike">
                          <a:solidFill>
                            <a:srgbClr val="FF0000"/>
                          </a:solidFill>
                          <a:latin typeface="Times New Roman"/>
                          <a:ea typeface="Times New Roman"/>
                          <a:cs typeface="Times New Roman"/>
                          <a:sym typeface="Times New Roman"/>
                        </a:rPr>
                        <a:t>Lục địa</a:t>
                      </a:r>
                      <a:endParaRPr b="1" sz="2400" u="none" cap="none" strike="noStrike">
                        <a:solidFill>
                          <a:srgbClr val="FF0000"/>
                        </a:solidFill>
                        <a:latin typeface="Times New Roman"/>
                        <a:ea typeface="Times New Roman"/>
                        <a:cs typeface="Times New Roman"/>
                        <a:sym typeface="Times New Roman"/>
                      </a:endParaRPr>
                    </a:p>
                  </a:txBody>
                  <a:tcPr marT="0" marB="0" marR="5775" marL="5775"/>
                </a:tc>
                <a:tc>
                  <a:txBody>
                    <a:bodyPr/>
                    <a:lstStyle/>
                    <a:p>
                      <a:pPr indent="0" lvl="0" marL="0" marR="0" rtl="0" algn="just">
                        <a:lnSpc>
                          <a:spcPct val="120000"/>
                        </a:lnSpc>
                        <a:spcBef>
                          <a:spcPts val="0"/>
                        </a:spcBef>
                        <a:spcAft>
                          <a:spcPts val="0"/>
                        </a:spcAft>
                        <a:buNone/>
                      </a:pPr>
                      <a:r>
                        <a:rPr b="1" lang="en-US" sz="2400" u="none" cap="none" strike="noStrike">
                          <a:solidFill>
                            <a:srgbClr val="FF0000"/>
                          </a:solidFill>
                          <a:latin typeface="Times New Roman"/>
                          <a:ea typeface="Times New Roman"/>
                          <a:cs typeface="Times New Roman"/>
                          <a:sym typeface="Times New Roman"/>
                        </a:rPr>
                        <a:t>Vùng trung tâm và Đông Âu</a:t>
                      </a:r>
                      <a:endParaRPr b="1" sz="2400" u="none" cap="none" strike="noStrike">
                        <a:solidFill>
                          <a:srgbClr val="FF0000"/>
                        </a:solidFill>
                        <a:latin typeface="Times New Roman"/>
                        <a:ea typeface="Times New Roman"/>
                        <a:cs typeface="Times New Roman"/>
                        <a:sym typeface="Times New Roman"/>
                      </a:endParaRPr>
                    </a:p>
                    <a:p>
                      <a:pPr indent="0" lvl="0" marL="0" marR="0" rtl="0" algn="just">
                        <a:lnSpc>
                          <a:spcPct val="120000"/>
                        </a:lnSpc>
                        <a:spcBef>
                          <a:spcPts val="0"/>
                        </a:spcBef>
                        <a:spcAft>
                          <a:spcPts val="0"/>
                        </a:spcAft>
                        <a:buNone/>
                      </a:pPr>
                      <a:r>
                        <a:rPr b="1" lang="en-US" sz="2400" u="none" cap="none" strike="noStrike">
                          <a:solidFill>
                            <a:srgbClr val="FF0000"/>
                          </a:solidFill>
                          <a:latin typeface="Times New Roman"/>
                          <a:ea typeface="Times New Roman"/>
                          <a:cs typeface="Times New Roman"/>
                          <a:sym typeface="Times New Roman"/>
                        </a:rPr>
                        <a:t> </a:t>
                      </a:r>
                      <a:endParaRPr b="1" sz="2400" u="none" cap="none" strike="noStrike">
                        <a:solidFill>
                          <a:srgbClr val="FF0000"/>
                        </a:solidFill>
                        <a:latin typeface="Times New Roman"/>
                        <a:ea typeface="Times New Roman"/>
                        <a:cs typeface="Times New Roman"/>
                        <a:sym typeface="Times New Roman"/>
                      </a:endParaRPr>
                    </a:p>
                  </a:txBody>
                  <a:tcPr marT="0" marB="0" marR="5775" marL="5775"/>
                </a:tc>
                <a:tc>
                  <a:txBody>
                    <a:bodyPr/>
                    <a:lstStyle/>
                    <a:p>
                      <a:pPr indent="0" lvl="0" marL="0" marR="0" rtl="0" algn="just">
                        <a:lnSpc>
                          <a:spcPct val="115000"/>
                        </a:lnSpc>
                        <a:spcBef>
                          <a:spcPts val="0"/>
                        </a:spcBef>
                        <a:spcAft>
                          <a:spcPts val="0"/>
                        </a:spcAft>
                        <a:buNone/>
                      </a:pPr>
                      <a:r>
                        <a:t/>
                      </a:r>
                      <a:endParaRPr b="1" sz="2400" u="none" cap="none" strike="noStrike">
                        <a:solidFill>
                          <a:srgbClr val="FF0000"/>
                        </a:solidFill>
                        <a:latin typeface="Calibri"/>
                        <a:ea typeface="Calibri"/>
                        <a:cs typeface="Calibri"/>
                        <a:sym typeface="Calibri"/>
                      </a:endParaRPr>
                    </a:p>
                  </a:txBody>
                  <a:tcPr marT="0" marB="0" marR="5775" marL="5775" anchor="b"/>
                </a:tc>
                <a:tc vMerge="1"/>
              </a:tr>
              <a:tr h="822900">
                <a:tc gridSpan="2">
                  <a:txBody>
                    <a:bodyPr/>
                    <a:lstStyle/>
                    <a:p>
                      <a:pPr indent="0" lvl="0" marL="0" marR="0" rtl="0" algn="just">
                        <a:lnSpc>
                          <a:spcPct val="120000"/>
                        </a:lnSpc>
                        <a:spcBef>
                          <a:spcPts val="0"/>
                        </a:spcBef>
                        <a:spcAft>
                          <a:spcPts val="0"/>
                        </a:spcAft>
                        <a:buNone/>
                      </a:pPr>
                      <a:r>
                        <a:rPr b="1" lang="en-US" sz="2400" u="none" cap="none" strike="noStrike">
                          <a:solidFill>
                            <a:srgbClr val="FF0000"/>
                          </a:solidFill>
                          <a:latin typeface="Times New Roman"/>
                          <a:ea typeface="Times New Roman"/>
                          <a:cs typeface="Times New Roman"/>
                          <a:sym typeface="Times New Roman"/>
                        </a:rPr>
                        <a:t>Đới cận nhiệt</a:t>
                      </a:r>
                      <a:endParaRPr b="1" sz="2400" u="none" cap="none" strike="noStrike">
                        <a:solidFill>
                          <a:srgbClr val="FF0000"/>
                        </a:solidFill>
                        <a:latin typeface="Times New Roman"/>
                        <a:ea typeface="Times New Roman"/>
                        <a:cs typeface="Times New Roman"/>
                        <a:sym typeface="Times New Roman"/>
                      </a:endParaRPr>
                    </a:p>
                  </a:txBody>
                  <a:tcPr marT="0" marB="0" marR="5775" marL="5775" anchor="ctr"/>
                </a:tc>
                <a:tc hMerge="1"/>
                <a:tc>
                  <a:txBody>
                    <a:bodyPr/>
                    <a:lstStyle/>
                    <a:p>
                      <a:pPr indent="0" lvl="0" marL="0" marR="0" rtl="0" algn="just">
                        <a:lnSpc>
                          <a:spcPct val="120000"/>
                        </a:lnSpc>
                        <a:spcBef>
                          <a:spcPts val="0"/>
                        </a:spcBef>
                        <a:spcAft>
                          <a:spcPts val="0"/>
                        </a:spcAft>
                        <a:buNone/>
                      </a:pPr>
                      <a:r>
                        <a:rPr b="1" lang="en-US" sz="2400" u="none" cap="none" strike="noStrike">
                          <a:solidFill>
                            <a:srgbClr val="FF0000"/>
                          </a:solidFill>
                          <a:latin typeface="Times New Roman"/>
                          <a:ea typeface="Times New Roman"/>
                          <a:cs typeface="Times New Roman"/>
                          <a:sym typeface="Times New Roman"/>
                        </a:rPr>
                        <a:t>Nam Âu (cận nhiệt địa trung hải)</a:t>
                      </a:r>
                      <a:endParaRPr b="1" sz="2400" u="none" cap="none" strike="noStrike">
                        <a:solidFill>
                          <a:srgbClr val="FF0000"/>
                        </a:solidFill>
                        <a:latin typeface="Times New Roman"/>
                        <a:ea typeface="Times New Roman"/>
                        <a:cs typeface="Times New Roman"/>
                        <a:sym typeface="Times New Roman"/>
                      </a:endParaRPr>
                    </a:p>
                  </a:txBody>
                  <a:tcPr marT="0" marB="0" marR="5775" marL="5775"/>
                </a:tc>
                <a:tc>
                  <a:txBody>
                    <a:bodyPr/>
                    <a:lstStyle/>
                    <a:p>
                      <a:pPr indent="0" lvl="0" marL="0" marR="0" rtl="0" algn="just">
                        <a:lnSpc>
                          <a:spcPct val="115000"/>
                        </a:lnSpc>
                        <a:spcBef>
                          <a:spcPts val="0"/>
                        </a:spcBef>
                        <a:spcAft>
                          <a:spcPts val="0"/>
                        </a:spcAft>
                        <a:buNone/>
                      </a:pPr>
                      <a:r>
                        <a:t/>
                      </a:r>
                      <a:endParaRPr b="1" sz="2400" u="none" cap="none" strike="noStrike">
                        <a:solidFill>
                          <a:srgbClr val="FF0000"/>
                        </a:solidFill>
                        <a:latin typeface="Calibri"/>
                        <a:ea typeface="Calibri"/>
                        <a:cs typeface="Calibri"/>
                        <a:sym typeface="Calibri"/>
                      </a:endParaRPr>
                    </a:p>
                  </a:txBody>
                  <a:tcPr marT="0" marB="0" marR="5775" marL="5775"/>
                </a:tc>
                <a:tc vMerge="1"/>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9"/>
                                        </p:tgtEl>
                                        <p:attrNameLst>
                                          <p:attrName>style.visibility</p:attrName>
                                        </p:attrNameLst>
                                      </p:cBhvr>
                                      <p:to>
                                        <p:strVal val="visible"/>
                                      </p:to>
                                    </p:set>
                                    <p:animEffect filter="fade" transition="in">
                                      <p:cBhvr>
                                        <p:cTn dur="500"/>
                                        <p:tgtEl>
                                          <p:spTgt spid="5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pic>
        <p:nvPicPr>
          <p:cNvPr id="594" name="Google Shape;594;p16"/>
          <p:cNvPicPr preferRelativeResize="0"/>
          <p:nvPr/>
        </p:nvPicPr>
        <p:blipFill rotWithShape="1">
          <a:blip r:embed="rId3">
            <a:alphaModFix/>
          </a:blip>
          <a:srcRect b="0" l="0" r="0" t="0"/>
          <a:stretch/>
        </p:blipFill>
        <p:spPr>
          <a:xfrm>
            <a:off x="0" y="76200"/>
            <a:ext cx="12192000"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4"/>
                                        </p:tgtEl>
                                        <p:attrNameLst>
                                          <p:attrName>style.visibility</p:attrName>
                                        </p:attrNameLst>
                                      </p:cBhvr>
                                      <p:to>
                                        <p:strVal val="visible"/>
                                      </p:to>
                                    </p:set>
                                    <p:animEffect filter="fade" transition="in">
                                      <p:cBhvr>
                                        <p:cTn dur="5000"/>
                                        <p:tgtEl>
                                          <p:spTgt spid="5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graphicFrame>
        <p:nvGraphicFramePr>
          <p:cNvPr id="599" name="Google Shape;599;p18"/>
          <p:cNvGraphicFramePr/>
          <p:nvPr/>
        </p:nvGraphicFramePr>
        <p:xfrm>
          <a:off x="802152" y="988681"/>
          <a:ext cx="3000000" cy="3000000"/>
        </p:xfrm>
        <a:graphic>
          <a:graphicData uri="http://schemas.openxmlformats.org/drawingml/2006/table">
            <a:tbl>
              <a:tblPr>
                <a:noFill/>
                <a:tableStyleId>{1BA2F0E5-99F4-4FD6-AD99-ED98032D5610}</a:tableStyleId>
              </a:tblPr>
              <a:tblGrid>
                <a:gridCol w="2124375"/>
                <a:gridCol w="2401450"/>
                <a:gridCol w="2835575"/>
                <a:gridCol w="2927925"/>
              </a:tblGrid>
              <a:tr h="1386575">
                <a:tc>
                  <a:txBody>
                    <a:bodyPr/>
                    <a:lstStyle/>
                    <a:p>
                      <a:pPr indent="0" lvl="0" marL="0" marR="0" rtl="0" algn="ctr">
                        <a:lnSpc>
                          <a:spcPct val="100000"/>
                        </a:lnSpc>
                        <a:spcBef>
                          <a:spcPts val="0"/>
                        </a:spcBef>
                        <a:spcAft>
                          <a:spcPts val="0"/>
                        </a:spcAft>
                        <a:buClr>
                          <a:srgbClr val="333399"/>
                        </a:buClr>
                        <a:buSzPts val="2800"/>
                        <a:buFont typeface="Calibri"/>
                        <a:buNone/>
                      </a:pPr>
                      <a:r>
                        <a:rPr b="1" lang="en-US" sz="2800" u="none" cap="none" strike="noStrike">
                          <a:solidFill>
                            <a:srgbClr val="333399"/>
                          </a:solidFill>
                        </a:rPr>
                        <a:t>Đặc điểm</a:t>
                      </a:r>
                      <a:endParaRPr b="1" i="0" sz="2800" u="none" cap="none" strike="noStrike">
                        <a:solidFill>
                          <a:srgbClr val="333399"/>
                        </a:solidFill>
                        <a:latin typeface="Times New Roman"/>
                        <a:ea typeface="Times New Roman"/>
                        <a:cs typeface="Times New Roman"/>
                        <a:sym typeface="Times New Roman"/>
                      </a:endParaRPr>
                    </a:p>
                  </a:txBody>
                  <a:tcPr marT="45725" marB="45725" marR="91450" marL="91450" anchor="ctr"/>
                </a:tc>
                <a:tc>
                  <a:txBody>
                    <a:bodyPr/>
                    <a:lstStyle/>
                    <a:p>
                      <a:pPr indent="0" lvl="0" marL="0" marR="0" rtl="0" algn="ctr">
                        <a:lnSpc>
                          <a:spcPct val="100000"/>
                        </a:lnSpc>
                        <a:spcBef>
                          <a:spcPts val="0"/>
                        </a:spcBef>
                        <a:spcAft>
                          <a:spcPts val="0"/>
                        </a:spcAft>
                        <a:buClr>
                          <a:srgbClr val="333399"/>
                        </a:buClr>
                        <a:buSzPts val="2800"/>
                        <a:buFont typeface="Calibri"/>
                        <a:buNone/>
                      </a:pPr>
                      <a:r>
                        <a:rPr b="1" lang="en-US" sz="2800" u="none" cap="none" strike="noStrike">
                          <a:solidFill>
                            <a:srgbClr val="333399"/>
                          </a:solidFill>
                        </a:rPr>
                        <a:t>Núi trẻ</a:t>
                      </a:r>
                      <a:endParaRPr b="1" i="0" sz="2800" u="none" cap="none" strike="noStrike">
                        <a:solidFill>
                          <a:srgbClr val="333399"/>
                        </a:solidFill>
                        <a:latin typeface="Times New Roman"/>
                        <a:ea typeface="Times New Roman"/>
                        <a:cs typeface="Times New Roman"/>
                        <a:sym typeface="Times New Roman"/>
                      </a:endParaRPr>
                    </a:p>
                  </a:txBody>
                  <a:tcPr marT="45725" marB="45725" marR="91450" marL="91450" anchor="ctr"/>
                </a:tc>
                <a:tc>
                  <a:txBody>
                    <a:bodyPr/>
                    <a:lstStyle/>
                    <a:p>
                      <a:pPr indent="0" lvl="0" marL="0" marR="0" rtl="0" algn="ctr">
                        <a:lnSpc>
                          <a:spcPct val="100000"/>
                        </a:lnSpc>
                        <a:spcBef>
                          <a:spcPts val="0"/>
                        </a:spcBef>
                        <a:spcAft>
                          <a:spcPts val="0"/>
                        </a:spcAft>
                        <a:buClr>
                          <a:srgbClr val="333399"/>
                        </a:buClr>
                        <a:buSzPts val="2800"/>
                        <a:buFont typeface="Calibri"/>
                        <a:buNone/>
                      </a:pPr>
                      <a:r>
                        <a:rPr b="1" lang="en-US" sz="2800" u="none" cap="none" strike="noStrike">
                          <a:solidFill>
                            <a:srgbClr val="333399"/>
                          </a:solidFill>
                        </a:rPr>
                        <a:t>Đồng bằng</a:t>
                      </a:r>
                      <a:endParaRPr b="1" i="0" sz="2800" u="none" cap="none" strike="noStrike">
                        <a:solidFill>
                          <a:srgbClr val="333399"/>
                        </a:solidFill>
                        <a:latin typeface="Times New Roman"/>
                        <a:ea typeface="Times New Roman"/>
                        <a:cs typeface="Times New Roman"/>
                        <a:sym typeface="Times New Roman"/>
                      </a:endParaRPr>
                    </a:p>
                  </a:txBody>
                  <a:tcPr marT="45725" marB="45725" marR="91450" marL="91450" anchor="ctr"/>
                </a:tc>
                <a:tc>
                  <a:txBody>
                    <a:bodyPr/>
                    <a:lstStyle/>
                    <a:p>
                      <a:pPr indent="0" lvl="0" marL="0" marR="0" rtl="0" algn="ctr">
                        <a:lnSpc>
                          <a:spcPct val="100000"/>
                        </a:lnSpc>
                        <a:spcBef>
                          <a:spcPts val="0"/>
                        </a:spcBef>
                        <a:spcAft>
                          <a:spcPts val="0"/>
                        </a:spcAft>
                        <a:buClr>
                          <a:srgbClr val="333399"/>
                        </a:buClr>
                        <a:buSzPts val="2800"/>
                        <a:buFont typeface="Calibri"/>
                        <a:buNone/>
                      </a:pPr>
                      <a:r>
                        <a:rPr b="1" lang="en-US" sz="2800" u="none" cap="none" strike="noStrike">
                          <a:solidFill>
                            <a:srgbClr val="333399"/>
                          </a:solidFill>
                        </a:rPr>
                        <a:t>Núi già</a:t>
                      </a:r>
                      <a:endParaRPr b="1" i="0" sz="2800" u="none" cap="none" strike="noStrike">
                        <a:solidFill>
                          <a:srgbClr val="333399"/>
                        </a:solidFill>
                        <a:latin typeface="Times New Roman"/>
                        <a:ea typeface="Times New Roman"/>
                        <a:cs typeface="Times New Roman"/>
                        <a:sym typeface="Times New Roman"/>
                      </a:endParaRPr>
                    </a:p>
                  </a:txBody>
                  <a:tcPr marT="45725" marB="45725" marR="91450" marL="91450" anchor="ctr"/>
                </a:tc>
              </a:tr>
              <a:tr h="1531725">
                <a:tc>
                  <a:txBody>
                    <a:bodyPr/>
                    <a:lstStyle/>
                    <a:p>
                      <a:pPr indent="0" lvl="0" marL="0" marR="0" rtl="0" algn="ctr">
                        <a:lnSpc>
                          <a:spcPct val="100000"/>
                        </a:lnSpc>
                        <a:spcBef>
                          <a:spcPts val="0"/>
                        </a:spcBef>
                        <a:spcAft>
                          <a:spcPts val="0"/>
                        </a:spcAft>
                        <a:buClr>
                          <a:srgbClr val="336600"/>
                        </a:buClr>
                        <a:buSzPts val="2800"/>
                        <a:buFont typeface="Calibri"/>
                        <a:buNone/>
                      </a:pPr>
                      <a:r>
                        <a:rPr b="1" lang="en-US" sz="2800" u="none" cap="none" strike="noStrike">
                          <a:solidFill>
                            <a:srgbClr val="336600"/>
                          </a:solidFill>
                        </a:rPr>
                        <a:t>Phân bố</a:t>
                      </a:r>
                      <a:endParaRPr b="1" i="0" sz="2800" u="none" cap="none" strike="noStrike">
                        <a:solidFill>
                          <a:srgbClr val="336600"/>
                        </a:solidFill>
                        <a:latin typeface="Times New Roman"/>
                        <a:ea typeface="Times New Roman"/>
                        <a:cs typeface="Times New Roman"/>
                        <a:sym typeface="Times New Roman"/>
                      </a:endParaRPr>
                    </a:p>
                  </a:txBody>
                  <a:tcPr marT="45725" marB="45725" marR="91450" marL="91450" anchor="ctr"/>
                </a:tc>
                <a:tc>
                  <a:txBody>
                    <a:bodyPr/>
                    <a:lstStyle/>
                    <a:p>
                      <a:pPr indent="0" lvl="0" marL="0" marR="0" rtl="0" algn="l">
                        <a:lnSpc>
                          <a:spcPct val="100000"/>
                        </a:lnSpc>
                        <a:spcBef>
                          <a:spcPts val="0"/>
                        </a:spcBef>
                        <a:spcAft>
                          <a:spcPts val="0"/>
                        </a:spcAft>
                        <a:buClr>
                          <a:schemeClr val="dk1"/>
                        </a:buClr>
                        <a:buSzPts val="2800"/>
                        <a:buFont typeface="Calibri"/>
                        <a:buNone/>
                      </a:pPr>
                      <a:r>
                        <a:t/>
                      </a:r>
                      <a:endParaRPr b="0" i="0" sz="2800" u="none" cap="none" strike="noStrike">
                        <a:solidFill>
                          <a:schemeClr val="dk1"/>
                        </a:solidFill>
                        <a:latin typeface="Times New Roman"/>
                        <a:ea typeface="Times New Roman"/>
                        <a:cs typeface="Times New Roman"/>
                        <a:sym typeface="Times New Roman"/>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2800"/>
                        <a:buFont typeface="Calibri"/>
                        <a:buNone/>
                      </a:pPr>
                      <a:r>
                        <a:t/>
                      </a:r>
                      <a:endParaRPr b="0" i="0" sz="2800" u="none" cap="none" strike="noStrike">
                        <a:solidFill>
                          <a:schemeClr val="dk1"/>
                        </a:solidFill>
                        <a:latin typeface="Times New Roman"/>
                        <a:ea typeface="Times New Roman"/>
                        <a:cs typeface="Times New Roman"/>
                        <a:sym typeface="Times New Roman"/>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2800"/>
                        <a:buFont typeface="Calibri"/>
                        <a:buNone/>
                      </a:pPr>
                      <a:r>
                        <a:t/>
                      </a:r>
                      <a:endParaRPr b="0" i="0" sz="2800" u="none" cap="none" strike="noStrike">
                        <a:solidFill>
                          <a:schemeClr val="dk1"/>
                        </a:solidFill>
                        <a:latin typeface="Verdana"/>
                        <a:ea typeface="Verdana"/>
                        <a:cs typeface="Verdana"/>
                        <a:sym typeface="Verdana"/>
                      </a:endParaRPr>
                    </a:p>
                  </a:txBody>
                  <a:tcPr marT="45725" marB="45725" marR="91450" marL="91450"/>
                </a:tc>
              </a:tr>
              <a:tr h="1246900">
                <a:tc>
                  <a:txBody>
                    <a:bodyPr/>
                    <a:lstStyle/>
                    <a:p>
                      <a:pPr indent="0" lvl="0" marL="0" marR="0" rtl="0" algn="ctr">
                        <a:lnSpc>
                          <a:spcPct val="100000"/>
                        </a:lnSpc>
                        <a:spcBef>
                          <a:spcPts val="0"/>
                        </a:spcBef>
                        <a:spcAft>
                          <a:spcPts val="0"/>
                        </a:spcAft>
                        <a:buClr>
                          <a:srgbClr val="336600"/>
                        </a:buClr>
                        <a:buSzPts val="2800"/>
                        <a:buFont typeface="Calibri"/>
                        <a:buNone/>
                      </a:pPr>
                      <a:r>
                        <a:rPr b="1" lang="en-US" sz="2800" u="none" cap="none" strike="noStrike">
                          <a:solidFill>
                            <a:srgbClr val="336600"/>
                          </a:solidFill>
                        </a:rPr>
                        <a:t>Hình dạng</a:t>
                      </a:r>
                      <a:endParaRPr b="1" i="0" sz="2800" u="none" cap="none" strike="noStrike">
                        <a:solidFill>
                          <a:srgbClr val="336600"/>
                        </a:solidFill>
                        <a:latin typeface="Times New Roman"/>
                        <a:ea typeface="Times New Roman"/>
                        <a:cs typeface="Times New Roman"/>
                        <a:sym typeface="Times New Roman"/>
                      </a:endParaRPr>
                    </a:p>
                  </a:txBody>
                  <a:tcPr marT="45725" marB="45725" marR="91450" marL="91450" anchor="ctr"/>
                </a:tc>
                <a:tc>
                  <a:txBody>
                    <a:bodyPr/>
                    <a:lstStyle/>
                    <a:p>
                      <a:pPr indent="0" lvl="0" marL="0" marR="0" rtl="0" algn="l">
                        <a:lnSpc>
                          <a:spcPct val="100000"/>
                        </a:lnSpc>
                        <a:spcBef>
                          <a:spcPts val="0"/>
                        </a:spcBef>
                        <a:spcAft>
                          <a:spcPts val="0"/>
                        </a:spcAft>
                        <a:buClr>
                          <a:schemeClr val="dk1"/>
                        </a:buClr>
                        <a:buSzPts val="2800"/>
                        <a:buFont typeface="Calibri"/>
                        <a:buNone/>
                      </a:pPr>
                      <a:r>
                        <a:t/>
                      </a:r>
                      <a:endParaRPr b="0" i="0" sz="2800" u="none" cap="none" strike="noStrike">
                        <a:solidFill>
                          <a:schemeClr val="dk1"/>
                        </a:solidFill>
                        <a:latin typeface="Times New Roman"/>
                        <a:ea typeface="Times New Roman"/>
                        <a:cs typeface="Times New Roman"/>
                        <a:sym typeface="Times New Roman"/>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2800"/>
                        <a:buFont typeface="Calibri"/>
                        <a:buNone/>
                      </a:pPr>
                      <a:r>
                        <a:t/>
                      </a:r>
                      <a:endParaRPr b="0" i="0" sz="2800" u="none" cap="none" strike="noStrike">
                        <a:solidFill>
                          <a:schemeClr val="dk1"/>
                        </a:solidFill>
                        <a:latin typeface="Verdana"/>
                        <a:ea typeface="Verdana"/>
                        <a:cs typeface="Verdana"/>
                        <a:sym typeface="Verdana"/>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2800"/>
                        <a:buFont typeface="Calibri"/>
                        <a:buNone/>
                      </a:pPr>
                      <a:r>
                        <a:t/>
                      </a:r>
                      <a:endParaRPr b="0" i="0" sz="2800" u="none" cap="none" strike="noStrike">
                        <a:solidFill>
                          <a:schemeClr val="dk1"/>
                        </a:solidFill>
                        <a:latin typeface="Verdana"/>
                        <a:ea typeface="Verdana"/>
                        <a:cs typeface="Verdana"/>
                        <a:sym typeface="Verdana"/>
                      </a:endParaRPr>
                    </a:p>
                  </a:txBody>
                  <a:tcPr marT="45725" marB="45725" marR="91450" marL="91450"/>
                </a:tc>
              </a:tr>
              <a:tr h="1377750">
                <a:tc>
                  <a:txBody>
                    <a:bodyPr/>
                    <a:lstStyle/>
                    <a:p>
                      <a:pPr indent="0" lvl="0" marL="0" marR="0" rtl="0" algn="ctr">
                        <a:lnSpc>
                          <a:spcPct val="100000"/>
                        </a:lnSpc>
                        <a:spcBef>
                          <a:spcPts val="0"/>
                        </a:spcBef>
                        <a:spcAft>
                          <a:spcPts val="0"/>
                        </a:spcAft>
                        <a:buClr>
                          <a:srgbClr val="336600"/>
                        </a:buClr>
                        <a:buSzPts val="2800"/>
                        <a:buFont typeface="Calibri"/>
                        <a:buNone/>
                      </a:pPr>
                      <a:r>
                        <a:rPr b="1" lang="en-US" sz="2800" u="none" cap="none" strike="noStrike">
                          <a:solidFill>
                            <a:srgbClr val="336600"/>
                          </a:solidFill>
                        </a:rPr>
                        <a:t>Tên địa hình</a:t>
                      </a:r>
                      <a:endParaRPr b="1" i="0" sz="2800" u="none" cap="none" strike="noStrike">
                        <a:solidFill>
                          <a:srgbClr val="336600"/>
                        </a:solidFill>
                        <a:latin typeface="Times New Roman"/>
                        <a:ea typeface="Times New Roman"/>
                        <a:cs typeface="Times New Roman"/>
                        <a:sym typeface="Times New Roman"/>
                      </a:endParaRPr>
                    </a:p>
                  </a:txBody>
                  <a:tcPr marT="45725" marB="45725" marR="91450" marL="91450" anchor="ctr"/>
                </a:tc>
                <a:tc>
                  <a:txBody>
                    <a:bodyPr/>
                    <a:lstStyle/>
                    <a:p>
                      <a:pPr indent="0" lvl="0" marL="0" marR="0" rtl="0" algn="l">
                        <a:lnSpc>
                          <a:spcPct val="100000"/>
                        </a:lnSpc>
                        <a:spcBef>
                          <a:spcPts val="0"/>
                        </a:spcBef>
                        <a:spcAft>
                          <a:spcPts val="0"/>
                        </a:spcAft>
                        <a:buClr>
                          <a:schemeClr val="dk1"/>
                        </a:buClr>
                        <a:buSzPts val="2800"/>
                        <a:buFont typeface="Calibri"/>
                        <a:buNone/>
                      </a:pPr>
                      <a:r>
                        <a:t/>
                      </a:r>
                      <a:endParaRPr b="0" i="0" sz="2800" u="none" cap="none" strike="noStrike">
                        <a:solidFill>
                          <a:schemeClr val="dk1"/>
                        </a:solidFill>
                        <a:latin typeface="Times New Roman"/>
                        <a:ea typeface="Times New Roman"/>
                        <a:cs typeface="Times New Roman"/>
                        <a:sym typeface="Times New Roman"/>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2800"/>
                        <a:buFont typeface="Calibri"/>
                        <a:buNone/>
                      </a:pPr>
                      <a:r>
                        <a:t/>
                      </a:r>
                      <a:endParaRPr b="0" i="0" sz="2800" u="none" cap="none" strike="noStrike">
                        <a:solidFill>
                          <a:schemeClr val="dk1"/>
                        </a:solidFill>
                        <a:latin typeface="Verdana"/>
                        <a:ea typeface="Verdana"/>
                        <a:cs typeface="Verdana"/>
                        <a:sym typeface="Verdana"/>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2800"/>
                        <a:buFont typeface="Calibri"/>
                        <a:buNone/>
                      </a:pPr>
                      <a:r>
                        <a:t/>
                      </a:r>
                      <a:endParaRPr b="0" i="0" sz="2800" u="none" cap="none" strike="noStrike">
                        <a:solidFill>
                          <a:schemeClr val="dk1"/>
                        </a:solidFill>
                        <a:latin typeface="Verdana"/>
                        <a:ea typeface="Verdana"/>
                        <a:cs typeface="Verdana"/>
                        <a:sym typeface="Verdana"/>
                      </a:endParaRPr>
                    </a:p>
                  </a:txBody>
                  <a:tcPr marT="45725" marB="45725" marR="91450" marL="91450"/>
                </a:tc>
              </a:tr>
            </a:tbl>
          </a:graphicData>
        </a:graphic>
      </p:graphicFrame>
      <p:sp>
        <p:nvSpPr>
          <p:cNvPr id="600" name="Google Shape;600;p18"/>
          <p:cNvSpPr txBox="1"/>
          <p:nvPr/>
        </p:nvSpPr>
        <p:spPr>
          <a:xfrm>
            <a:off x="6086375" y="4394735"/>
            <a:ext cx="2514600" cy="3667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601" name="Google Shape;601;p18"/>
          <p:cNvSpPr txBox="1"/>
          <p:nvPr/>
        </p:nvSpPr>
        <p:spPr>
          <a:xfrm>
            <a:off x="3075602" y="5343273"/>
            <a:ext cx="2312873"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lang="en-US" sz="2400">
                <a:solidFill>
                  <a:schemeClr val="dk1"/>
                </a:solidFill>
                <a:latin typeface="Times New Roman"/>
                <a:ea typeface="Times New Roman"/>
                <a:cs typeface="Times New Roman"/>
                <a:sym typeface="Times New Roman"/>
              </a:rPr>
              <a:t>D. An-pơ, Các-pát, Ban-căng,…</a:t>
            </a:r>
            <a:endParaRPr/>
          </a:p>
        </p:txBody>
      </p:sp>
      <p:sp>
        <p:nvSpPr>
          <p:cNvPr id="602" name="Google Shape;602;p18"/>
          <p:cNvSpPr txBox="1"/>
          <p:nvPr/>
        </p:nvSpPr>
        <p:spPr>
          <a:xfrm>
            <a:off x="3221658" y="2631117"/>
            <a:ext cx="1752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lang="en-US" sz="2400">
                <a:solidFill>
                  <a:schemeClr val="dk1"/>
                </a:solidFill>
                <a:latin typeface="Times New Roman"/>
                <a:ea typeface="Times New Roman"/>
                <a:cs typeface="Times New Roman"/>
                <a:sym typeface="Times New Roman"/>
              </a:rPr>
              <a:t> Phias nam </a:t>
            </a:r>
            <a:endParaRPr/>
          </a:p>
        </p:txBody>
      </p:sp>
      <p:sp>
        <p:nvSpPr>
          <p:cNvPr id="603" name="Google Shape;603;p18"/>
          <p:cNvSpPr txBox="1"/>
          <p:nvPr/>
        </p:nvSpPr>
        <p:spPr>
          <a:xfrm>
            <a:off x="5470975" y="2488152"/>
            <a:ext cx="2788200" cy="120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1" lang="en-US" sz="2400">
                <a:solidFill>
                  <a:schemeClr val="dk1"/>
                </a:solidFill>
                <a:latin typeface="Times New Roman"/>
                <a:ea typeface="Times New Roman"/>
                <a:cs typeface="Times New Roman"/>
                <a:sym typeface="Times New Roman"/>
              </a:rPr>
              <a:t> </a:t>
            </a:r>
            <a:r>
              <a:rPr lang="en-US" sz="2400">
                <a:solidFill>
                  <a:schemeClr val="dk1"/>
                </a:solidFill>
                <a:latin typeface="Times New Roman"/>
                <a:ea typeface="Times New Roman"/>
                <a:cs typeface="Times New Roman"/>
                <a:sym typeface="Times New Roman"/>
              </a:rPr>
              <a:t>Tr¶i dµi theo chiÒu t©y-®«ng, chiÕm 2/3 diÖn tÝch ch©u lôc</a:t>
            </a:r>
            <a:endParaRPr sz="2400">
              <a:solidFill>
                <a:schemeClr val="dk1"/>
              </a:solidFill>
              <a:latin typeface="Times New Roman"/>
              <a:ea typeface="Times New Roman"/>
              <a:cs typeface="Times New Roman"/>
              <a:sym typeface="Times New Roman"/>
            </a:endParaRPr>
          </a:p>
        </p:txBody>
      </p:sp>
      <p:sp>
        <p:nvSpPr>
          <p:cNvPr id="604" name="Google Shape;604;p18"/>
          <p:cNvSpPr txBox="1"/>
          <p:nvPr/>
        </p:nvSpPr>
        <p:spPr>
          <a:xfrm>
            <a:off x="3075602" y="4025665"/>
            <a:ext cx="2268553"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lang="en-US" sz="2400">
                <a:solidFill>
                  <a:schemeClr val="dk1"/>
                </a:solidFill>
                <a:latin typeface="Times New Roman"/>
                <a:ea typeface="Times New Roman"/>
                <a:cs typeface="Times New Roman"/>
                <a:sym typeface="Times New Roman"/>
              </a:rPr>
              <a:t>§Ønh nhän, cao, sư­ên dèc</a:t>
            </a:r>
            <a:endParaRPr sz="2400">
              <a:solidFill>
                <a:schemeClr val="dk1"/>
              </a:solidFill>
              <a:latin typeface="Times New Roman"/>
              <a:ea typeface="Times New Roman"/>
              <a:cs typeface="Times New Roman"/>
              <a:sym typeface="Times New Roman"/>
            </a:endParaRPr>
          </a:p>
        </p:txBody>
      </p:sp>
      <p:sp>
        <p:nvSpPr>
          <p:cNvPr id="605" name="Google Shape;605;p18"/>
          <p:cNvSpPr txBox="1"/>
          <p:nvPr/>
        </p:nvSpPr>
        <p:spPr>
          <a:xfrm>
            <a:off x="5946806" y="4012583"/>
            <a:ext cx="1709285"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lang="en-US" sz="2400">
                <a:solidFill>
                  <a:schemeClr val="dk1"/>
                </a:solidFill>
                <a:latin typeface="Times New Roman"/>
                <a:ea typeface="Times New Roman"/>
                <a:cs typeface="Times New Roman"/>
                <a:sym typeface="Times New Roman"/>
              </a:rPr>
              <a:t>T­ư¬ng ®èi b»ng ph¼ng</a:t>
            </a:r>
            <a:endParaRPr/>
          </a:p>
        </p:txBody>
      </p:sp>
      <p:sp>
        <p:nvSpPr>
          <p:cNvPr id="606" name="Google Shape;606;p18"/>
          <p:cNvSpPr txBox="1"/>
          <p:nvPr/>
        </p:nvSpPr>
        <p:spPr>
          <a:xfrm>
            <a:off x="5436267" y="5225732"/>
            <a:ext cx="2730365"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lang="en-US" sz="2400">
                <a:solidFill>
                  <a:schemeClr val="dk1"/>
                </a:solidFill>
                <a:latin typeface="Times New Roman"/>
                <a:ea typeface="Times New Roman"/>
                <a:cs typeface="Times New Roman"/>
                <a:sym typeface="Times New Roman"/>
              </a:rPr>
              <a:t> ĐB: Bắc Âu, Đông Âu, trung lưu và hạ lưu Đa-nuýp</a:t>
            </a:r>
            <a:endParaRPr sz="2400">
              <a:solidFill>
                <a:schemeClr val="dk1"/>
              </a:solidFill>
              <a:latin typeface="Times New Roman"/>
              <a:ea typeface="Times New Roman"/>
              <a:cs typeface="Times New Roman"/>
              <a:sym typeface="Times New Roman"/>
            </a:endParaRPr>
          </a:p>
        </p:txBody>
      </p:sp>
      <p:sp>
        <p:nvSpPr>
          <p:cNvPr id="607" name="Google Shape;607;p18"/>
          <p:cNvSpPr txBox="1"/>
          <p:nvPr/>
        </p:nvSpPr>
        <p:spPr>
          <a:xfrm>
            <a:off x="8487383" y="2557220"/>
            <a:ext cx="2045370"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lang="en-US" sz="2400">
                <a:solidFill>
                  <a:schemeClr val="dk1"/>
                </a:solidFill>
                <a:latin typeface="Times New Roman"/>
                <a:ea typeface="Times New Roman"/>
                <a:cs typeface="Times New Roman"/>
                <a:sym typeface="Times New Roman"/>
              </a:rPr>
              <a:t>phÝa b¾c và trung t©m.</a:t>
            </a:r>
            <a:endParaRPr/>
          </a:p>
        </p:txBody>
      </p:sp>
      <p:sp>
        <p:nvSpPr>
          <p:cNvPr id="608" name="Google Shape;608;p18"/>
          <p:cNvSpPr txBox="1"/>
          <p:nvPr/>
        </p:nvSpPr>
        <p:spPr>
          <a:xfrm>
            <a:off x="8487383" y="3979236"/>
            <a:ext cx="2361399"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lang="en-US" sz="2400">
                <a:solidFill>
                  <a:schemeClr val="dk1"/>
                </a:solidFill>
                <a:latin typeface="Times New Roman"/>
                <a:ea typeface="Times New Roman"/>
                <a:cs typeface="Times New Roman"/>
                <a:sym typeface="Times New Roman"/>
              </a:rPr>
              <a:t>§Ønh trßn thÊp, sưên tho¶i.</a:t>
            </a:r>
            <a:endParaRPr/>
          </a:p>
        </p:txBody>
      </p:sp>
      <p:sp>
        <p:nvSpPr>
          <p:cNvPr id="609" name="Google Shape;609;p18"/>
          <p:cNvSpPr txBox="1"/>
          <p:nvPr/>
        </p:nvSpPr>
        <p:spPr>
          <a:xfrm>
            <a:off x="8585016" y="5198720"/>
            <a:ext cx="1907405"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lang="en-US" sz="2400">
                <a:solidFill>
                  <a:schemeClr val="dk1"/>
                </a:solidFill>
                <a:latin typeface="Times New Roman"/>
                <a:ea typeface="Times New Roman"/>
                <a:cs typeface="Times New Roman"/>
                <a:sym typeface="Times New Roman"/>
              </a:rPr>
              <a:t>D·y:U ran, Xcan-®i-na-vi</a:t>
            </a:r>
            <a:endParaRPr/>
          </a:p>
        </p:txBody>
      </p:sp>
      <p:sp>
        <p:nvSpPr>
          <p:cNvPr id="610" name="Google Shape;610;p18"/>
          <p:cNvSpPr txBox="1"/>
          <p:nvPr/>
        </p:nvSpPr>
        <p:spPr>
          <a:xfrm>
            <a:off x="4117808" y="243192"/>
            <a:ext cx="3311091" cy="523220"/>
          </a:xfrm>
          <a:prstGeom prst="rect">
            <a:avLst/>
          </a:prstGeom>
          <a:solidFill>
            <a:srgbClr val="FBE4D4"/>
          </a:solidFill>
          <a:ln cap="flat" cmpd="sng" w="9525">
            <a:solidFill>
              <a:srgbClr val="FF33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3399"/>
              </a:buClr>
              <a:buSzPts val="2800"/>
              <a:buFont typeface="Arial"/>
              <a:buNone/>
            </a:pPr>
            <a:r>
              <a:rPr b="1" lang="en-US" sz="2800">
                <a:solidFill>
                  <a:srgbClr val="FF3399"/>
                </a:solidFill>
                <a:latin typeface="Times New Roman"/>
                <a:ea typeface="Times New Roman"/>
                <a:cs typeface="Times New Roman"/>
                <a:sym typeface="Times New Roman"/>
              </a:rPr>
              <a:t>PHIẾU HỌC TẬP</a:t>
            </a:r>
            <a:endParaRPr/>
          </a:p>
        </p:txBody>
      </p:sp>
      <p:pic>
        <p:nvPicPr>
          <p:cNvPr id="611" name="Google Shape;611;p18"/>
          <p:cNvPicPr preferRelativeResize="0"/>
          <p:nvPr/>
        </p:nvPicPr>
        <p:blipFill rotWithShape="1">
          <a:blip r:embed="rId3">
            <a:alphaModFix/>
          </a:blip>
          <a:srcRect b="0" l="0" r="0" t="0"/>
          <a:stretch/>
        </p:blipFill>
        <p:spPr>
          <a:xfrm>
            <a:off x="0" y="-43329"/>
            <a:ext cx="1223122" cy="1032010"/>
          </a:xfrm>
          <a:prstGeom prst="rect">
            <a:avLst/>
          </a:prstGeom>
          <a:noFill/>
          <a:ln>
            <a:noFill/>
          </a:ln>
        </p:spPr>
      </p:pic>
    </p:spTree>
  </p:cSld>
  <p:clrMapOvr>
    <a:masterClrMapping/>
  </p:clrMapOvr>
  <p:transition spd="med">
    <p:circl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2"/>
                                        </p:tgtEl>
                                        <p:attrNameLst>
                                          <p:attrName>style.visibility</p:attrName>
                                        </p:attrNameLst>
                                      </p:cBhvr>
                                      <p:to>
                                        <p:strVal val="visible"/>
                                      </p:to>
                                    </p:set>
                                    <p:animEffect filter="fade" transition="in">
                                      <p:cBhvr>
                                        <p:cTn dur="500"/>
                                        <p:tgtEl>
                                          <p:spTgt spid="6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4"/>
                                        </p:tgtEl>
                                        <p:attrNameLst>
                                          <p:attrName>style.visibility</p:attrName>
                                        </p:attrNameLst>
                                      </p:cBhvr>
                                      <p:to>
                                        <p:strVal val="visible"/>
                                      </p:to>
                                    </p:set>
                                    <p:animEffect filter="fade" transition="in">
                                      <p:cBhvr>
                                        <p:cTn dur="500"/>
                                        <p:tgtEl>
                                          <p:spTgt spid="6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1"/>
                                        </p:tgtEl>
                                        <p:attrNameLst>
                                          <p:attrName>style.visibility</p:attrName>
                                        </p:attrNameLst>
                                      </p:cBhvr>
                                      <p:to>
                                        <p:strVal val="visible"/>
                                      </p:to>
                                    </p:set>
                                    <p:animEffect filter="fade" transition="in">
                                      <p:cBhvr>
                                        <p:cTn dur="500"/>
                                        <p:tgtEl>
                                          <p:spTgt spid="6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3"/>
                                        </p:tgtEl>
                                        <p:attrNameLst>
                                          <p:attrName>style.visibility</p:attrName>
                                        </p:attrNameLst>
                                      </p:cBhvr>
                                      <p:to>
                                        <p:strVal val="visible"/>
                                      </p:to>
                                    </p:set>
                                    <p:animEffect filter="fade" transition="in">
                                      <p:cBhvr>
                                        <p:cTn dur="500"/>
                                        <p:tgtEl>
                                          <p:spTgt spid="6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5"/>
                                        </p:tgtEl>
                                        <p:attrNameLst>
                                          <p:attrName>style.visibility</p:attrName>
                                        </p:attrNameLst>
                                      </p:cBhvr>
                                      <p:to>
                                        <p:strVal val="visible"/>
                                      </p:to>
                                    </p:set>
                                    <p:animEffect filter="fade" transition="in">
                                      <p:cBhvr>
                                        <p:cTn dur="500"/>
                                        <p:tgtEl>
                                          <p:spTgt spid="6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6"/>
                                        </p:tgtEl>
                                        <p:attrNameLst>
                                          <p:attrName>style.visibility</p:attrName>
                                        </p:attrNameLst>
                                      </p:cBhvr>
                                      <p:to>
                                        <p:strVal val="visible"/>
                                      </p:to>
                                    </p:set>
                                    <p:animEffect filter="fade" transition="in">
                                      <p:cBhvr>
                                        <p:cTn dur="500"/>
                                        <p:tgtEl>
                                          <p:spTgt spid="6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7">
                                            <p:txEl>
                                              <p:pRg end="0" st="0"/>
                                            </p:txEl>
                                          </p:spTgt>
                                        </p:tgtEl>
                                        <p:attrNameLst>
                                          <p:attrName>style.visibility</p:attrName>
                                        </p:attrNameLst>
                                      </p:cBhvr>
                                      <p:to>
                                        <p:strVal val="visible"/>
                                      </p:to>
                                    </p:set>
                                    <p:animEffect filter="fade" transition="in">
                                      <p:cBhvr>
                                        <p:cTn dur="500"/>
                                        <p:tgtEl>
                                          <p:spTgt spid="60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8"/>
                                        </p:tgtEl>
                                        <p:attrNameLst>
                                          <p:attrName>style.visibility</p:attrName>
                                        </p:attrNameLst>
                                      </p:cBhvr>
                                      <p:to>
                                        <p:strVal val="visible"/>
                                      </p:to>
                                    </p:set>
                                    <p:animEffect filter="fade" transition="in">
                                      <p:cBhvr>
                                        <p:cTn dur="500"/>
                                        <p:tgtEl>
                                          <p:spTgt spid="6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9">
                                            <p:txEl>
                                              <p:pRg end="0" st="0"/>
                                            </p:txEl>
                                          </p:spTgt>
                                        </p:tgtEl>
                                        <p:attrNameLst>
                                          <p:attrName>style.visibility</p:attrName>
                                        </p:attrNameLst>
                                      </p:cBhvr>
                                      <p:to>
                                        <p:strVal val="visible"/>
                                      </p:to>
                                    </p:set>
                                    <p:animEffect filter="fade" transition="in">
                                      <p:cBhvr>
                                        <p:cTn dur="500"/>
                                        <p:tgtEl>
                                          <p:spTgt spid="609">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pic>
        <p:nvPicPr>
          <p:cNvPr id="616" name="Google Shape;616;p17"/>
          <p:cNvPicPr preferRelativeResize="0"/>
          <p:nvPr/>
        </p:nvPicPr>
        <p:blipFill rotWithShape="1">
          <a:blip r:embed="rId3">
            <a:alphaModFix/>
          </a:blip>
          <a:srcRect b="0" l="0" r="0" t="0"/>
          <a:stretch/>
        </p:blipFill>
        <p:spPr>
          <a:xfrm>
            <a:off x="6053686" y="129300"/>
            <a:ext cx="6082056" cy="6414669"/>
          </a:xfrm>
          <a:prstGeom prst="rect">
            <a:avLst/>
          </a:prstGeom>
          <a:noFill/>
          <a:ln>
            <a:noFill/>
          </a:ln>
        </p:spPr>
      </p:pic>
      <p:sp>
        <p:nvSpPr>
          <p:cNvPr id="617" name="Google Shape;617;p17"/>
          <p:cNvSpPr/>
          <p:nvPr/>
        </p:nvSpPr>
        <p:spPr>
          <a:xfrm>
            <a:off x="469985" y="1210233"/>
            <a:ext cx="4638575" cy="1865126"/>
          </a:xfrm>
          <a:prstGeom prst="rect">
            <a:avLst/>
          </a:prstGeom>
          <a:solidFill>
            <a:srgbClr val="E1EFD8"/>
          </a:solid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lang="en-US" sz="3200">
                <a:solidFill>
                  <a:srgbClr val="FF0000"/>
                </a:solidFill>
                <a:latin typeface="Times New Roman"/>
                <a:ea typeface="Times New Roman"/>
                <a:cs typeface="Times New Roman"/>
                <a:sym typeface="Times New Roman"/>
              </a:rPr>
              <a:t>? Xác định vị trí một số dãy núi và đồng bằng lớn ở châu Âu. </a:t>
            </a:r>
            <a:endParaRPr sz="3200">
              <a:solidFill>
                <a:srgbClr val="FF0000"/>
              </a:solidFill>
              <a:latin typeface="Times New Roman"/>
              <a:ea typeface="Times New Roman"/>
              <a:cs typeface="Times New Roman"/>
              <a:sym typeface="Times New Roman"/>
            </a:endParaRPr>
          </a:p>
        </p:txBody>
      </p:sp>
      <p:sp>
        <p:nvSpPr>
          <p:cNvPr id="618" name="Google Shape;618;p17"/>
          <p:cNvSpPr txBox="1"/>
          <p:nvPr/>
        </p:nvSpPr>
        <p:spPr>
          <a:xfrm>
            <a:off x="10402169" y="4033656"/>
            <a:ext cx="17526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C0000"/>
              </a:buClr>
              <a:buSzPts val="1800"/>
              <a:buFont typeface="Arial"/>
              <a:buNone/>
            </a:pPr>
            <a:r>
              <a:rPr b="1" lang="en-US" sz="1800">
                <a:solidFill>
                  <a:srgbClr val="CC0000"/>
                </a:solidFill>
                <a:latin typeface="Times New Roman"/>
                <a:ea typeface="Times New Roman"/>
                <a:cs typeface="Times New Roman"/>
                <a:sym typeface="Times New Roman"/>
              </a:rPr>
              <a:t>D. Cáp ca</a:t>
            </a:r>
            <a:endParaRPr/>
          </a:p>
        </p:txBody>
      </p:sp>
      <p:sp>
        <p:nvSpPr>
          <p:cNvPr id="619" name="Google Shape;619;p17"/>
          <p:cNvSpPr txBox="1"/>
          <p:nvPr/>
        </p:nvSpPr>
        <p:spPr>
          <a:xfrm rot="-1515853">
            <a:off x="9612321" y="1929058"/>
            <a:ext cx="1346520"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33399"/>
              </a:buClr>
              <a:buSzPts val="2400"/>
              <a:buFont typeface="Arial"/>
              <a:buNone/>
            </a:pPr>
            <a:r>
              <a:rPr b="1" i="1" lang="en-US" sz="2400">
                <a:solidFill>
                  <a:srgbClr val="333399"/>
                </a:solidFill>
                <a:latin typeface="Times New Roman"/>
                <a:ea typeface="Times New Roman"/>
                <a:cs typeface="Times New Roman"/>
                <a:sym typeface="Times New Roman"/>
              </a:rPr>
              <a:t>ĐB. Đông Âu</a:t>
            </a:r>
            <a:endParaRPr b="1" i="1" sz="2400">
              <a:solidFill>
                <a:srgbClr val="333399"/>
              </a:solidFill>
              <a:latin typeface="Times New Roman"/>
              <a:ea typeface="Times New Roman"/>
              <a:cs typeface="Times New Roman"/>
              <a:sym typeface="Times New Roman"/>
            </a:endParaRPr>
          </a:p>
        </p:txBody>
      </p:sp>
      <p:sp>
        <p:nvSpPr>
          <p:cNvPr id="620" name="Google Shape;620;p17"/>
          <p:cNvSpPr txBox="1"/>
          <p:nvPr/>
        </p:nvSpPr>
        <p:spPr>
          <a:xfrm rot="-177555">
            <a:off x="7358552" y="3892567"/>
            <a:ext cx="112820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C0000"/>
              </a:buClr>
              <a:buSzPts val="1800"/>
              <a:buFont typeface="Arial"/>
              <a:buNone/>
            </a:pPr>
            <a:r>
              <a:rPr b="1" i="1" lang="en-US" sz="1800">
                <a:solidFill>
                  <a:srgbClr val="CC0000"/>
                </a:solidFill>
                <a:latin typeface="Times New Roman"/>
                <a:ea typeface="Times New Roman"/>
                <a:cs typeface="Times New Roman"/>
                <a:sym typeface="Times New Roman"/>
              </a:rPr>
              <a:t>D. An-pơ</a:t>
            </a:r>
            <a:endParaRPr b="1" i="1" sz="1800">
              <a:solidFill>
                <a:srgbClr val="CC0000"/>
              </a:solidFill>
              <a:latin typeface="Times New Roman"/>
              <a:ea typeface="Times New Roman"/>
              <a:cs typeface="Times New Roman"/>
              <a:sym typeface="Times New Roman"/>
            </a:endParaRPr>
          </a:p>
        </p:txBody>
      </p:sp>
      <p:sp>
        <p:nvSpPr>
          <p:cNvPr id="621" name="Google Shape;621;p17"/>
          <p:cNvSpPr txBox="1"/>
          <p:nvPr/>
        </p:nvSpPr>
        <p:spPr>
          <a:xfrm rot="-2514392">
            <a:off x="7781116" y="1989582"/>
            <a:ext cx="18288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C0000"/>
              </a:buClr>
              <a:buSzPts val="1800"/>
              <a:buFont typeface="Arial"/>
              <a:buNone/>
            </a:pPr>
            <a:r>
              <a:rPr b="1" i="1" lang="en-US" sz="1800">
                <a:solidFill>
                  <a:srgbClr val="CC0000"/>
                </a:solidFill>
                <a:latin typeface="Times New Roman"/>
                <a:ea typeface="Times New Roman"/>
                <a:cs typeface="Times New Roman"/>
                <a:sym typeface="Times New Roman"/>
              </a:rPr>
              <a:t>D. Xcan-đi-na-vi</a:t>
            </a:r>
            <a:endParaRPr/>
          </a:p>
        </p:txBody>
      </p:sp>
      <p:sp>
        <p:nvSpPr>
          <p:cNvPr id="622" name="Google Shape;622;p17"/>
          <p:cNvSpPr/>
          <p:nvPr/>
        </p:nvSpPr>
        <p:spPr>
          <a:xfrm rot="3078216">
            <a:off x="10187372" y="2087346"/>
            <a:ext cx="1905000" cy="352022"/>
          </a:xfrm>
          <a:prstGeom prst="wedgeRectCallout">
            <a:avLst>
              <a:gd fmla="val -17759" name="adj1"/>
              <a:gd fmla="val 42287" name="adj2"/>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CC0000"/>
                </a:solidFill>
                <a:latin typeface="Times New Roman"/>
                <a:ea typeface="Times New Roman"/>
                <a:cs typeface="Times New Roman"/>
                <a:sym typeface="Times New Roman"/>
              </a:rPr>
              <a:t>Dãy U-RAN</a:t>
            </a:r>
            <a:endParaRPr/>
          </a:p>
        </p:txBody>
      </p:sp>
      <p:sp>
        <p:nvSpPr>
          <p:cNvPr id="623" name="Google Shape;623;p17"/>
          <p:cNvSpPr txBox="1"/>
          <p:nvPr/>
        </p:nvSpPr>
        <p:spPr>
          <a:xfrm rot="1151697">
            <a:off x="8565909" y="3828797"/>
            <a:ext cx="1389043"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1600"/>
              <a:buFont typeface="Arial"/>
              <a:buNone/>
            </a:pPr>
            <a:r>
              <a:rPr b="1" lang="en-US" sz="1600">
                <a:solidFill>
                  <a:srgbClr val="C00000"/>
                </a:solidFill>
                <a:latin typeface="Times New Roman"/>
                <a:ea typeface="Times New Roman"/>
                <a:cs typeface="Times New Roman"/>
                <a:sym typeface="Times New Roman"/>
              </a:rPr>
              <a:t>D. Các - pát</a:t>
            </a:r>
            <a:endParaRPr b="1" sz="1600">
              <a:solidFill>
                <a:srgbClr val="C00000"/>
              </a:solidFill>
              <a:latin typeface="Times New Roman"/>
              <a:ea typeface="Times New Roman"/>
              <a:cs typeface="Times New Roman"/>
              <a:sym typeface="Times New Roman"/>
            </a:endParaRPr>
          </a:p>
        </p:txBody>
      </p:sp>
      <p:sp>
        <p:nvSpPr>
          <p:cNvPr id="624" name="Google Shape;624;p17"/>
          <p:cNvSpPr txBox="1"/>
          <p:nvPr/>
        </p:nvSpPr>
        <p:spPr>
          <a:xfrm rot="-777896">
            <a:off x="8348793" y="3120494"/>
            <a:ext cx="1598696"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33399"/>
              </a:buClr>
              <a:buSzPts val="2000"/>
              <a:buFont typeface="Arial"/>
              <a:buNone/>
            </a:pPr>
            <a:r>
              <a:rPr b="1" i="1" lang="en-US" sz="2000">
                <a:solidFill>
                  <a:srgbClr val="333399"/>
                </a:solidFill>
                <a:latin typeface="Times New Roman"/>
                <a:ea typeface="Times New Roman"/>
                <a:cs typeface="Times New Roman"/>
                <a:sym typeface="Times New Roman"/>
              </a:rPr>
              <a:t>ĐB. Bắc Âu</a:t>
            </a:r>
            <a:endParaRPr b="1" i="1" sz="2000">
              <a:solidFill>
                <a:srgbClr val="333399"/>
              </a:solidFill>
              <a:latin typeface="Times New Roman"/>
              <a:ea typeface="Times New Roman"/>
              <a:cs typeface="Times New Roman"/>
              <a:sym typeface="Times New Roman"/>
            </a:endParaRPr>
          </a:p>
        </p:txBody>
      </p:sp>
      <p:sp>
        <p:nvSpPr>
          <p:cNvPr id="625" name="Google Shape;625;p17"/>
          <p:cNvSpPr txBox="1"/>
          <p:nvPr/>
        </p:nvSpPr>
        <p:spPr>
          <a:xfrm rot="1693480">
            <a:off x="6297636" y="4284173"/>
            <a:ext cx="148128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C0000"/>
              </a:buClr>
              <a:buSzPts val="1800"/>
              <a:buFont typeface="Arial"/>
              <a:buNone/>
            </a:pPr>
            <a:r>
              <a:rPr b="1" i="1" lang="en-US" sz="1800">
                <a:solidFill>
                  <a:srgbClr val="CC0000"/>
                </a:solidFill>
                <a:latin typeface="Times New Roman"/>
                <a:ea typeface="Times New Roman"/>
                <a:cs typeface="Times New Roman"/>
                <a:sym typeface="Times New Roman"/>
              </a:rPr>
              <a:t>D. Py-Rê-Nê</a:t>
            </a:r>
            <a:endParaRPr b="1" i="1" sz="1800">
              <a:solidFill>
                <a:srgbClr val="CC0000"/>
              </a:solidFill>
              <a:latin typeface="Times New Roman"/>
              <a:ea typeface="Times New Roman"/>
              <a:cs typeface="Times New Roman"/>
              <a:sym typeface="Times New Roman"/>
            </a:endParaRPr>
          </a:p>
        </p:txBody>
      </p:sp>
      <p:sp>
        <p:nvSpPr>
          <p:cNvPr id="626" name="Google Shape;626;p17"/>
          <p:cNvSpPr/>
          <p:nvPr/>
        </p:nvSpPr>
        <p:spPr>
          <a:xfrm>
            <a:off x="162799" y="485388"/>
            <a:ext cx="2272393" cy="52322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2800">
                <a:solidFill>
                  <a:srgbClr val="006600"/>
                </a:solidFill>
                <a:latin typeface="Times New Roman"/>
                <a:ea typeface="Times New Roman"/>
                <a:cs typeface="Times New Roman"/>
                <a:sym typeface="Times New Roman"/>
              </a:rPr>
              <a:t>a. Địa hình</a:t>
            </a:r>
            <a:endParaRPr/>
          </a:p>
        </p:txBody>
      </p:sp>
      <p:sp>
        <p:nvSpPr>
          <p:cNvPr id="627" name="Google Shape;627;p17"/>
          <p:cNvSpPr txBox="1"/>
          <p:nvPr/>
        </p:nvSpPr>
        <p:spPr>
          <a:xfrm>
            <a:off x="169176" y="106514"/>
            <a:ext cx="533896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C00000"/>
                </a:solidFill>
                <a:latin typeface="Times New Roman"/>
                <a:ea typeface="Times New Roman"/>
                <a:cs typeface="Times New Roman"/>
                <a:sym typeface="Times New Roman"/>
              </a:rPr>
              <a:t>2. Đặc điểm tự nhiên châu Âu:</a:t>
            </a:r>
            <a:endParaRPr/>
          </a:p>
        </p:txBody>
      </p:sp>
      <p:sp>
        <p:nvSpPr>
          <p:cNvPr id="628" name="Google Shape;628;p17"/>
          <p:cNvSpPr txBox="1"/>
          <p:nvPr/>
        </p:nvSpPr>
        <p:spPr>
          <a:xfrm rot="352298">
            <a:off x="8509440" y="4392600"/>
            <a:ext cx="1303050"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1600"/>
              <a:buFont typeface="Arial"/>
              <a:buNone/>
            </a:pPr>
            <a:r>
              <a:rPr b="1" lang="en-US" sz="1600">
                <a:solidFill>
                  <a:srgbClr val="C00000"/>
                </a:solidFill>
                <a:latin typeface="Times New Roman"/>
                <a:ea typeface="Times New Roman"/>
                <a:cs typeface="Times New Roman"/>
                <a:sym typeface="Times New Roman"/>
              </a:rPr>
              <a:t>D. Ban-cang</a:t>
            </a:r>
            <a:endParaRPr b="1" sz="1600">
              <a:solidFill>
                <a:srgbClr val="C0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6"/>
                                        </p:tgtEl>
                                        <p:attrNameLst>
                                          <p:attrName>style.visibility</p:attrName>
                                        </p:attrNameLst>
                                      </p:cBhvr>
                                      <p:to>
                                        <p:strVal val="visible"/>
                                      </p:to>
                                    </p:set>
                                    <p:animEffect filter="fade" transition="in">
                                      <p:cBhvr>
                                        <p:cTn dur="500"/>
                                        <p:tgtEl>
                                          <p:spTgt spid="6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7"/>
                                        </p:tgtEl>
                                        <p:attrNameLst>
                                          <p:attrName>style.visibility</p:attrName>
                                        </p:attrNameLst>
                                      </p:cBhvr>
                                      <p:to>
                                        <p:strVal val="visible"/>
                                      </p:to>
                                    </p:set>
                                    <p:animEffect filter="fade" transition="in">
                                      <p:cBhvr>
                                        <p:cTn dur="500"/>
                                        <p:tgtEl>
                                          <p:spTgt spid="61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22"/>
                                        </p:tgtEl>
                                        <p:attrNameLst>
                                          <p:attrName>style.visibility</p:attrName>
                                        </p:attrNameLst>
                                      </p:cBhvr>
                                      <p:to>
                                        <p:strVal val="visible"/>
                                      </p:to>
                                    </p:set>
                                    <p:animEffect filter="fade" transition="in">
                                      <p:cBhvr>
                                        <p:cTn dur="500"/>
                                        <p:tgtEl>
                                          <p:spTgt spid="6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18">
                                            <p:txEl>
                                              <p:pRg end="0" st="0"/>
                                            </p:txEl>
                                          </p:spTgt>
                                        </p:tgtEl>
                                        <p:attrNameLst>
                                          <p:attrName>style.visibility</p:attrName>
                                        </p:attrNameLst>
                                      </p:cBhvr>
                                      <p:to>
                                        <p:strVal val="visible"/>
                                      </p:to>
                                    </p:set>
                                    <p:anim calcmode="lin" valueType="num">
                                      <p:cBhvr additive="base">
                                        <p:cTn dur="500"/>
                                        <p:tgtEl>
                                          <p:spTgt spid="618">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618">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21">
                                            <p:txEl>
                                              <p:pRg end="0" st="0"/>
                                            </p:txEl>
                                          </p:spTgt>
                                        </p:tgtEl>
                                        <p:attrNameLst>
                                          <p:attrName>style.visibility</p:attrName>
                                        </p:attrNameLst>
                                      </p:cBhvr>
                                      <p:to>
                                        <p:strVal val="visible"/>
                                      </p:to>
                                    </p:set>
                                    <p:anim calcmode="lin" valueType="num">
                                      <p:cBhvr additive="base">
                                        <p:cTn dur="500"/>
                                        <p:tgtEl>
                                          <p:spTgt spid="621">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621">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20">
                                            <p:txEl>
                                              <p:pRg end="0" st="0"/>
                                            </p:txEl>
                                          </p:spTgt>
                                        </p:tgtEl>
                                        <p:attrNameLst>
                                          <p:attrName>style.visibility</p:attrName>
                                        </p:attrNameLst>
                                      </p:cBhvr>
                                      <p:to>
                                        <p:strVal val="visible"/>
                                      </p:to>
                                    </p:set>
                                    <p:anim calcmode="lin" valueType="num">
                                      <p:cBhvr additive="base">
                                        <p:cTn dur="500"/>
                                        <p:tgtEl>
                                          <p:spTgt spid="620">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620">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23">
                                            <p:txEl>
                                              <p:pRg end="0" st="0"/>
                                            </p:txEl>
                                          </p:spTgt>
                                        </p:tgtEl>
                                        <p:attrNameLst>
                                          <p:attrName>style.visibility</p:attrName>
                                        </p:attrNameLst>
                                      </p:cBhvr>
                                      <p:to>
                                        <p:strVal val="visible"/>
                                      </p:to>
                                    </p:set>
                                    <p:anim calcmode="lin" valueType="num">
                                      <p:cBhvr additive="base">
                                        <p:cTn dur="500"/>
                                        <p:tgtEl>
                                          <p:spTgt spid="623">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623">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25">
                                            <p:txEl>
                                              <p:pRg end="0" st="0"/>
                                            </p:txEl>
                                          </p:spTgt>
                                        </p:tgtEl>
                                        <p:attrNameLst>
                                          <p:attrName>style.visibility</p:attrName>
                                        </p:attrNameLst>
                                      </p:cBhvr>
                                      <p:to>
                                        <p:strVal val="visible"/>
                                      </p:to>
                                    </p:set>
                                    <p:anim calcmode="lin" valueType="num">
                                      <p:cBhvr additive="base">
                                        <p:cTn dur="500"/>
                                        <p:tgtEl>
                                          <p:spTgt spid="625">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625">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28">
                                            <p:txEl>
                                              <p:pRg end="0" st="0"/>
                                            </p:txEl>
                                          </p:spTgt>
                                        </p:tgtEl>
                                        <p:attrNameLst>
                                          <p:attrName>style.visibility</p:attrName>
                                        </p:attrNameLst>
                                      </p:cBhvr>
                                      <p:to>
                                        <p:strVal val="visible"/>
                                      </p:to>
                                    </p:set>
                                    <p:anim calcmode="lin" valueType="num">
                                      <p:cBhvr additive="base">
                                        <p:cTn dur="500"/>
                                        <p:tgtEl>
                                          <p:spTgt spid="628">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628">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9"/>
                                        </p:tgtEl>
                                        <p:attrNameLst>
                                          <p:attrName>style.visibility</p:attrName>
                                        </p:attrNameLst>
                                      </p:cBhvr>
                                      <p:to>
                                        <p:strVal val="visible"/>
                                      </p:to>
                                    </p:set>
                                    <p:animEffect filter="fade" transition="in">
                                      <p:cBhvr>
                                        <p:cTn dur="500"/>
                                        <p:tgtEl>
                                          <p:spTgt spid="6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4"/>
                                        </p:tgtEl>
                                        <p:attrNameLst>
                                          <p:attrName>style.visibility</p:attrName>
                                        </p:attrNameLst>
                                      </p:cBhvr>
                                      <p:to>
                                        <p:strVal val="visible"/>
                                      </p:to>
                                    </p:set>
                                    <p:animEffect filter="fade" transition="in">
                                      <p:cBhvr>
                                        <p:cTn dur="500"/>
                                        <p:tgtEl>
                                          <p:spTgt spid="6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pic>
        <p:nvPicPr>
          <p:cNvPr id="633" name="Google Shape;633;p19"/>
          <p:cNvPicPr preferRelativeResize="0"/>
          <p:nvPr/>
        </p:nvPicPr>
        <p:blipFill rotWithShape="1">
          <a:blip r:embed="rId3">
            <a:alphaModFix/>
          </a:blip>
          <a:srcRect b="0" l="0" r="0" t="0"/>
          <a:stretch/>
        </p:blipFill>
        <p:spPr>
          <a:xfrm>
            <a:off x="6095472" y="-1"/>
            <a:ext cx="6096528" cy="6534791"/>
          </a:xfrm>
          <a:prstGeom prst="rect">
            <a:avLst/>
          </a:prstGeom>
          <a:noFill/>
          <a:ln>
            <a:noFill/>
          </a:ln>
        </p:spPr>
      </p:pic>
      <p:pic>
        <p:nvPicPr>
          <p:cNvPr descr="Na uy" id="634" name="Google Shape;634;p19"/>
          <p:cNvPicPr preferRelativeResize="0"/>
          <p:nvPr/>
        </p:nvPicPr>
        <p:blipFill rotWithShape="1">
          <a:blip r:embed="rId4">
            <a:alphaModFix/>
          </a:blip>
          <a:srcRect b="0" l="0" r="0" t="0"/>
          <a:stretch/>
        </p:blipFill>
        <p:spPr>
          <a:xfrm>
            <a:off x="-116114" y="0"/>
            <a:ext cx="6017192" cy="6534790"/>
          </a:xfrm>
          <a:prstGeom prst="rect">
            <a:avLst/>
          </a:prstGeom>
          <a:noFill/>
          <a:ln cap="flat" cmpd="sng" w="38100">
            <a:solidFill>
              <a:srgbClr val="00FF00"/>
            </a:solidFill>
            <a:prstDash val="solid"/>
            <a:miter lim="800000"/>
            <a:headEnd len="sm" w="sm" type="none"/>
            <a:tailEnd len="sm" w="sm" type="none"/>
          </a:ln>
        </p:spPr>
      </p:pic>
      <p:sp>
        <p:nvSpPr>
          <p:cNvPr id="635" name="Google Shape;635;p19"/>
          <p:cNvSpPr txBox="1"/>
          <p:nvPr/>
        </p:nvSpPr>
        <p:spPr>
          <a:xfrm>
            <a:off x="961572" y="5653314"/>
            <a:ext cx="4240213" cy="519113"/>
          </a:xfrm>
          <a:prstGeom prst="rect">
            <a:avLst/>
          </a:prstGeom>
          <a:solidFill>
            <a:schemeClr val="accent2"/>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800">
                <a:solidFill>
                  <a:srgbClr val="FFFF00"/>
                </a:solidFill>
                <a:latin typeface="Times New Roman"/>
                <a:ea typeface="Times New Roman"/>
                <a:cs typeface="Times New Roman"/>
                <a:sym typeface="Times New Roman"/>
              </a:rPr>
              <a:t>Dãy Xcan-đi-na-vi( Na-uy)</a:t>
            </a:r>
            <a:endParaRPr/>
          </a:p>
        </p:txBody>
      </p:sp>
      <p:sp>
        <p:nvSpPr>
          <p:cNvPr id="636" name="Google Shape;636;p19"/>
          <p:cNvSpPr txBox="1"/>
          <p:nvPr/>
        </p:nvSpPr>
        <p:spPr>
          <a:xfrm>
            <a:off x="1418772" y="624114"/>
            <a:ext cx="2590800" cy="51911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800">
                <a:solidFill>
                  <a:srgbClr val="FF3300"/>
                </a:solidFill>
                <a:latin typeface="Times New Roman"/>
                <a:ea typeface="Times New Roman"/>
                <a:cs typeface="Times New Roman"/>
                <a:sym typeface="Times New Roman"/>
              </a:rPr>
              <a:t>Núi già</a:t>
            </a:r>
            <a:endParaRPr/>
          </a:p>
        </p:txBody>
      </p:sp>
      <p:sp>
        <p:nvSpPr>
          <p:cNvPr id="637" name="Google Shape;637;p19"/>
          <p:cNvSpPr txBox="1"/>
          <p:nvPr/>
        </p:nvSpPr>
        <p:spPr>
          <a:xfrm>
            <a:off x="7325781" y="5312705"/>
            <a:ext cx="3904647" cy="1200329"/>
          </a:xfrm>
          <a:prstGeom prst="rect">
            <a:avLst/>
          </a:prstGeom>
          <a:solidFill>
            <a:schemeClr val="lt1"/>
          </a:solidFill>
          <a:ln cap="flat" cmpd="sng" w="12700">
            <a:solidFill>
              <a:schemeClr val="accent2"/>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33399"/>
              </a:buClr>
              <a:buSzPts val="3600"/>
              <a:buFont typeface="Arial"/>
              <a:buNone/>
            </a:pPr>
            <a:r>
              <a:rPr lang="en-US" sz="3600">
                <a:solidFill>
                  <a:srgbClr val="333399"/>
                </a:solidFill>
                <a:latin typeface="Times New Roman"/>
                <a:ea typeface="Times New Roman"/>
                <a:cs typeface="Times New Roman"/>
                <a:sym typeface="Times New Roman"/>
              </a:rPr>
              <a:t>Dãy An-pơ cao và đồ sộ nhất Châu Âu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2"/>
          <p:cNvSpPr txBox="1"/>
          <p:nvPr/>
        </p:nvSpPr>
        <p:spPr>
          <a:xfrm>
            <a:off x="0" y="-181733"/>
            <a:ext cx="12192000" cy="923330"/>
          </a:xfrm>
          <a:prstGeom prst="rect">
            <a:avLst/>
          </a:prstGeom>
          <a:solidFill>
            <a:srgbClr val="FFF2CC"/>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400">
                <a:solidFill>
                  <a:srgbClr val="974806"/>
                </a:solidFill>
                <a:latin typeface="Times New Roman"/>
                <a:ea typeface="Times New Roman"/>
                <a:cs typeface="Times New Roman"/>
                <a:sym typeface="Times New Roman"/>
              </a:rPr>
              <a:t>KHỞI ĐỘNG</a:t>
            </a:r>
            <a:endParaRPr b="1" sz="5400">
              <a:solidFill>
                <a:srgbClr val="974806"/>
              </a:solidFill>
              <a:latin typeface="Times New Roman"/>
              <a:ea typeface="Times New Roman"/>
              <a:cs typeface="Times New Roman"/>
              <a:sym typeface="Times New Roman"/>
            </a:endParaRPr>
          </a:p>
        </p:txBody>
      </p:sp>
      <p:pic>
        <p:nvPicPr>
          <p:cNvPr id="409" name="Google Shape;409;p2"/>
          <p:cNvPicPr preferRelativeResize="0"/>
          <p:nvPr/>
        </p:nvPicPr>
        <p:blipFill rotWithShape="1">
          <a:blip r:embed="rId3">
            <a:alphaModFix/>
          </a:blip>
          <a:srcRect b="0" l="0" r="0" t="0"/>
          <a:stretch/>
        </p:blipFill>
        <p:spPr>
          <a:xfrm>
            <a:off x="7842" y="698912"/>
            <a:ext cx="3892525" cy="2522538"/>
          </a:xfrm>
          <a:prstGeom prst="rect">
            <a:avLst/>
          </a:prstGeom>
          <a:noFill/>
          <a:ln>
            <a:noFill/>
          </a:ln>
        </p:spPr>
      </p:pic>
      <p:pic>
        <p:nvPicPr>
          <p:cNvPr id="410" name="Google Shape;410;p2"/>
          <p:cNvPicPr preferRelativeResize="0"/>
          <p:nvPr/>
        </p:nvPicPr>
        <p:blipFill rotWithShape="1">
          <a:blip r:embed="rId4">
            <a:alphaModFix/>
          </a:blip>
          <a:srcRect b="0" l="0" r="0" t="0"/>
          <a:stretch/>
        </p:blipFill>
        <p:spPr>
          <a:xfrm>
            <a:off x="3928078" y="705097"/>
            <a:ext cx="4161534" cy="2522538"/>
          </a:xfrm>
          <a:prstGeom prst="rect">
            <a:avLst/>
          </a:prstGeom>
          <a:noFill/>
          <a:ln>
            <a:noFill/>
          </a:ln>
        </p:spPr>
      </p:pic>
      <p:sp>
        <p:nvSpPr>
          <p:cNvPr id="411" name="Google Shape;411;p2"/>
          <p:cNvSpPr txBox="1"/>
          <p:nvPr/>
        </p:nvSpPr>
        <p:spPr>
          <a:xfrm>
            <a:off x="734978" y="3157245"/>
            <a:ext cx="224443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Thành phố ROMA (Ý)</a:t>
            </a:r>
            <a:endParaRPr/>
          </a:p>
        </p:txBody>
      </p:sp>
      <p:sp>
        <p:nvSpPr>
          <p:cNvPr id="412" name="Google Shape;412;p2"/>
          <p:cNvSpPr txBox="1"/>
          <p:nvPr/>
        </p:nvSpPr>
        <p:spPr>
          <a:xfrm>
            <a:off x="4597206" y="3157245"/>
            <a:ext cx="287708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Thành phố Luân Đôn (Anh)</a:t>
            </a:r>
            <a:endParaRPr/>
          </a:p>
        </p:txBody>
      </p:sp>
      <p:pic>
        <p:nvPicPr>
          <p:cNvPr id="413" name="Google Shape;413;p2"/>
          <p:cNvPicPr preferRelativeResize="0"/>
          <p:nvPr/>
        </p:nvPicPr>
        <p:blipFill rotWithShape="1">
          <a:blip r:embed="rId5">
            <a:alphaModFix/>
          </a:blip>
          <a:srcRect b="0" l="0" r="0" t="0"/>
          <a:stretch/>
        </p:blipFill>
        <p:spPr>
          <a:xfrm>
            <a:off x="8098414" y="698912"/>
            <a:ext cx="3973080" cy="2524212"/>
          </a:xfrm>
          <a:prstGeom prst="rect">
            <a:avLst/>
          </a:prstGeom>
          <a:noFill/>
          <a:ln>
            <a:noFill/>
          </a:ln>
        </p:spPr>
      </p:pic>
      <p:sp>
        <p:nvSpPr>
          <p:cNvPr id="414" name="Google Shape;414;p2"/>
          <p:cNvSpPr txBox="1"/>
          <p:nvPr/>
        </p:nvSpPr>
        <p:spPr>
          <a:xfrm>
            <a:off x="8692379" y="3157245"/>
            <a:ext cx="27401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Thành phố Paris (Pháp)</a:t>
            </a:r>
            <a:endParaRPr/>
          </a:p>
        </p:txBody>
      </p:sp>
      <p:pic>
        <p:nvPicPr>
          <p:cNvPr id="415" name="Google Shape;415;p2"/>
          <p:cNvPicPr preferRelativeResize="0"/>
          <p:nvPr/>
        </p:nvPicPr>
        <p:blipFill rotWithShape="1">
          <a:blip r:embed="rId6">
            <a:alphaModFix/>
          </a:blip>
          <a:srcRect b="0" l="0" r="0" t="0"/>
          <a:stretch/>
        </p:blipFill>
        <p:spPr>
          <a:xfrm>
            <a:off x="0" y="3833091"/>
            <a:ext cx="4095173" cy="2681249"/>
          </a:xfrm>
          <a:prstGeom prst="rect">
            <a:avLst/>
          </a:prstGeom>
          <a:noFill/>
          <a:ln>
            <a:noFill/>
          </a:ln>
        </p:spPr>
      </p:pic>
      <p:sp>
        <p:nvSpPr>
          <p:cNvPr id="416" name="Google Shape;416;p2"/>
          <p:cNvSpPr txBox="1"/>
          <p:nvPr/>
        </p:nvSpPr>
        <p:spPr>
          <a:xfrm>
            <a:off x="711633" y="6474668"/>
            <a:ext cx="302029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Thành phố FLORENCE (Ý)</a:t>
            </a:r>
            <a:endParaRPr/>
          </a:p>
        </p:txBody>
      </p:sp>
      <p:pic>
        <p:nvPicPr>
          <p:cNvPr id="417" name="Google Shape;417;p2"/>
          <p:cNvPicPr preferRelativeResize="0"/>
          <p:nvPr/>
        </p:nvPicPr>
        <p:blipFill rotWithShape="1">
          <a:blip r:embed="rId7">
            <a:alphaModFix/>
          </a:blip>
          <a:srcRect b="0" l="0" r="0" t="0"/>
          <a:stretch/>
        </p:blipFill>
        <p:spPr>
          <a:xfrm>
            <a:off x="4146454" y="3899418"/>
            <a:ext cx="3899189" cy="2597460"/>
          </a:xfrm>
          <a:prstGeom prst="rect">
            <a:avLst/>
          </a:prstGeom>
          <a:noFill/>
          <a:ln>
            <a:noFill/>
          </a:ln>
        </p:spPr>
      </p:pic>
      <p:sp>
        <p:nvSpPr>
          <p:cNvPr id="418" name="Google Shape;418;p2"/>
          <p:cNvSpPr txBox="1"/>
          <p:nvPr/>
        </p:nvSpPr>
        <p:spPr>
          <a:xfrm>
            <a:off x="4868815" y="6474668"/>
            <a:ext cx="282175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Thành phố VENICE (Ý)</a:t>
            </a:r>
            <a:endParaRPr/>
          </a:p>
        </p:txBody>
      </p:sp>
      <p:pic>
        <p:nvPicPr>
          <p:cNvPr id="419" name="Google Shape;419;p2"/>
          <p:cNvPicPr preferRelativeResize="0"/>
          <p:nvPr/>
        </p:nvPicPr>
        <p:blipFill rotWithShape="1">
          <a:blip r:embed="rId8">
            <a:alphaModFix/>
          </a:blip>
          <a:srcRect b="0" l="0" r="0" t="0"/>
          <a:stretch/>
        </p:blipFill>
        <p:spPr>
          <a:xfrm>
            <a:off x="8061902" y="3930072"/>
            <a:ext cx="4046105" cy="2536151"/>
          </a:xfrm>
          <a:prstGeom prst="rect">
            <a:avLst/>
          </a:prstGeom>
          <a:noFill/>
          <a:ln>
            <a:noFill/>
          </a:ln>
        </p:spPr>
      </p:pic>
      <p:sp>
        <p:nvSpPr>
          <p:cNvPr id="420" name="Google Shape;420;p2"/>
          <p:cNvSpPr txBox="1"/>
          <p:nvPr/>
        </p:nvSpPr>
        <p:spPr>
          <a:xfrm>
            <a:off x="9033165" y="6474668"/>
            <a:ext cx="265280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Thành phố AMSTERDAM</a:t>
            </a:r>
            <a:endParaRPr/>
          </a:p>
        </p:txBody>
      </p:sp>
      <p:sp>
        <p:nvSpPr>
          <p:cNvPr id="421" name="Google Shape;421;p2"/>
          <p:cNvSpPr/>
          <p:nvPr/>
        </p:nvSpPr>
        <p:spPr>
          <a:xfrm>
            <a:off x="0" y="3477007"/>
            <a:ext cx="12071494" cy="954107"/>
          </a:xfrm>
          <a:prstGeom prst="rect">
            <a:avLst/>
          </a:prstGeom>
          <a:solidFill>
            <a:srgbClr val="EDEDED"/>
          </a:solid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2800">
                <a:solidFill>
                  <a:srgbClr val="C00000"/>
                </a:solidFill>
                <a:latin typeface="Times New Roman"/>
                <a:ea typeface="Times New Roman"/>
                <a:cs typeface="Times New Roman"/>
                <a:sym typeface="Times New Roman"/>
              </a:rPr>
              <a:t>Quan sát hình và cho biết đây là những địa danh nào ở châu Âu?</a:t>
            </a:r>
            <a:endParaRPr/>
          </a:p>
          <a:p>
            <a:pPr indent="0" lvl="0" marL="0" marR="0" rtl="0" algn="ctr">
              <a:spcBef>
                <a:spcPts val="0"/>
              </a:spcBef>
              <a:spcAft>
                <a:spcPts val="0"/>
              </a:spcAft>
              <a:buNone/>
            </a:pPr>
            <a:r>
              <a:t/>
            </a:r>
            <a:endParaRPr b="1" sz="2800">
              <a:solidFill>
                <a:srgbClr val="C00000"/>
              </a:solidFill>
              <a:latin typeface="Times New Roman"/>
              <a:ea typeface="Times New Roman"/>
              <a:cs typeface="Times New Roman"/>
              <a:sym typeface="Times New Roman"/>
            </a:endParaRPr>
          </a:p>
        </p:txBody>
      </p:sp>
      <p:sp>
        <p:nvSpPr>
          <p:cNvPr id="422" name="Google Shape;422;p2"/>
          <p:cNvSpPr/>
          <p:nvPr/>
        </p:nvSpPr>
        <p:spPr>
          <a:xfrm>
            <a:off x="1418324" y="3877155"/>
            <a:ext cx="8575675" cy="52322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2800">
                <a:solidFill>
                  <a:srgbClr val="C00000"/>
                </a:solidFill>
                <a:latin typeface="Times New Roman"/>
                <a:ea typeface="Times New Roman"/>
                <a:cs typeface="Times New Roman"/>
                <a:sym typeface="Times New Roman"/>
              </a:rPr>
              <a:t>Em hãy kể một số thông tin mà em biết về châu Âu?</a:t>
            </a:r>
            <a:endParaRPr/>
          </a:p>
        </p:txBody>
      </p:sp>
      <p:pic>
        <p:nvPicPr>
          <p:cNvPr id="423" name="Google Shape;423;p2"/>
          <p:cNvPicPr preferRelativeResize="0"/>
          <p:nvPr/>
        </p:nvPicPr>
        <p:blipFill rotWithShape="1">
          <a:blip r:embed="rId9">
            <a:alphaModFix/>
          </a:blip>
          <a:srcRect b="0" l="0" r="0" t="0"/>
          <a:stretch/>
        </p:blipFill>
        <p:spPr>
          <a:xfrm>
            <a:off x="120506" y="-185256"/>
            <a:ext cx="1001712" cy="84519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500"/>
                                        <p:tgtEl>
                                          <p:spTgt spid="4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09"/>
                                        </p:tgtEl>
                                        <p:attrNameLst>
                                          <p:attrName>style.visibility</p:attrName>
                                        </p:attrNameLst>
                                      </p:cBhvr>
                                      <p:to>
                                        <p:strVal val="visible"/>
                                      </p:to>
                                    </p:set>
                                    <p:anim calcmode="lin" valueType="num">
                                      <p:cBhvr additive="base">
                                        <p:cTn dur="500"/>
                                        <p:tgtEl>
                                          <p:spTgt spid="409"/>
                                        </p:tgtEl>
                                        <p:attrNameLst>
                                          <p:attrName>ppt_w</p:attrName>
                                        </p:attrNameLst>
                                      </p:cBhvr>
                                      <p:tavLst>
                                        <p:tav fmla="" tm="0">
                                          <p:val>
                                            <p:strVal val="0"/>
                                          </p:val>
                                        </p:tav>
                                        <p:tav fmla="" tm="100000">
                                          <p:val>
                                            <p:strVal val="#ppt_w"/>
                                          </p:val>
                                        </p:tav>
                                      </p:tavLst>
                                    </p:anim>
                                    <p:anim calcmode="lin" valueType="num">
                                      <p:cBhvr additive="base">
                                        <p:cTn dur="500"/>
                                        <p:tgtEl>
                                          <p:spTgt spid="409"/>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10"/>
                                        </p:tgtEl>
                                        <p:attrNameLst>
                                          <p:attrName>style.visibility</p:attrName>
                                        </p:attrNameLst>
                                      </p:cBhvr>
                                      <p:to>
                                        <p:strVal val="visible"/>
                                      </p:to>
                                    </p:set>
                                    <p:anim calcmode="lin" valueType="num">
                                      <p:cBhvr additive="base">
                                        <p:cTn dur="500"/>
                                        <p:tgtEl>
                                          <p:spTgt spid="410"/>
                                        </p:tgtEl>
                                        <p:attrNameLst>
                                          <p:attrName>ppt_w</p:attrName>
                                        </p:attrNameLst>
                                      </p:cBhvr>
                                      <p:tavLst>
                                        <p:tav fmla="" tm="0">
                                          <p:val>
                                            <p:strVal val="0"/>
                                          </p:val>
                                        </p:tav>
                                        <p:tav fmla="" tm="100000">
                                          <p:val>
                                            <p:strVal val="#ppt_w"/>
                                          </p:val>
                                        </p:tav>
                                      </p:tavLst>
                                    </p:anim>
                                    <p:anim calcmode="lin" valueType="num">
                                      <p:cBhvr additive="base">
                                        <p:cTn dur="500"/>
                                        <p:tgtEl>
                                          <p:spTgt spid="41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13"/>
                                        </p:tgtEl>
                                        <p:attrNameLst>
                                          <p:attrName>style.visibility</p:attrName>
                                        </p:attrNameLst>
                                      </p:cBhvr>
                                      <p:to>
                                        <p:strVal val="visible"/>
                                      </p:to>
                                    </p:set>
                                    <p:anim calcmode="lin" valueType="num">
                                      <p:cBhvr additive="base">
                                        <p:cTn dur="500"/>
                                        <p:tgtEl>
                                          <p:spTgt spid="413"/>
                                        </p:tgtEl>
                                        <p:attrNameLst>
                                          <p:attrName>ppt_w</p:attrName>
                                        </p:attrNameLst>
                                      </p:cBhvr>
                                      <p:tavLst>
                                        <p:tav fmla="" tm="0">
                                          <p:val>
                                            <p:strVal val="0"/>
                                          </p:val>
                                        </p:tav>
                                        <p:tav fmla="" tm="100000">
                                          <p:val>
                                            <p:strVal val="#ppt_w"/>
                                          </p:val>
                                        </p:tav>
                                      </p:tavLst>
                                    </p:anim>
                                    <p:anim calcmode="lin" valueType="num">
                                      <p:cBhvr additive="base">
                                        <p:cTn dur="500"/>
                                        <p:tgtEl>
                                          <p:spTgt spid="41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19"/>
                                        </p:tgtEl>
                                        <p:attrNameLst>
                                          <p:attrName>style.visibility</p:attrName>
                                        </p:attrNameLst>
                                      </p:cBhvr>
                                      <p:to>
                                        <p:strVal val="visible"/>
                                      </p:to>
                                    </p:set>
                                    <p:anim calcmode="lin" valueType="num">
                                      <p:cBhvr additive="base">
                                        <p:cTn dur="500"/>
                                        <p:tgtEl>
                                          <p:spTgt spid="419"/>
                                        </p:tgtEl>
                                        <p:attrNameLst>
                                          <p:attrName>ppt_w</p:attrName>
                                        </p:attrNameLst>
                                      </p:cBhvr>
                                      <p:tavLst>
                                        <p:tav fmla="" tm="0">
                                          <p:val>
                                            <p:strVal val="0"/>
                                          </p:val>
                                        </p:tav>
                                        <p:tav fmla="" tm="100000">
                                          <p:val>
                                            <p:strVal val="#ppt_w"/>
                                          </p:val>
                                        </p:tav>
                                      </p:tavLst>
                                    </p:anim>
                                    <p:anim calcmode="lin" valueType="num">
                                      <p:cBhvr additive="base">
                                        <p:cTn dur="500"/>
                                        <p:tgtEl>
                                          <p:spTgt spid="419"/>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17"/>
                                        </p:tgtEl>
                                        <p:attrNameLst>
                                          <p:attrName>style.visibility</p:attrName>
                                        </p:attrNameLst>
                                      </p:cBhvr>
                                      <p:to>
                                        <p:strVal val="visible"/>
                                      </p:to>
                                    </p:set>
                                    <p:anim calcmode="lin" valueType="num">
                                      <p:cBhvr additive="base">
                                        <p:cTn dur="500"/>
                                        <p:tgtEl>
                                          <p:spTgt spid="417"/>
                                        </p:tgtEl>
                                        <p:attrNameLst>
                                          <p:attrName>ppt_w</p:attrName>
                                        </p:attrNameLst>
                                      </p:cBhvr>
                                      <p:tavLst>
                                        <p:tav fmla="" tm="0">
                                          <p:val>
                                            <p:strVal val="0"/>
                                          </p:val>
                                        </p:tav>
                                        <p:tav fmla="" tm="100000">
                                          <p:val>
                                            <p:strVal val="#ppt_w"/>
                                          </p:val>
                                        </p:tav>
                                      </p:tavLst>
                                    </p:anim>
                                    <p:anim calcmode="lin" valueType="num">
                                      <p:cBhvr additive="base">
                                        <p:cTn dur="500"/>
                                        <p:tgtEl>
                                          <p:spTgt spid="41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15"/>
                                        </p:tgtEl>
                                        <p:attrNameLst>
                                          <p:attrName>style.visibility</p:attrName>
                                        </p:attrNameLst>
                                      </p:cBhvr>
                                      <p:to>
                                        <p:strVal val="visible"/>
                                      </p:to>
                                    </p:set>
                                    <p:anim calcmode="lin" valueType="num">
                                      <p:cBhvr additive="base">
                                        <p:cTn dur="500"/>
                                        <p:tgtEl>
                                          <p:spTgt spid="415"/>
                                        </p:tgtEl>
                                        <p:attrNameLst>
                                          <p:attrName>ppt_w</p:attrName>
                                        </p:attrNameLst>
                                      </p:cBhvr>
                                      <p:tavLst>
                                        <p:tav fmla="" tm="0">
                                          <p:val>
                                            <p:strVal val="0"/>
                                          </p:val>
                                        </p:tav>
                                        <p:tav fmla="" tm="100000">
                                          <p:val>
                                            <p:strVal val="#ppt_w"/>
                                          </p:val>
                                        </p:tav>
                                      </p:tavLst>
                                    </p:anim>
                                    <p:anim calcmode="lin" valueType="num">
                                      <p:cBhvr additive="base">
                                        <p:cTn dur="500"/>
                                        <p:tgtEl>
                                          <p:spTgt spid="41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1"/>
                                        </p:tgtEl>
                                        <p:attrNameLst>
                                          <p:attrName>style.visibility</p:attrName>
                                        </p:attrNameLst>
                                      </p:cBhvr>
                                      <p:to>
                                        <p:strVal val="visible"/>
                                      </p:to>
                                    </p:set>
                                    <p:animEffect filter="fade" transition="in">
                                      <p:cBhvr>
                                        <p:cTn dur="500"/>
                                        <p:tgtEl>
                                          <p:spTgt spid="4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500"/>
                                        <p:tgtEl>
                                          <p:spTgt spid="4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2"/>
                                        </p:tgtEl>
                                        <p:attrNameLst>
                                          <p:attrName>style.visibility</p:attrName>
                                        </p:attrNameLst>
                                      </p:cBhvr>
                                      <p:to>
                                        <p:strVal val="visible"/>
                                      </p:to>
                                    </p:set>
                                    <p:animEffect filter="fade" transition="in">
                                      <p:cBhvr>
                                        <p:cTn dur="1000"/>
                                        <p:tgtEl>
                                          <p:spTgt spid="4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4"/>
                                        </p:tgtEl>
                                        <p:attrNameLst>
                                          <p:attrName>style.visibility</p:attrName>
                                        </p:attrNameLst>
                                      </p:cBhvr>
                                      <p:to>
                                        <p:strVal val="visible"/>
                                      </p:to>
                                    </p:set>
                                    <p:animEffect filter="fade" transition="in">
                                      <p:cBhvr>
                                        <p:cTn dur="1000"/>
                                        <p:tgtEl>
                                          <p:spTgt spid="4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gtEl>
                                        <p:attrNameLst>
                                          <p:attrName>style.visibility</p:attrName>
                                        </p:attrNameLst>
                                      </p:cBhvr>
                                      <p:to>
                                        <p:strVal val="visible"/>
                                      </p:to>
                                    </p:set>
                                    <p:animEffect filter="fade" transition="in">
                                      <p:cBhvr>
                                        <p:cTn dur="500"/>
                                        <p:tgtEl>
                                          <p:spTgt spid="4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8"/>
                                        </p:tgtEl>
                                        <p:attrNameLst>
                                          <p:attrName>style.visibility</p:attrName>
                                        </p:attrNameLst>
                                      </p:cBhvr>
                                      <p:to>
                                        <p:strVal val="visible"/>
                                      </p:to>
                                    </p:set>
                                    <p:animEffect filter="fade" transition="in">
                                      <p:cBhvr>
                                        <p:cTn dur="500"/>
                                        <p:tgtEl>
                                          <p:spTgt spid="4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1000"/>
                                        <p:tgtEl>
                                          <p:spTgt spid="4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2"/>
                                        </p:tgtEl>
                                        <p:attrNameLst>
                                          <p:attrName>style.visibility</p:attrName>
                                        </p:attrNameLst>
                                      </p:cBhvr>
                                      <p:to>
                                        <p:strVal val="visible"/>
                                      </p:to>
                                    </p:set>
                                    <p:animEffect filter="fade" transition="in">
                                      <p:cBhvr>
                                        <p:cTn dur="1000"/>
                                        <p:tgtEl>
                                          <p:spTgt spid="4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descr="Canhdong_luami1" id="643" name="Google Shape;643;p20"/>
          <p:cNvPicPr preferRelativeResize="0"/>
          <p:nvPr>
            <p:ph type="title"/>
          </p:nvPr>
        </p:nvPicPr>
        <p:blipFill rotWithShape="1">
          <a:blip r:embed="rId3">
            <a:alphaModFix/>
          </a:blip>
          <a:srcRect b="0" l="0" r="0" t="0"/>
          <a:stretch/>
        </p:blipFill>
        <p:spPr>
          <a:xfrm>
            <a:off x="1447800" y="0"/>
            <a:ext cx="9220200" cy="6858000"/>
          </a:xfrm>
          <a:prstGeom prst="rect">
            <a:avLst/>
          </a:prstGeom>
          <a:noFill/>
          <a:ln>
            <a:noFill/>
          </a:ln>
        </p:spPr>
      </p:pic>
      <p:sp>
        <p:nvSpPr>
          <p:cNvPr id="644" name="Google Shape;644;p20"/>
          <p:cNvSpPr txBox="1"/>
          <p:nvPr/>
        </p:nvSpPr>
        <p:spPr>
          <a:xfrm>
            <a:off x="1524000" y="0"/>
            <a:ext cx="9144000" cy="6413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rgbClr val="00FF00"/>
                </a:solidFill>
                <a:latin typeface="Arial"/>
                <a:ea typeface="Arial"/>
                <a:cs typeface="Arial"/>
                <a:sym typeface="Arial"/>
              </a:rPr>
              <a:t>Đồng bằng ở châu Âu</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pic>
        <p:nvPicPr>
          <p:cNvPr descr="Fio o Nauy 3" id="649" name="Google Shape;649;p21"/>
          <p:cNvPicPr preferRelativeResize="0"/>
          <p:nvPr/>
        </p:nvPicPr>
        <p:blipFill rotWithShape="1">
          <a:blip r:embed="rId3">
            <a:alphaModFix/>
          </a:blip>
          <a:srcRect b="0" l="0" r="0" t="0"/>
          <a:stretch/>
        </p:blipFill>
        <p:spPr>
          <a:xfrm>
            <a:off x="391886" y="0"/>
            <a:ext cx="5416731" cy="3540034"/>
          </a:xfrm>
          <a:prstGeom prst="rect">
            <a:avLst/>
          </a:prstGeom>
          <a:noFill/>
          <a:ln>
            <a:noFill/>
          </a:ln>
        </p:spPr>
      </p:pic>
      <p:sp>
        <p:nvSpPr>
          <p:cNvPr id="650" name="Google Shape;650;p21"/>
          <p:cNvSpPr txBox="1"/>
          <p:nvPr/>
        </p:nvSpPr>
        <p:spPr>
          <a:xfrm>
            <a:off x="1981200" y="5562601"/>
            <a:ext cx="8229600" cy="7794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a:p>
            <a:pPr indent="0" lvl="0" marL="0" marR="0" rtl="0" algn="l">
              <a:spcBef>
                <a:spcPts val="90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651" name="Google Shape;651;p21"/>
          <p:cNvSpPr txBox="1"/>
          <p:nvPr/>
        </p:nvSpPr>
        <p:spPr>
          <a:xfrm>
            <a:off x="535577" y="4180344"/>
            <a:ext cx="5129348" cy="2677656"/>
          </a:xfrm>
          <a:prstGeom prst="rect">
            <a:avLst/>
          </a:prstGeom>
          <a:noFill/>
          <a:ln cap="flat" cmpd="sng" w="9525">
            <a:solidFill>
              <a:srgbClr val="0066FF"/>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800">
                <a:solidFill>
                  <a:srgbClr val="FF0000"/>
                </a:solidFill>
                <a:latin typeface="Times New Roman"/>
                <a:ea typeface="Times New Roman"/>
                <a:cs typeface="Times New Roman"/>
                <a:sym typeface="Times New Roman"/>
              </a:rPr>
              <a:t>PHIO : là vịnh biển hẹp, hai bên có vách đá dốc, ăn sâu vào đất liền, được hình thành trong những vùng trước đây có băng hà bao phủ (là địa hình nổi bật ở khu vực Bắc Âu)</a:t>
            </a:r>
            <a:endParaRPr/>
          </a:p>
        </p:txBody>
      </p:sp>
      <p:pic>
        <p:nvPicPr>
          <p:cNvPr descr="images.jpg" id="652" name="Google Shape;652;p21"/>
          <p:cNvPicPr preferRelativeResize="0"/>
          <p:nvPr/>
        </p:nvPicPr>
        <p:blipFill rotWithShape="1">
          <a:blip r:embed="rId4">
            <a:alphaModFix/>
          </a:blip>
          <a:srcRect b="0" l="0" r="0" t="0"/>
          <a:stretch/>
        </p:blipFill>
        <p:spPr>
          <a:xfrm>
            <a:off x="5818277" y="116114"/>
            <a:ext cx="5807666" cy="3348132"/>
          </a:xfrm>
          <a:prstGeom prst="rect">
            <a:avLst/>
          </a:prstGeom>
          <a:noFill/>
          <a:ln>
            <a:noFill/>
          </a:ln>
        </p:spPr>
      </p:pic>
      <p:pic>
        <p:nvPicPr>
          <p:cNvPr descr="2-11.jpg" id="653" name="Google Shape;653;p21"/>
          <p:cNvPicPr preferRelativeResize="0"/>
          <p:nvPr/>
        </p:nvPicPr>
        <p:blipFill rotWithShape="1">
          <a:blip r:embed="rId5">
            <a:alphaModFix/>
          </a:blip>
          <a:srcRect b="0" l="0" r="0" t="0"/>
          <a:stretch/>
        </p:blipFill>
        <p:spPr>
          <a:xfrm>
            <a:off x="5866311" y="3540878"/>
            <a:ext cx="5759632" cy="3317122"/>
          </a:xfrm>
          <a:prstGeom prst="rect">
            <a:avLst/>
          </a:prstGeom>
          <a:noFill/>
          <a:ln>
            <a:noFill/>
          </a:ln>
        </p:spPr>
      </p:pic>
      <p:sp>
        <p:nvSpPr>
          <p:cNvPr id="654" name="Google Shape;654;p21"/>
          <p:cNvSpPr txBox="1"/>
          <p:nvPr/>
        </p:nvSpPr>
        <p:spPr>
          <a:xfrm>
            <a:off x="1059543" y="3540034"/>
            <a:ext cx="395514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00FF"/>
                </a:solidFill>
                <a:latin typeface="Times New Roman"/>
                <a:ea typeface="Times New Roman"/>
                <a:cs typeface="Times New Roman"/>
                <a:sym typeface="Times New Roman"/>
              </a:rPr>
              <a:t>ĐỊA HÌNH PHIO (NA-UY)</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22"/>
          <p:cNvSpPr/>
          <p:nvPr/>
        </p:nvSpPr>
        <p:spPr>
          <a:xfrm>
            <a:off x="595085" y="517198"/>
            <a:ext cx="11016343" cy="267765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000000"/>
                </a:solidFill>
                <a:latin typeface="Times New Roman"/>
                <a:ea typeface="Times New Roman"/>
                <a:cs typeface="Times New Roman"/>
                <a:sym typeface="Times New Roman"/>
              </a:rPr>
              <a:t>Em hãy chọn đáp án Đ (đúng), S (sai) vào các câu sau, nếu sai em hãy gạch chân chỗ sai và sửa lại cho đúng:</a:t>
            </a:r>
            <a:endParaRPr/>
          </a:p>
          <a:p>
            <a:pPr indent="0" lvl="0" marL="0" marR="0" rtl="0" algn="l">
              <a:spcBef>
                <a:spcPts val="0"/>
              </a:spcBef>
              <a:spcAft>
                <a:spcPts val="0"/>
              </a:spcAft>
              <a:buNone/>
            </a:pPr>
            <a:r>
              <a:rPr lang="en-US" sz="2800">
                <a:solidFill>
                  <a:srgbClr val="000000"/>
                </a:solidFill>
                <a:latin typeface="Times New Roman"/>
                <a:ea typeface="Times New Roman"/>
                <a:cs typeface="Times New Roman"/>
                <a:sym typeface="Times New Roman"/>
              </a:rPr>
              <a:t>a. Núi già tập trung thành dải, tương đối thấp như dãy An-pơ.</a:t>
            </a:r>
            <a:endParaRPr/>
          </a:p>
          <a:p>
            <a:pPr indent="0" lvl="0" marL="0" marR="0" rtl="0" algn="l">
              <a:spcBef>
                <a:spcPts val="0"/>
              </a:spcBef>
              <a:spcAft>
                <a:spcPts val="0"/>
              </a:spcAft>
              <a:buNone/>
            </a:pPr>
            <a:r>
              <a:rPr lang="en-US" sz="2800">
                <a:solidFill>
                  <a:srgbClr val="000000"/>
                </a:solidFill>
                <a:latin typeface="Times New Roman"/>
                <a:ea typeface="Times New Roman"/>
                <a:cs typeface="Times New Roman"/>
                <a:sym typeface="Times New Roman"/>
              </a:rPr>
              <a:t>b. Núi trẻ đỉnh nhọn, sườn dốc, nhiều thung lũng sâu.</a:t>
            </a:r>
            <a:endParaRPr/>
          </a:p>
          <a:p>
            <a:pPr indent="0" lvl="0" marL="0" marR="0" rtl="0" algn="l">
              <a:spcBef>
                <a:spcPts val="0"/>
              </a:spcBef>
              <a:spcAft>
                <a:spcPts val="0"/>
              </a:spcAft>
              <a:buNone/>
            </a:pPr>
            <a:r>
              <a:rPr lang="en-US" sz="2800">
                <a:solidFill>
                  <a:srgbClr val="000000"/>
                </a:solidFill>
                <a:latin typeface="Times New Roman"/>
                <a:ea typeface="Times New Roman"/>
                <a:cs typeface="Times New Roman"/>
                <a:sym typeface="Times New Roman"/>
              </a:rPr>
              <a:t>c. </a:t>
            </a:r>
            <a:r>
              <a:rPr lang="en-US" sz="1800">
                <a:solidFill>
                  <a:schemeClr val="dk1"/>
                </a:solidFill>
                <a:latin typeface="Calibri"/>
                <a:ea typeface="Calibri"/>
                <a:cs typeface="Calibri"/>
                <a:sym typeface="Calibri"/>
              </a:rPr>
              <a:t> </a:t>
            </a:r>
            <a:r>
              <a:rPr lang="en-US" sz="2800">
                <a:solidFill>
                  <a:schemeClr val="dk1"/>
                </a:solidFill>
                <a:latin typeface="Calibri"/>
                <a:ea typeface="Calibri"/>
                <a:cs typeface="Calibri"/>
                <a:sym typeface="Calibri"/>
              </a:rPr>
              <a:t>Phần lớn là các núi có độ cao trung bình </a:t>
            </a:r>
            <a:r>
              <a:rPr lang="en-US" sz="2800">
                <a:solidFill>
                  <a:schemeClr val="dk1"/>
                </a:solidFill>
                <a:latin typeface="Times New Roman"/>
                <a:ea typeface="Times New Roman"/>
                <a:cs typeface="Times New Roman"/>
                <a:sym typeface="Times New Roman"/>
              </a:rPr>
              <a:t>trên</a:t>
            </a:r>
            <a:r>
              <a:rPr lang="en-US" sz="2800">
                <a:solidFill>
                  <a:schemeClr val="dk1"/>
                </a:solidFill>
                <a:latin typeface="Calibri"/>
                <a:ea typeface="Calibri"/>
                <a:cs typeface="Calibri"/>
                <a:sym typeface="Calibri"/>
              </a:rPr>
              <a:t> 2 000 </a:t>
            </a:r>
            <a:r>
              <a:rPr lang="en-US" sz="2800">
                <a:solidFill>
                  <a:srgbClr val="000000"/>
                </a:solidFill>
                <a:latin typeface="Times New Roman"/>
                <a:ea typeface="Times New Roman"/>
                <a:cs typeface="Times New Roman"/>
                <a:sym typeface="Times New Roman"/>
              </a:rPr>
              <a:t>m.</a:t>
            </a:r>
            <a:endParaRPr/>
          </a:p>
          <a:p>
            <a:pPr indent="0" lvl="0" marL="0" marR="0" rtl="0" algn="l">
              <a:spcBef>
                <a:spcPts val="0"/>
              </a:spcBef>
              <a:spcAft>
                <a:spcPts val="0"/>
              </a:spcAft>
              <a:buNone/>
            </a:pPr>
            <a:r>
              <a:rPr lang="en-US" sz="2800">
                <a:solidFill>
                  <a:srgbClr val="000000"/>
                </a:solidFill>
                <a:latin typeface="Times New Roman"/>
                <a:ea typeface="Times New Roman"/>
                <a:cs typeface="Times New Roman"/>
                <a:sym typeface="Times New Roman"/>
              </a:rPr>
              <a:t>d. Đồng bằng Đông Âu là đồng bằng lớn nhất châu Âu.</a:t>
            </a:r>
            <a:endParaRPr/>
          </a:p>
        </p:txBody>
      </p:sp>
      <p:sp>
        <p:nvSpPr>
          <p:cNvPr id="660" name="Google Shape;660;p22"/>
          <p:cNvSpPr txBox="1"/>
          <p:nvPr/>
        </p:nvSpPr>
        <p:spPr>
          <a:xfrm>
            <a:off x="301415" y="1486694"/>
            <a:ext cx="29367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0000"/>
                </a:solidFill>
                <a:latin typeface="Calibri"/>
                <a:ea typeface="Calibri"/>
                <a:cs typeface="Calibri"/>
                <a:sym typeface="Calibri"/>
              </a:rPr>
              <a:t>S</a:t>
            </a:r>
            <a:endParaRPr/>
          </a:p>
        </p:txBody>
      </p:sp>
      <p:sp>
        <p:nvSpPr>
          <p:cNvPr id="661" name="Google Shape;661;p22"/>
          <p:cNvSpPr txBox="1"/>
          <p:nvPr/>
        </p:nvSpPr>
        <p:spPr>
          <a:xfrm>
            <a:off x="301415" y="1856026"/>
            <a:ext cx="33214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0000"/>
                </a:solidFill>
                <a:latin typeface="Calibri"/>
                <a:ea typeface="Calibri"/>
                <a:cs typeface="Calibri"/>
                <a:sym typeface="Calibri"/>
              </a:rPr>
              <a:t>Đ</a:t>
            </a:r>
            <a:endParaRPr/>
          </a:p>
        </p:txBody>
      </p:sp>
      <p:sp>
        <p:nvSpPr>
          <p:cNvPr id="662" name="Google Shape;662;p22"/>
          <p:cNvSpPr txBox="1"/>
          <p:nvPr/>
        </p:nvSpPr>
        <p:spPr>
          <a:xfrm>
            <a:off x="296343" y="2771482"/>
            <a:ext cx="33214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0000"/>
                </a:solidFill>
                <a:latin typeface="Calibri"/>
                <a:ea typeface="Calibri"/>
                <a:cs typeface="Calibri"/>
                <a:sym typeface="Calibri"/>
              </a:rPr>
              <a:t>Đ</a:t>
            </a:r>
            <a:endParaRPr/>
          </a:p>
        </p:txBody>
      </p:sp>
      <p:sp>
        <p:nvSpPr>
          <p:cNvPr id="663" name="Google Shape;663;p22"/>
          <p:cNvSpPr txBox="1"/>
          <p:nvPr/>
        </p:nvSpPr>
        <p:spPr>
          <a:xfrm>
            <a:off x="308675" y="2335779"/>
            <a:ext cx="29367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0000"/>
                </a:solidFill>
                <a:latin typeface="Calibri"/>
                <a:ea typeface="Calibri"/>
                <a:cs typeface="Calibri"/>
                <a:sym typeface="Calibri"/>
              </a:rPr>
              <a:t>S</a:t>
            </a:r>
            <a:endParaRPr/>
          </a:p>
        </p:txBody>
      </p:sp>
      <p:sp>
        <p:nvSpPr>
          <p:cNvPr id="664" name="Google Shape;664;p22"/>
          <p:cNvSpPr/>
          <p:nvPr/>
        </p:nvSpPr>
        <p:spPr>
          <a:xfrm>
            <a:off x="7765961" y="1378040"/>
            <a:ext cx="2756078" cy="52950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2800" u="sng">
                <a:solidFill>
                  <a:schemeClr val="dk1"/>
                </a:solidFill>
                <a:latin typeface="Times New Roman"/>
                <a:ea typeface="Times New Roman"/>
                <a:cs typeface="Times New Roman"/>
                <a:sym typeface="Times New Roman"/>
              </a:rPr>
              <a:t>dãy An-pơ.</a:t>
            </a:r>
            <a:endParaRPr/>
          </a:p>
        </p:txBody>
      </p:sp>
      <p:sp>
        <p:nvSpPr>
          <p:cNvPr id="665" name="Google Shape;665;p22"/>
          <p:cNvSpPr/>
          <p:nvPr/>
        </p:nvSpPr>
        <p:spPr>
          <a:xfrm>
            <a:off x="7740368" y="1378040"/>
            <a:ext cx="4464511" cy="52950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2800">
                <a:solidFill>
                  <a:srgbClr val="FF0000"/>
                </a:solidFill>
                <a:latin typeface="Times New Roman"/>
                <a:ea typeface="Times New Roman"/>
                <a:cs typeface="Times New Roman"/>
                <a:sym typeface="Times New Roman"/>
              </a:rPr>
              <a:t>dãy U-ran, Xcan-đi-na-vi,…</a:t>
            </a:r>
            <a:endParaRPr sz="2800">
              <a:solidFill>
                <a:srgbClr val="FF0000"/>
              </a:solidFill>
              <a:latin typeface="Times New Roman"/>
              <a:ea typeface="Times New Roman"/>
              <a:cs typeface="Times New Roman"/>
              <a:sym typeface="Times New Roman"/>
            </a:endParaRPr>
          </a:p>
        </p:txBody>
      </p:sp>
      <p:sp>
        <p:nvSpPr>
          <p:cNvPr id="666" name="Google Shape;666;p22"/>
          <p:cNvSpPr/>
          <p:nvPr/>
        </p:nvSpPr>
        <p:spPr>
          <a:xfrm>
            <a:off x="6821428" y="2186721"/>
            <a:ext cx="2756078" cy="52950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2800" u="sng">
                <a:solidFill>
                  <a:schemeClr val="dk1"/>
                </a:solidFill>
                <a:latin typeface="Times New Roman"/>
                <a:ea typeface="Times New Roman"/>
                <a:cs typeface="Times New Roman"/>
                <a:sym typeface="Times New Roman"/>
              </a:rPr>
              <a:t>trên 2 000 m</a:t>
            </a:r>
            <a:endParaRPr sz="2800" u="sng">
              <a:solidFill>
                <a:schemeClr val="dk1"/>
              </a:solidFill>
              <a:latin typeface="Times New Roman"/>
              <a:ea typeface="Times New Roman"/>
              <a:cs typeface="Times New Roman"/>
              <a:sym typeface="Times New Roman"/>
            </a:endParaRPr>
          </a:p>
        </p:txBody>
      </p:sp>
      <p:sp>
        <p:nvSpPr>
          <p:cNvPr id="667" name="Google Shape;667;p22"/>
          <p:cNvSpPr/>
          <p:nvPr/>
        </p:nvSpPr>
        <p:spPr>
          <a:xfrm>
            <a:off x="6821428" y="2222095"/>
            <a:ext cx="4464511" cy="49412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2800">
                <a:solidFill>
                  <a:srgbClr val="FF0000"/>
                </a:solidFill>
                <a:latin typeface="Times New Roman"/>
                <a:ea typeface="Times New Roman"/>
                <a:cs typeface="Times New Roman"/>
                <a:sym typeface="Times New Roman"/>
              </a:rPr>
              <a:t>dưới 2 000m</a:t>
            </a:r>
            <a:endParaRPr sz="2800">
              <a:solidFill>
                <a:srgbClr val="FF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0"/>
                                        </p:tgtEl>
                                        <p:attrNameLst>
                                          <p:attrName>style.visibility</p:attrName>
                                        </p:attrNameLst>
                                      </p:cBhvr>
                                      <p:to>
                                        <p:strVal val="visible"/>
                                      </p:to>
                                    </p:set>
                                    <p:animEffect filter="fade" transition="in">
                                      <p:cBhvr>
                                        <p:cTn dur="500"/>
                                        <p:tgtEl>
                                          <p:spTgt spid="6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4"/>
                                        </p:tgtEl>
                                        <p:attrNameLst>
                                          <p:attrName>style.visibility</p:attrName>
                                        </p:attrNameLst>
                                      </p:cBhvr>
                                      <p:to>
                                        <p:strVal val="visible"/>
                                      </p:to>
                                    </p:set>
                                    <p:animEffect filter="fade" transition="in">
                                      <p:cBhvr>
                                        <p:cTn dur="2000"/>
                                        <p:tgtEl>
                                          <p:spTgt spid="6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5"/>
                                        </p:tgtEl>
                                        <p:attrNameLst>
                                          <p:attrName>style.visibility</p:attrName>
                                        </p:attrNameLst>
                                      </p:cBhvr>
                                      <p:to>
                                        <p:strVal val="visible"/>
                                      </p:to>
                                    </p:set>
                                    <p:animEffect filter="fade" transition="in">
                                      <p:cBhvr>
                                        <p:cTn dur="2000"/>
                                        <p:tgtEl>
                                          <p:spTgt spid="6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1"/>
                                        </p:tgtEl>
                                        <p:attrNameLst>
                                          <p:attrName>style.visibility</p:attrName>
                                        </p:attrNameLst>
                                      </p:cBhvr>
                                      <p:to>
                                        <p:strVal val="visible"/>
                                      </p:to>
                                    </p:set>
                                    <p:animEffect filter="fade" transition="in">
                                      <p:cBhvr>
                                        <p:cTn dur="500"/>
                                        <p:tgtEl>
                                          <p:spTgt spid="6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3"/>
                                        </p:tgtEl>
                                        <p:attrNameLst>
                                          <p:attrName>style.visibility</p:attrName>
                                        </p:attrNameLst>
                                      </p:cBhvr>
                                      <p:to>
                                        <p:strVal val="visible"/>
                                      </p:to>
                                    </p:set>
                                    <p:animEffect filter="fade" transition="in">
                                      <p:cBhvr>
                                        <p:cTn dur="2000"/>
                                        <p:tgtEl>
                                          <p:spTgt spid="6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6"/>
                                        </p:tgtEl>
                                        <p:attrNameLst>
                                          <p:attrName>style.visibility</p:attrName>
                                        </p:attrNameLst>
                                      </p:cBhvr>
                                      <p:to>
                                        <p:strVal val="visible"/>
                                      </p:to>
                                    </p:set>
                                    <p:animEffect filter="fade" transition="in">
                                      <p:cBhvr>
                                        <p:cTn dur="500"/>
                                        <p:tgtEl>
                                          <p:spTgt spid="6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7"/>
                                        </p:tgtEl>
                                        <p:attrNameLst>
                                          <p:attrName>style.visibility</p:attrName>
                                        </p:attrNameLst>
                                      </p:cBhvr>
                                      <p:to>
                                        <p:strVal val="visible"/>
                                      </p:to>
                                    </p:set>
                                    <p:animEffect filter="fade" transition="in">
                                      <p:cBhvr>
                                        <p:cTn dur="500"/>
                                        <p:tgtEl>
                                          <p:spTgt spid="6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62"/>
                                        </p:tgtEl>
                                        <p:attrNameLst>
                                          <p:attrName>style.visibility</p:attrName>
                                        </p:attrNameLst>
                                      </p:cBhvr>
                                      <p:to>
                                        <p:strVal val="visible"/>
                                      </p:to>
                                    </p:set>
                                    <p:anim calcmode="lin" valueType="num">
                                      <p:cBhvr additive="base">
                                        <p:cTn dur="500"/>
                                        <p:tgtEl>
                                          <p:spTgt spid="66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pic>
        <p:nvPicPr>
          <p:cNvPr id="672" name="Google Shape;672;p23"/>
          <p:cNvPicPr preferRelativeResize="0"/>
          <p:nvPr/>
        </p:nvPicPr>
        <p:blipFill rotWithShape="1">
          <a:blip r:embed="rId3">
            <a:alphaModFix/>
          </a:blip>
          <a:srcRect b="0" l="0" r="0" t="0"/>
          <a:stretch/>
        </p:blipFill>
        <p:spPr>
          <a:xfrm>
            <a:off x="6006498" y="552592"/>
            <a:ext cx="6082056" cy="6414669"/>
          </a:xfrm>
          <a:prstGeom prst="rect">
            <a:avLst/>
          </a:prstGeom>
          <a:noFill/>
          <a:ln>
            <a:noFill/>
          </a:ln>
        </p:spPr>
      </p:pic>
      <p:sp>
        <p:nvSpPr>
          <p:cNvPr id="673" name="Google Shape;673;p23"/>
          <p:cNvSpPr txBox="1"/>
          <p:nvPr/>
        </p:nvSpPr>
        <p:spPr>
          <a:xfrm>
            <a:off x="124299" y="6129"/>
            <a:ext cx="12067701" cy="523220"/>
          </a:xfrm>
          <a:prstGeom prst="rect">
            <a:avLst/>
          </a:prstGeom>
          <a:solidFill>
            <a:srgbClr val="FFF2CC"/>
          </a:solidFill>
          <a:ln cap="flat" cmpd="sng" w="9525">
            <a:solidFill>
              <a:schemeClr val="accent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800" u="none">
                <a:solidFill>
                  <a:srgbClr val="2F5496"/>
                </a:solidFill>
                <a:latin typeface="Tahoma"/>
                <a:ea typeface="Tahoma"/>
                <a:cs typeface="Tahoma"/>
                <a:sym typeface="Tahoma"/>
              </a:rPr>
              <a:t>BÀI 1. THIÊN NHIÊN CHÂU ÂU.</a:t>
            </a:r>
            <a:endParaRPr/>
          </a:p>
        </p:txBody>
      </p:sp>
      <p:sp>
        <p:nvSpPr>
          <p:cNvPr id="674" name="Google Shape;674;p23"/>
          <p:cNvSpPr/>
          <p:nvPr/>
        </p:nvSpPr>
        <p:spPr>
          <a:xfrm>
            <a:off x="124299" y="1287626"/>
            <a:ext cx="2387895" cy="52322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2800">
                <a:solidFill>
                  <a:srgbClr val="006600"/>
                </a:solidFill>
                <a:latin typeface="Times New Roman"/>
                <a:ea typeface="Times New Roman"/>
                <a:cs typeface="Times New Roman"/>
                <a:sym typeface="Times New Roman"/>
              </a:rPr>
              <a:t>a. Địa hình</a:t>
            </a:r>
            <a:endParaRPr/>
          </a:p>
        </p:txBody>
      </p:sp>
      <p:sp>
        <p:nvSpPr>
          <p:cNvPr id="675" name="Google Shape;675;p23"/>
          <p:cNvSpPr/>
          <p:nvPr/>
        </p:nvSpPr>
        <p:spPr>
          <a:xfrm>
            <a:off x="1828801" y="3275290"/>
            <a:ext cx="8575675" cy="369332"/>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p:txBody>
      </p:sp>
      <p:sp>
        <p:nvSpPr>
          <p:cNvPr id="676" name="Google Shape;676;p23"/>
          <p:cNvSpPr txBox="1"/>
          <p:nvPr/>
        </p:nvSpPr>
        <p:spPr>
          <a:xfrm>
            <a:off x="520459" y="1672640"/>
            <a:ext cx="5387456" cy="95410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800">
                <a:solidFill>
                  <a:schemeClr val="dk1"/>
                </a:solidFill>
                <a:latin typeface="Times New Roman"/>
                <a:ea typeface="Times New Roman"/>
                <a:cs typeface="Times New Roman"/>
                <a:sym typeface="Times New Roman"/>
              </a:rPr>
              <a:t>Có 2 khu vực địa hình: đồng bằng và miền núi.</a:t>
            </a:r>
            <a:endParaRPr/>
          </a:p>
        </p:txBody>
      </p:sp>
      <p:sp>
        <p:nvSpPr>
          <p:cNvPr id="677" name="Google Shape;677;p23"/>
          <p:cNvSpPr txBox="1"/>
          <p:nvPr/>
        </p:nvSpPr>
        <p:spPr>
          <a:xfrm>
            <a:off x="596893" y="2552015"/>
            <a:ext cx="5387456" cy="181588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800">
                <a:solidFill>
                  <a:schemeClr val="dk1"/>
                </a:solidFill>
                <a:latin typeface="Times New Roman"/>
                <a:ea typeface="Times New Roman"/>
                <a:cs typeface="Times New Roman"/>
                <a:sym typeface="Times New Roman"/>
              </a:rPr>
              <a:t>- Đồng bằng: chiếm 2/3 diện tích châu lục: ĐB. Bắc Âu, Đông Âu, các đồng bằng trung lưu và hạ lưu Đa-nuýp.</a:t>
            </a:r>
            <a:endParaRPr/>
          </a:p>
        </p:txBody>
      </p:sp>
      <p:sp>
        <p:nvSpPr>
          <p:cNvPr id="678" name="Google Shape;678;p23"/>
          <p:cNvSpPr txBox="1"/>
          <p:nvPr/>
        </p:nvSpPr>
        <p:spPr>
          <a:xfrm>
            <a:off x="130675" y="908752"/>
            <a:ext cx="533896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C00000"/>
                </a:solidFill>
                <a:latin typeface="Times New Roman"/>
                <a:ea typeface="Times New Roman"/>
                <a:cs typeface="Times New Roman"/>
                <a:sym typeface="Times New Roman"/>
              </a:rPr>
              <a:t>2. Đặc điểm tự nhiên:</a:t>
            </a:r>
            <a:endParaRPr/>
          </a:p>
        </p:txBody>
      </p:sp>
      <p:sp>
        <p:nvSpPr>
          <p:cNvPr id="679" name="Google Shape;679;p23"/>
          <p:cNvSpPr txBox="1"/>
          <p:nvPr/>
        </p:nvSpPr>
        <p:spPr>
          <a:xfrm>
            <a:off x="520458" y="4274301"/>
            <a:ext cx="5216775" cy="52322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800">
                <a:solidFill>
                  <a:schemeClr val="dk1"/>
                </a:solidFill>
                <a:latin typeface="Times New Roman"/>
                <a:ea typeface="Times New Roman"/>
                <a:cs typeface="Times New Roman"/>
                <a:sym typeface="Times New Roman"/>
              </a:rPr>
              <a:t>- Miền núi: núi trẻ và núi già</a:t>
            </a:r>
            <a:endParaRPr sz="2800">
              <a:solidFill>
                <a:schemeClr val="dk1"/>
              </a:solidFill>
              <a:latin typeface="Times New Roman"/>
              <a:ea typeface="Times New Roman"/>
              <a:cs typeface="Times New Roman"/>
              <a:sym typeface="Times New Roman"/>
            </a:endParaRPr>
          </a:p>
        </p:txBody>
      </p:sp>
      <p:sp>
        <p:nvSpPr>
          <p:cNvPr id="680" name="Google Shape;680;p23"/>
          <p:cNvSpPr txBox="1"/>
          <p:nvPr/>
        </p:nvSpPr>
        <p:spPr>
          <a:xfrm>
            <a:off x="608820" y="4663137"/>
            <a:ext cx="5387456" cy="95410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800">
                <a:solidFill>
                  <a:schemeClr val="dk1"/>
                </a:solidFill>
                <a:latin typeface="Times New Roman"/>
                <a:ea typeface="Times New Roman"/>
                <a:cs typeface="Times New Roman"/>
                <a:sym typeface="Times New Roman"/>
              </a:rPr>
              <a:t>	+ Núi già: phía bắc và trung tâm (Xcan-đi-na-vi, U-Ran,..) </a:t>
            </a:r>
            <a:endParaRPr/>
          </a:p>
        </p:txBody>
      </p:sp>
      <p:sp>
        <p:nvSpPr>
          <p:cNvPr id="681" name="Google Shape;681;p23"/>
          <p:cNvSpPr txBox="1"/>
          <p:nvPr/>
        </p:nvSpPr>
        <p:spPr>
          <a:xfrm>
            <a:off x="596893" y="5617244"/>
            <a:ext cx="5387456" cy="95410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800">
                <a:solidFill>
                  <a:schemeClr val="dk1"/>
                </a:solidFill>
                <a:latin typeface="Times New Roman"/>
                <a:ea typeface="Times New Roman"/>
                <a:cs typeface="Times New Roman"/>
                <a:sym typeface="Times New Roman"/>
              </a:rPr>
              <a:t>	+ Núi trẻ: phía nam (An-pơ, Các-pát, Cáp-ca,…)</a:t>
            </a:r>
            <a:endParaRPr/>
          </a:p>
        </p:txBody>
      </p:sp>
      <p:sp>
        <p:nvSpPr>
          <p:cNvPr id="682" name="Google Shape;682;p23"/>
          <p:cNvSpPr txBox="1"/>
          <p:nvPr/>
        </p:nvSpPr>
        <p:spPr>
          <a:xfrm>
            <a:off x="10412388" y="4341665"/>
            <a:ext cx="17526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C0000"/>
              </a:buClr>
              <a:buSzPts val="1800"/>
              <a:buFont typeface="Arial"/>
              <a:buNone/>
            </a:pPr>
            <a:r>
              <a:rPr b="1" lang="en-US" sz="1800">
                <a:solidFill>
                  <a:srgbClr val="CC0000"/>
                </a:solidFill>
                <a:latin typeface="Times New Roman"/>
                <a:ea typeface="Times New Roman"/>
                <a:cs typeface="Times New Roman"/>
                <a:sym typeface="Times New Roman"/>
              </a:rPr>
              <a:t>D. Cáp ca</a:t>
            </a:r>
            <a:endParaRPr/>
          </a:p>
        </p:txBody>
      </p:sp>
      <p:sp>
        <p:nvSpPr>
          <p:cNvPr id="683" name="Google Shape;683;p23"/>
          <p:cNvSpPr txBox="1"/>
          <p:nvPr/>
        </p:nvSpPr>
        <p:spPr>
          <a:xfrm rot="-777896">
            <a:off x="9543800" y="2407567"/>
            <a:ext cx="1346520"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33399"/>
              </a:buClr>
              <a:buSzPts val="2400"/>
              <a:buFont typeface="Arial"/>
              <a:buNone/>
            </a:pPr>
            <a:r>
              <a:rPr b="1" i="1" lang="en-US" sz="2400">
                <a:solidFill>
                  <a:srgbClr val="333399"/>
                </a:solidFill>
                <a:latin typeface="Times New Roman"/>
                <a:ea typeface="Times New Roman"/>
                <a:cs typeface="Times New Roman"/>
                <a:sym typeface="Times New Roman"/>
              </a:rPr>
              <a:t>ĐB. Đông Âu</a:t>
            </a:r>
            <a:endParaRPr b="1" i="1" sz="2400">
              <a:solidFill>
                <a:srgbClr val="333399"/>
              </a:solidFill>
              <a:latin typeface="Times New Roman"/>
              <a:ea typeface="Times New Roman"/>
              <a:cs typeface="Times New Roman"/>
              <a:sym typeface="Times New Roman"/>
            </a:endParaRPr>
          </a:p>
        </p:txBody>
      </p:sp>
      <p:sp>
        <p:nvSpPr>
          <p:cNvPr id="684" name="Google Shape;684;p23"/>
          <p:cNvSpPr txBox="1"/>
          <p:nvPr/>
        </p:nvSpPr>
        <p:spPr>
          <a:xfrm rot="-177555">
            <a:off x="7368771" y="4200576"/>
            <a:ext cx="112820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C0000"/>
              </a:buClr>
              <a:buSzPts val="1800"/>
              <a:buFont typeface="Arial"/>
              <a:buNone/>
            </a:pPr>
            <a:r>
              <a:rPr b="1" i="1" lang="en-US" sz="1800">
                <a:solidFill>
                  <a:srgbClr val="CC0000"/>
                </a:solidFill>
                <a:latin typeface="Times New Roman"/>
                <a:ea typeface="Times New Roman"/>
                <a:cs typeface="Times New Roman"/>
                <a:sym typeface="Times New Roman"/>
              </a:rPr>
              <a:t>D. An-pơ</a:t>
            </a:r>
            <a:endParaRPr b="1" i="1" sz="1800">
              <a:solidFill>
                <a:srgbClr val="CC0000"/>
              </a:solidFill>
              <a:latin typeface="Times New Roman"/>
              <a:ea typeface="Times New Roman"/>
              <a:cs typeface="Times New Roman"/>
              <a:sym typeface="Times New Roman"/>
            </a:endParaRPr>
          </a:p>
        </p:txBody>
      </p:sp>
      <p:sp>
        <p:nvSpPr>
          <p:cNvPr id="685" name="Google Shape;685;p23"/>
          <p:cNvSpPr txBox="1"/>
          <p:nvPr/>
        </p:nvSpPr>
        <p:spPr>
          <a:xfrm rot="-1692819">
            <a:off x="7570448" y="2103644"/>
            <a:ext cx="182880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C0000"/>
              </a:buClr>
              <a:buSzPts val="1800"/>
              <a:buFont typeface="Arial"/>
              <a:buNone/>
            </a:pPr>
            <a:r>
              <a:rPr b="1" i="1" lang="en-US" sz="1800">
                <a:solidFill>
                  <a:srgbClr val="CC0000"/>
                </a:solidFill>
                <a:latin typeface="Times New Roman"/>
                <a:ea typeface="Times New Roman"/>
                <a:cs typeface="Times New Roman"/>
                <a:sym typeface="Times New Roman"/>
              </a:rPr>
              <a:t>D. Xcan-đi-na-vic</a:t>
            </a:r>
            <a:endParaRPr b="1" i="1" sz="1800">
              <a:solidFill>
                <a:srgbClr val="CC0000"/>
              </a:solidFill>
              <a:latin typeface="Times New Roman"/>
              <a:ea typeface="Times New Roman"/>
              <a:cs typeface="Times New Roman"/>
              <a:sym typeface="Times New Roman"/>
            </a:endParaRPr>
          </a:p>
        </p:txBody>
      </p:sp>
      <p:sp>
        <p:nvSpPr>
          <p:cNvPr id="686" name="Google Shape;686;p23"/>
          <p:cNvSpPr/>
          <p:nvPr/>
        </p:nvSpPr>
        <p:spPr>
          <a:xfrm rot="3078216">
            <a:off x="10197591" y="2395355"/>
            <a:ext cx="1905000" cy="352022"/>
          </a:xfrm>
          <a:prstGeom prst="wedgeRectCallout">
            <a:avLst>
              <a:gd fmla="val -17759" name="adj1"/>
              <a:gd fmla="val 42287" name="adj2"/>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1E4E79"/>
                </a:solidFill>
                <a:latin typeface="Times New Roman"/>
                <a:ea typeface="Times New Roman"/>
                <a:cs typeface="Times New Roman"/>
                <a:sym typeface="Times New Roman"/>
              </a:rPr>
              <a:t>Dãy U-RAN</a:t>
            </a:r>
            <a:endParaRPr/>
          </a:p>
        </p:txBody>
      </p:sp>
      <p:sp>
        <p:nvSpPr>
          <p:cNvPr id="687" name="Google Shape;687;p23"/>
          <p:cNvSpPr txBox="1"/>
          <p:nvPr/>
        </p:nvSpPr>
        <p:spPr>
          <a:xfrm rot="1951713">
            <a:off x="8496123" y="4188514"/>
            <a:ext cx="1389043" cy="369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1800"/>
              <a:buFont typeface="Arial"/>
              <a:buNone/>
            </a:pPr>
            <a:r>
              <a:rPr b="1" lang="en-US" sz="1800">
                <a:solidFill>
                  <a:srgbClr val="C00000"/>
                </a:solidFill>
                <a:latin typeface="Times New Roman"/>
                <a:ea typeface="Times New Roman"/>
                <a:cs typeface="Times New Roman"/>
                <a:sym typeface="Times New Roman"/>
              </a:rPr>
              <a:t>D. Các - pát</a:t>
            </a:r>
            <a:endParaRPr b="1" sz="1800">
              <a:solidFill>
                <a:srgbClr val="C00000"/>
              </a:solidFill>
              <a:latin typeface="Times New Roman"/>
              <a:ea typeface="Times New Roman"/>
              <a:cs typeface="Times New Roman"/>
              <a:sym typeface="Times New Roman"/>
            </a:endParaRPr>
          </a:p>
        </p:txBody>
      </p:sp>
      <p:sp>
        <p:nvSpPr>
          <p:cNvPr id="688" name="Google Shape;688;p23"/>
          <p:cNvSpPr txBox="1"/>
          <p:nvPr/>
        </p:nvSpPr>
        <p:spPr>
          <a:xfrm rot="-777896">
            <a:off x="7906388" y="3440736"/>
            <a:ext cx="1598696"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33399"/>
              </a:buClr>
              <a:buSzPts val="2000"/>
              <a:buFont typeface="Arial"/>
              <a:buNone/>
            </a:pPr>
            <a:r>
              <a:rPr b="1" i="1" lang="en-US" sz="2000">
                <a:solidFill>
                  <a:srgbClr val="333399"/>
                </a:solidFill>
                <a:latin typeface="Times New Roman"/>
                <a:ea typeface="Times New Roman"/>
                <a:cs typeface="Times New Roman"/>
                <a:sym typeface="Times New Roman"/>
              </a:rPr>
              <a:t>ĐB. Bắc Âu</a:t>
            </a:r>
            <a:endParaRPr b="1" i="1" sz="2000">
              <a:solidFill>
                <a:srgbClr val="333399"/>
              </a:solidFill>
              <a:latin typeface="Times New Roman"/>
              <a:ea typeface="Times New Roman"/>
              <a:cs typeface="Times New Roman"/>
              <a:sym typeface="Times New Roman"/>
            </a:endParaRPr>
          </a:p>
        </p:txBody>
      </p:sp>
      <p:sp>
        <p:nvSpPr>
          <p:cNvPr id="689" name="Google Shape;689;p23"/>
          <p:cNvSpPr txBox="1"/>
          <p:nvPr/>
        </p:nvSpPr>
        <p:spPr>
          <a:xfrm rot="1693480">
            <a:off x="6307855" y="4592182"/>
            <a:ext cx="148128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C0000"/>
              </a:buClr>
              <a:buSzPts val="1800"/>
              <a:buFont typeface="Arial"/>
              <a:buNone/>
            </a:pPr>
            <a:r>
              <a:rPr b="1" i="1" lang="en-US" sz="1800">
                <a:solidFill>
                  <a:srgbClr val="CC0000"/>
                </a:solidFill>
                <a:latin typeface="Times New Roman"/>
                <a:ea typeface="Times New Roman"/>
                <a:cs typeface="Times New Roman"/>
                <a:sym typeface="Times New Roman"/>
              </a:rPr>
              <a:t>D. Py-Rê-Nê</a:t>
            </a:r>
            <a:endParaRPr b="1" i="1" sz="1800">
              <a:solidFill>
                <a:srgbClr val="CC0000"/>
              </a:solidFill>
              <a:latin typeface="Times New Roman"/>
              <a:ea typeface="Times New Roman"/>
              <a:cs typeface="Times New Roman"/>
              <a:sym typeface="Times New Roman"/>
            </a:endParaRPr>
          </a:p>
        </p:txBody>
      </p:sp>
      <p:pic>
        <p:nvPicPr>
          <p:cNvPr id="690" name="Google Shape;690;p23"/>
          <p:cNvPicPr preferRelativeResize="0"/>
          <p:nvPr/>
        </p:nvPicPr>
        <p:blipFill rotWithShape="1">
          <a:blip r:embed="rId4">
            <a:alphaModFix/>
          </a:blip>
          <a:srcRect b="0" l="0" r="0" t="0"/>
          <a:stretch/>
        </p:blipFill>
        <p:spPr>
          <a:xfrm>
            <a:off x="74971" y="-17114"/>
            <a:ext cx="1223122" cy="103201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4"/>
                                        </p:tgtEl>
                                        <p:attrNameLst>
                                          <p:attrName>style.visibility</p:attrName>
                                        </p:attrNameLst>
                                      </p:cBhvr>
                                      <p:to>
                                        <p:strVal val="visible"/>
                                      </p:to>
                                    </p:set>
                                    <p:animEffect filter="fade" transition="in">
                                      <p:cBhvr>
                                        <p:cTn dur="500"/>
                                        <p:tgtEl>
                                          <p:spTgt spid="6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6"/>
                                        </p:tgtEl>
                                        <p:attrNameLst>
                                          <p:attrName>style.visibility</p:attrName>
                                        </p:attrNameLst>
                                      </p:cBhvr>
                                      <p:to>
                                        <p:strVal val="visible"/>
                                      </p:to>
                                    </p:set>
                                    <p:animEffect filter="fade" transition="in">
                                      <p:cBhvr>
                                        <p:cTn dur="500"/>
                                        <p:tgtEl>
                                          <p:spTgt spid="67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77"/>
                                        </p:tgtEl>
                                        <p:attrNameLst>
                                          <p:attrName>style.visibility</p:attrName>
                                        </p:attrNameLst>
                                      </p:cBhvr>
                                      <p:to>
                                        <p:strVal val="visible"/>
                                      </p:to>
                                    </p:set>
                                    <p:animEffect filter="fade" transition="in">
                                      <p:cBhvr>
                                        <p:cTn dur="800"/>
                                        <p:tgtEl>
                                          <p:spTgt spid="677"/>
                                        </p:tgtEl>
                                      </p:cBhvr>
                                    </p:animEffect>
                                  </p:childTnLst>
                                </p:cTn>
                              </p:par>
                            </p:childTnLst>
                          </p:cTn>
                        </p:par>
                        <p:par>
                          <p:cTn fill="hold">
                            <p:stCondLst>
                              <p:cond delay="1300"/>
                            </p:stCondLst>
                            <p:childTnLst>
                              <p:par>
                                <p:cTn fill="hold" nodeType="afterEffect" presetClass="entr" presetID="10" presetSubtype="0">
                                  <p:stCondLst>
                                    <p:cond delay="0"/>
                                  </p:stCondLst>
                                  <p:childTnLst>
                                    <p:set>
                                      <p:cBhvr>
                                        <p:cTn dur="1" fill="hold">
                                          <p:stCondLst>
                                            <p:cond delay="0"/>
                                          </p:stCondLst>
                                        </p:cTn>
                                        <p:tgtEl>
                                          <p:spTgt spid="679"/>
                                        </p:tgtEl>
                                        <p:attrNameLst>
                                          <p:attrName>style.visibility</p:attrName>
                                        </p:attrNameLst>
                                      </p:cBhvr>
                                      <p:to>
                                        <p:strVal val="visible"/>
                                      </p:to>
                                    </p:set>
                                    <p:animEffect filter="fade" transition="in">
                                      <p:cBhvr>
                                        <p:cTn dur="800"/>
                                        <p:tgtEl>
                                          <p:spTgt spid="679"/>
                                        </p:tgtEl>
                                      </p:cBhvr>
                                    </p:animEffect>
                                  </p:childTnLst>
                                </p:cTn>
                              </p:par>
                            </p:childTnLst>
                          </p:cTn>
                        </p:par>
                        <p:par>
                          <p:cTn fill="hold">
                            <p:stCondLst>
                              <p:cond delay="2100"/>
                            </p:stCondLst>
                            <p:childTnLst>
                              <p:par>
                                <p:cTn fill="hold" nodeType="afterEffect" presetClass="entr" presetID="10" presetSubtype="0">
                                  <p:stCondLst>
                                    <p:cond delay="0"/>
                                  </p:stCondLst>
                                  <p:childTnLst>
                                    <p:set>
                                      <p:cBhvr>
                                        <p:cTn dur="1" fill="hold">
                                          <p:stCondLst>
                                            <p:cond delay="0"/>
                                          </p:stCondLst>
                                        </p:cTn>
                                        <p:tgtEl>
                                          <p:spTgt spid="680"/>
                                        </p:tgtEl>
                                        <p:attrNameLst>
                                          <p:attrName>style.visibility</p:attrName>
                                        </p:attrNameLst>
                                      </p:cBhvr>
                                      <p:to>
                                        <p:strVal val="visible"/>
                                      </p:to>
                                    </p:set>
                                    <p:animEffect filter="fade" transition="in">
                                      <p:cBhvr>
                                        <p:cTn dur="800"/>
                                        <p:tgtEl>
                                          <p:spTgt spid="680"/>
                                        </p:tgtEl>
                                      </p:cBhvr>
                                    </p:animEffect>
                                  </p:childTnLst>
                                </p:cTn>
                              </p:par>
                            </p:childTnLst>
                          </p:cTn>
                        </p:par>
                        <p:par>
                          <p:cTn fill="hold">
                            <p:stCondLst>
                              <p:cond delay="2900"/>
                            </p:stCondLst>
                            <p:childTnLst>
                              <p:par>
                                <p:cTn fill="hold" nodeType="afterEffect" presetClass="entr" presetID="10" presetSubtype="0">
                                  <p:stCondLst>
                                    <p:cond delay="0"/>
                                  </p:stCondLst>
                                  <p:childTnLst>
                                    <p:set>
                                      <p:cBhvr>
                                        <p:cTn dur="1" fill="hold">
                                          <p:stCondLst>
                                            <p:cond delay="0"/>
                                          </p:stCondLst>
                                        </p:cTn>
                                        <p:tgtEl>
                                          <p:spTgt spid="681"/>
                                        </p:tgtEl>
                                        <p:attrNameLst>
                                          <p:attrName>style.visibility</p:attrName>
                                        </p:attrNameLst>
                                      </p:cBhvr>
                                      <p:to>
                                        <p:strVal val="visible"/>
                                      </p:to>
                                    </p:set>
                                    <p:animEffect filter="fade" transition="in">
                                      <p:cBhvr>
                                        <p:cTn dur="800"/>
                                        <p:tgtEl>
                                          <p:spTgt spid="6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3"/>
                                        </p:tgtEl>
                                        <p:attrNameLst>
                                          <p:attrName>style.visibility</p:attrName>
                                        </p:attrNameLst>
                                      </p:cBhvr>
                                      <p:to>
                                        <p:strVal val="visible"/>
                                      </p:to>
                                    </p:set>
                                    <p:animEffect filter="fade" transition="in">
                                      <p:cBhvr>
                                        <p:cTn dur="80"/>
                                        <p:tgtEl>
                                          <p:spTgt spid="6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pic>
        <p:nvPicPr>
          <p:cNvPr id="695" name="Google Shape;695;p24"/>
          <p:cNvPicPr preferRelativeResize="0"/>
          <p:nvPr/>
        </p:nvPicPr>
        <p:blipFill rotWithShape="1">
          <a:blip r:embed="rId3">
            <a:alphaModFix/>
          </a:blip>
          <a:srcRect b="0" l="0" r="0" t="0"/>
          <a:stretch/>
        </p:blipFill>
        <p:spPr>
          <a:xfrm>
            <a:off x="5965057" y="222033"/>
            <a:ext cx="5994115" cy="6439300"/>
          </a:xfrm>
          <a:prstGeom prst="rect">
            <a:avLst/>
          </a:prstGeom>
          <a:noFill/>
          <a:ln>
            <a:noFill/>
          </a:ln>
        </p:spPr>
      </p:pic>
      <p:sp>
        <p:nvSpPr>
          <p:cNvPr id="696" name="Google Shape;696;p24"/>
          <p:cNvSpPr txBox="1"/>
          <p:nvPr/>
        </p:nvSpPr>
        <p:spPr>
          <a:xfrm>
            <a:off x="160686" y="1628184"/>
            <a:ext cx="5413482" cy="138499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800">
                <a:solidFill>
                  <a:srgbClr val="0000CC"/>
                </a:solidFill>
                <a:latin typeface="Times New Roman"/>
                <a:ea typeface="Times New Roman"/>
                <a:cs typeface="Times New Roman"/>
                <a:sym typeface="Times New Roman"/>
              </a:rPr>
              <a:t>	- Phân hóa từ bắc xuống nam, từ tây sang đông, tạo nên nhiều đới và kiểu khí hậu khác nhau.</a:t>
            </a:r>
            <a:endParaRPr/>
          </a:p>
        </p:txBody>
      </p:sp>
      <p:sp>
        <p:nvSpPr>
          <p:cNvPr id="697" name="Google Shape;697;p24"/>
          <p:cNvSpPr/>
          <p:nvPr/>
        </p:nvSpPr>
        <p:spPr>
          <a:xfrm>
            <a:off x="25390" y="1768655"/>
            <a:ext cx="5741256" cy="904863"/>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b="1" i="1" lang="en-US" sz="2200">
                <a:solidFill>
                  <a:srgbClr val="336600"/>
                </a:solidFill>
                <a:latin typeface="Times New Roman"/>
                <a:ea typeface="Times New Roman"/>
                <a:cs typeface="Times New Roman"/>
                <a:sym typeface="Times New Roman"/>
              </a:rPr>
              <a:t>- Dựa vào thông tin mục b và H3, trang 98-99: </a:t>
            </a:r>
            <a:endParaRPr/>
          </a:p>
          <a:p>
            <a:pPr indent="0" lvl="0" marL="0" marR="0" rtl="0" algn="just">
              <a:lnSpc>
                <a:spcPct val="120000"/>
              </a:lnSpc>
              <a:spcBef>
                <a:spcPts val="0"/>
              </a:spcBef>
              <a:spcAft>
                <a:spcPts val="0"/>
              </a:spcAft>
              <a:buNone/>
            </a:pPr>
            <a:r>
              <a:rPr lang="en-US" sz="2200">
                <a:solidFill>
                  <a:srgbClr val="C00000"/>
                </a:solidFill>
                <a:latin typeface="Times New Roman"/>
                <a:ea typeface="Times New Roman"/>
                <a:cs typeface="Times New Roman"/>
                <a:sym typeface="Times New Roman"/>
              </a:rPr>
              <a:t>  Trình bày đặc điểm phân hóa khí hậu ở châu Âu</a:t>
            </a:r>
            <a:endParaRPr sz="2200">
              <a:solidFill>
                <a:srgbClr val="C00000"/>
              </a:solidFill>
              <a:latin typeface="Times New Roman"/>
              <a:ea typeface="Times New Roman"/>
              <a:cs typeface="Times New Roman"/>
              <a:sym typeface="Times New Roman"/>
            </a:endParaRPr>
          </a:p>
        </p:txBody>
      </p:sp>
      <p:sp>
        <p:nvSpPr>
          <p:cNvPr id="698" name="Google Shape;698;p24"/>
          <p:cNvSpPr txBox="1"/>
          <p:nvPr/>
        </p:nvSpPr>
        <p:spPr>
          <a:xfrm>
            <a:off x="104514" y="2848985"/>
            <a:ext cx="5413482" cy="52322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800">
                <a:solidFill>
                  <a:srgbClr val="0000CC"/>
                </a:solidFill>
                <a:latin typeface="Times New Roman"/>
                <a:ea typeface="Times New Roman"/>
                <a:cs typeface="Times New Roman"/>
                <a:sym typeface="Times New Roman"/>
              </a:rPr>
              <a:t>	- Phân hóa theo độ cao.</a:t>
            </a:r>
            <a:endParaRPr/>
          </a:p>
        </p:txBody>
      </p:sp>
      <p:sp>
        <p:nvSpPr>
          <p:cNvPr id="699" name="Google Shape;699;p24"/>
          <p:cNvSpPr txBox="1"/>
          <p:nvPr/>
        </p:nvSpPr>
        <p:spPr>
          <a:xfrm>
            <a:off x="10087276" y="786357"/>
            <a:ext cx="308008" cy="461665"/>
          </a:xfrm>
          <a:prstGeom prst="rect">
            <a:avLst/>
          </a:prstGeom>
          <a:solidFill>
            <a:srgbClr val="9933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FF00"/>
                </a:solidFill>
                <a:latin typeface="Calibri"/>
                <a:ea typeface="Calibri"/>
                <a:cs typeface="Calibri"/>
                <a:sym typeface="Calibri"/>
              </a:rPr>
              <a:t>1</a:t>
            </a:r>
            <a:endParaRPr/>
          </a:p>
        </p:txBody>
      </p:sp>
      <p:sp>
        <p:nvSpPr>
          <p:cNvPr id="700" name="Google Shape;700;p24"/>
          <p:cNvSpPr txBox="1"/>
          <p:nvPr/>
        </p:nvSpPr>
        <p:spPr>
          <a:xfrm>
            <a:off x="7203800" y="3792405"/>
            <a:ext cx="308008" cy="461665"/>
          </a:xfrm>
          <a:prstGeom prst="rect">
            <a:avLst/>
          </a:prstGeom>
          <a:solidFill>
            <a:srgbClr val="0099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FF00"/>
                </a:solidFill>
                <a:latin typeface="Calibri"/>
                <a:ea typeface="Calibri"/>
                <a:cs typeface="Calibri"/>
                <a:sym typeface="Calibri"/>
              </a:rPr>
              <a:t>2</a:t>
            </a:r>
            <a:endParaRPr/>
          </a:p>
        </p:txBody>
      </p:sp>
      <p:sp>
        <p:nvSpPr>
          <p:cNvPr id="701" name="Google Shape;701;p24"/>
          <p:cNvSpPr txBox="1"/>
          <p:nvPr/>
        </p:nvSpPr>
        <p:spPr>
          <a:xfrm>
            <a:off x="9718198" y="3330740"/>
            <a:ext cx="308008" cy="461665"/>
          </a:xfrm>
          <a:prstGeom prst="rect">
            <a:avLst/>
          </a:prstGeom>
          <a:solidFill>
            <a:srgbClr val="33CCCC"/>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FF00"/>
                </a:solidFill>
                <a:latin typeface="Calibri"/>
                <a:ea typeface="Calibri"/>
                <a:cs typeface="Calibri"/>
                <a:sym typeface="Calibri"/>
              </a:rPr>
              <a:t>3</a:t>
            </a:r>
            <a:endParaRPr/>
          </a:p>
        </p:txBody>
      </p:sp>
      <p:sp>
        <p:nvSpPr>
          <p:cNvPr id="702" name="Google Shape;702;p24"/>
          <p:cNvSpPr txBox="1"/>
          <p:nvPr/>
        </p:nvSpPr>
        <p:spPr>
          <a:xfrm>
            <a:off x="6572451" y="4626775"/>
            <a:ext cx="308008" cy="461665"/>
          </a:xfrm>
          <a:prstGeom prst="rect">
            <a:avLst/>
          </a:prstGeom>
          <a:solidFill>
            <a:srgbClr val="CCFF66"/>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333399"/>
                </a:solidFill>
                <a:latin typeface="Calibri"/>
                <a:ea typeface="Calibri"/>
                <a:cs typeface="Calibri"/>
                <a:sym typeface="Calibri"/>
              </a:rPr>
              <a:t>4</a:t>
            </a:r>
            <a:endParaRPr/>
          </a:p>
        </p:txBody>
      </p:sp>
      <p:sp>
        <p:nvSpPr>
          <p:cNvPr id="703" name="Google Shape;703;p24"/>
          <p:cNvSpPr/>
          <p:nvPr/>
        </p:nvSpPr>
        <p:spPr>
          <a:xfrm>
            <a:off x="5709463" y="2506085"/>
            <a:ext cx="1752600" cy="342900"/>
          </a:xfrm>
          <a:prstGeom prst="wedgeRectCallout">
            <a:avLst>
              <a:gd fmla="val 42492" name="adj1"/>
              <a:gd fmla="val 356039" name="adj2"/>
            </a:avLst>
          </a:prstGeom>
          <a:gradFill>
            <a:gsLst>
              <a:gs pos="0">
                <a:srgbClr val="00FF00"/>
              </a:gs>
              <a:gs pos="50000">
                <a:schemeClr val="lt1"/>
              </a:gs>
              <a:gs pos="100000">
                <a:srgbClr val="00FF00"/>
              </a:gs>
            </a:gsLst>
            <a:lin ang="5400000" scaled="0"/>
          </a:gra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600">
                <a:solidFill>
                  <a:schemeClr val="dk1"/>
                </a:solidFill>
                <a:latin typeface="Times New Roman"/>
                <a:ea typeface="Times New Roman"/>
                <a:cs typeface="Times New Roman"/>
                <a:sym typeface="Times New Roman"/>
              </a:rPr>
              <a:t>Ôn đới hải dương</a:t>
            </a:r>
            <a:endParaRPr b="1" sz="1600">
              <a:solidFill>
                <a:schemeClr val="dk1"/>
              </a:solidFill>
              <a:latin typeface="Times New Roman"/>
              <a:ea typeface="Times New Roman"/>
              <a:cs typeface="Times New Roman"/>
              <a:sym typeface="Times New Roman"/>
            </a:endParaRPr>
          </a:p>
        </p:txBody>
      </p:sp>
      <p:sp>
        <p:nvSpPr>
          <p:cNvPr id="704" name="Google Shape;704;p24"/>
          <p:cNvSpPr/>
          <p:nvPr/>
        </p:nvSpPr>
        <p:spPr>
          <a:xfrm>
            <a:off x="8256671" y="263137"/>
            <a:ext cx="1752600" cy="342900"/>
          </a:xfrm>
          <a:prstGeom prst="wedgeRectCallout">
            <a:avLst>
              <a:gd fmla="val 52927" name="adj1"/>
              <a:gd fmla="val 167969" name="adj2"/>
            </a:avLst>
          </a:prstGeom>
          <a:gradFill>
            <a:gsLst>
              <a:gs pos="0">
                <a:srgbClr val="00FF00"/>
              </a:gs>
              <a:gs pos="50000">
                <a:schemeClr val="lt1"/>
              </a:gs>
              <a:gs pos="100000">
                <a:srgbClr val="00FF00"/>
              </a:gs>
            </a:gsLst>
            <a:lin ang="5400000" scaled="0"/>
          </a:gra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chemeClr val="dk1"/>
                </a:solidFill>
                <a:latin typeface="Times New Roman"/>
                <a:ea typeface="Times New Roman"/>
                <a:cs typeface="Times New Roman"/>
                <a:sym typeface="Times New Roman"/>
              </a:rPr>
              <a:t>Cực và cận cực</a:t>
            </a:r>
            <a:endParaRPr b="1" sz="1800">
              <a:solidFill>
                <a:schemeClr val="dk1"/>
              </a:solidFill>
              <a:latin typeface="Times New Roman"/>
              <a:ea typeface="Times New Roman"/>
              <a:cs typeface="Times New Roman"/>
              <a:sym typeface="Times New Roman"/>
            </a:endParaRPr>
          </a:p>
        </p:txBody>
      </p:sp>
      <p:sp>
        <p:nvSpPr>
          <p:cNvPr id="705" name="Google Shape;705;p24"/>
          <p:cNvSpPr/>
          <p:nvPr/>
        </p:nvSpPr>
        <p:spPr>
          <a:xfrm>
            <a:off x="8399612" y="3013179"/>
            <a:ext cx="1752600" cy="342900"/>
          </a:xfrm>
          <a:prstGeom prst="wedgeRectCallout">
            <a:avLst>
              <a:gd fmla="val 27114" name="adj1"/>
              <a:gd fmla="val 128671" name="adj2"/>
            </a:avLst>
          </a:prstGeom>
          <a:gradFill>
            <a:gsLst>
              <a:gs pos="0">
                <a:srgbClr val="00FF00"/>
              </a:gs>
              <a:gs pos="50000">
                <a:schemeClr val="lt1"/>
              </a:gs>
              <a:gs pos="100000">
                <a:srgbClr val="00FF00"/>
              </a:gs>
            </a:gsLst>
            <a:lin ang="5400000" scaled="0"/>
          </a:gra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chemeClr val="dk1"/>
                </a:solidFill>
                <a:latin typeface="Times New Roman"/>
                <a:ea typeface="Times New Roman"/>
                <a:cs typeface="Times New Roman"/>
                <a:sym typeface="Times New Roman"/>
              </a:rPr>
              <a:t>Ôn đới lục địa</a:t>
            </a:r>
            <a:endParaRPr b="1" sz="1800">
              <a:solidFill>
                <a:schemeClr val="dk1"/>
              </a:solidFill>
              <a:latin typeface="Times New Roman"/>
              <a:ea typeface="Times New Roman"/>
              <a:cs typeface="Times New Roman"/>
              <a:sym typeface="Times New Roman"/>
            </a:endParaRPr>
          </a:p>
        </p:txBody>
      </p:sp>
      <p:sp>
        <p:nvSpPr>
          <p:cNvPr id="706" name="Google Shape;706;p24"/>
          <p:cNvSpPr/>
          <p:nvPr/>
        </p:nvSpPr>
        <p:spPr>
          <a:xfrm>
            <a:off x="7889454" y="3955115"/>
            <a:ext cx="2005317" cy="426228"/>
          </a:xfrm>
          <a:prstGeom prst="wedgeRectCallout">
            <a:avLst>
              <a:gd fmla="val -95504" name="adj1"/>
              <a:gd fmla="val 157100" name="adj2"/>
            </a:avLst>
          </a:prstGeom>
          <a:gradFill>
            <a:gsLst>
              <a:gs pos="0">
                <a:srgbClr val="00FF00"/>
              </a:gs>
              <a:gs pos="50000">
                <a:schemeClr val="lt1"/>
              </a:gs>
              <a:gs pos="100000">
                <a:srgbClr val="00FF00"/>
              </a:gs>
            </a:gsLst>
            <a:lin ang="5400000" scaled="0"/>
          </a:gra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400">
                <a:solidFill>
                  <a:schemeClr val="dk1"/>
                </a:solidFill>
                <a:latin typeface="Times New Roman"/>
                <a:ea typeface="Times New Roman"/>
                <a:cs typeface="Times New Roman"/>
                <a:sym typeface="Times New Roman"/>
              </a:rPr>
              <a:t>Cận nhiệt địa trung hải</a:t>
            </a:r>
            <a:endParaRPr b="1" sz="1400">
              <a:solidFill>
                <a:schemeClr val="dk1"/>
              </a:solidFill>
              <a:latin typeface="Times New Roman"/>
              <a:ea typeface="Times New Roman"/>
              <a:cs typeface="Times New Roman"/>
              <a:sym typeface="Times New Roman"/>
            </a:endParaRPr>
          </a:p>
        </p:txBody>
      </p:sp>
      <p:sp>
        <p:nvSpPr>
          <p:cNvPr id="707" name="Google Shape;707;p24"/>
          <p:cNvSpPr txBox="1"/>
          <p:nvPr/>
        </p:nvSpPr>
        <p:spPr>
          <a:xfrm>
            <a:off x="74971" y="263137"/>
            <a:ext cx="533896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C00000"/>
                </a:solidFill>
                <a:latin typeface="Times New Roman"/>
                <a:ea typeface="Times New Roman"/>
                <a:cs typeface="Times New Roman"/>
                <a:sym typeface="Times New Roman"/>
              </a:rPr>
              <a:t>2. Đặc điểm tự nhiên châu Âu:</a:t>
            </a:r>
            <a:endParaRPr/>
          </a:p>
        </p:txBody>
      </p:sp>
      <p:sp>
        <p:nvSpPr>
          <p:cNvPr id="708" name="Google Shape;708;p24"/>
          <p:cNvSpPr/>
          <p:nvPr/>
        </p:nvSpPr>
        <p:spPr>
          <a:xfrm>
            <a:off x="104514" y="1105000"/>
            <a:ext cx="2359553" cy="52322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2800">
                <a:solidFill>
                  <a:srgbClr val="006600"/>
                </a:solidFill>
                <a:latin typeface="Times New Roman"/>
                <a:ea typeface="Times New Roman"/>
                <a:cs typeface="Times New Roman"/>
                <a:sym typeface="Times New Roman"/>
              </a:rPr>
              <a:t>b. Khí hậu</a:t>
            </a:r>
            <a:endParaRPr/>
          </a:p>
        </p:txBody>
      </p:sp>
      <p:sp>
        <p:nvSpPr>
          <p:cNvPr id="709" name="Google Shape;709;p24"/>
          <p:cNvSpPr/>
          <p:nvPr/>
        </p:nvSpPr>
        <p:spPr>
          <a:xfrm>
            <a:off x="252728" y="623685"/>
            <a:ext cx="2115087" cy="52322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2800">
                <a:solidFill>
                  <a:srgbClr val="006600"/>
                </a:solidFill>
                <a:latin typeface="Times New Roman"/>
                <a:ea typeface="Times New Roman"/>
                <a:cs typeface="Times New Roman"/>
                <a:sym typeface="Times New Roman"/>
              </a:rPr>
              <a:t>a. Địa hình</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8"/>
                                        </p:tgtEl>
                                        <p:attrNameLst>
                                          <p:attrName>style.visibility</p:attrName>
                                        </p:attrNameLst>
                                      </p:cBhvr>
                                      <p:to>
                                        <p:strVal val="visible"/>
                                      </p:to>
                                    </p:set>
                                    <p:animEffect filter="fade" transition="in">
                                      <p:cBhvr>
                                        <p:cTn dur="500"/>
                                        <p:tgtEl>
                                          <p:spTgt spid="7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97"/>
                                        </p:tgtEl>
                                        <p:attrNameLst>
                                          <p:attrName>style.visibility</p:attrName>
                                        </p:attrNameLst>
                                      </p:cBhvr>
                                      <p:to>
                                        <p:strVal val="visible"/>
                                      </p:to>
                                    </p:set>
                                    <p:anim calcmode="lin" valueType="num">
                                      <p:cBhvr additive="base">
                                        <p:cTn dur="500"/>
                                        <p:tgtEl>
                                          <p:spTgt spid="697"/>
                                        </p:tgtEl>
                                        <p:attrNameLst>
                                          <p:attrName>ppt_w</p:attrName>
                                        </p:attrNameLst>
                                      </p:cBhvr>
                                      <p:tavLst>
                                        <p:tav fmla="" tm="0">
                                          <p:val>
                                            <p:strVal val="0"/>
                                          </p:val>
                                        </p:tav>
                                        <p:tav fmla="" tm="100000">
                                          <p:val>
                                            <p:strVal val="#ppt_w"/>
                                          </p:val>
                                        </p:tav>
                                      </p:tavLst>
                                    </p:anim>
                                    <p:anim calcmode="lin" valueType="num">
                                      <p:cBhvr additive="base">
                                        <p:cTn dur="500"/>
                                        <p:tgtEl>
                                          <p:spTgt spid="69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4"/>
                                        </p:tgtEl>
                                        <p:attrNameLst>
                                          <p:attrName>style.visibility</p:attrName>
                                        </p:attrNameLst>
                                      </p:cBhvr>
                                      <p:to>
                                        <p:strVal val="visible"/>
                                      </p:to>
                                    </p:set>
                                    <p:animEffect filter="fade" transition="in">
                                      <p:cBhvr>
                                        <p:cTn dur="1000"/>
                                        <p:tgtEl>
                                          <p:spTgt spid="70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03"/>
                                        </p:tgtEl>
                                        <p:attrNameLst>
                                          <p:attrName>style.visibility</p:attrName>
                                        </p:attrNameLst>
                                      </p:cBhvr>
                                      <p:to>
                                        <p:strVal val="visible"/>
                                      </p:to>
                                    </p:set>
                                    <p:animEffect filter="fade" transition="in">
                                      <p:cBhvr>
                                        <p:cTn dur="1000"/>
                                        <p:tgtEl>
                                          <p:spTgt spid="703"/>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705"/>
                                        </p:tgtEl>
                                        <p:attrNameLst>
                                          <p:attrName>style.visibility</p:attrName>
                                        </p:attrNameLst>
                                      </p:cBhvr>
                                      <p:to>
                                        <p:strVal val="visible"/>
                                      </p:to>
                                    </p:set>
                                    <p:animEffect filter="fade" transition="in">
                                      <p:cBhvr>
                                        <p:cTn dur="1000"/>
                                        <p:tgtEl>
                                          <p:spTgt spid="705"/>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706"/>
                                        </p:tgtEl>
                                        <p:attrNameLst>
                                          <p:attrName>style.visibility</p:attrName>
                                        </p:attrNameLst>
                                      </p:cBhvr>
                                      <p:to>
                                        <p:strVal val="visible"/>
                                      </p:to>
                                    </p:set>
                                    <p:animEffect filter="fade" transition="in">
                                      <p:cBhvr>
                                        <p:cTn dur="1000"/>
                                        <p:tgtEl>
                                          <p:spTgt spid="7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697"/>
                                        </p:tgtEl>
                                      </p:cBhvr>
                                    </p:animEffect>
                                    <p:set>
                                      <p:cBhvr>
                                        <p:cTn dur="1" fill="hold">
                                          <p:stCondLst>
                                            <p:cond delay="500"/>
                                          </p:stCondLst>
                                        </p:cTn>
                                        <p:tgtEl>
                                          <p:spTgt spid="697"/>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696"/>
                                        </p:tgtEl>
                                        <p:attrNameLst>
                                          <p:attrName>style.visibility</p:attrName>
                                        </p:attrNameLst>
                                      </p:cBhvr>
                                      <p:to>
                                        <p:strVal val="visible"/>
                                      </p:to>
                                    </p:set>
                                    <p:animEffect filter="fade" transition="in">
                                      <p:cBhvr>
                                        <p:cTn dur="500"/>
                                        <p:tgtEl>
                                          <p:spTgt spid="696"/>
                                        </p:tgtEl>
                                      </p:cBhvr>
                                    </p:animEffect>
                                  </p:childTnLst>
                                </p:cTn>
                              </p:par>
                              <p:par>
                                <p:cTn fill="hold" nodeType="withEffect" presetClass="entr" presetID="10" presetSubtype="0">
                                  <p:stCondLst>
                                    <p:cond delay="0"/>
                                  </p:stCondLst>
                                  <p:childTnLst>
                                    <p:set>
                                      <p:cBhvr>
                                        <p:cTn dur="1" fill="hold">
                                          <p:stCondLst>
                                            <p:cond delay="0"/>
                                          </p:stCondLst>
                                        </p:cTn>
                                        <p:tgtEl>
                                          <p:spTgt spid="698"/>
                                        </p:tgtEl>
                                        <p:attrNameLst>
                                          <p:attrName>style.visibility</p:attrName>
                                        </p:attrNameLst>
                                      </p:cBhvr>
                                      <p:to>
                                        <p:strVal val="visible"/>
                                      </p:to>
                                    </p:set>
                                    <p:animEffect filter="fade" transition="in">
                                      <p:cBhvr>
                                        <p:cTn dur="500"/>
                                        <p:tgtEl>
                                          <p:spTgt spid="6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pic>
        <p:nvPicPr>
          <p:cNvPr id="714" name="Google Shape;714;p25"/>
          <p:cNvPicPr preferRelativeResize="0"/>
          <p:nvPr/>
        </p:nvPicPr>
        <p:blipFill rotWithShape="1">
          <a:blip r:embed="rId3">
            <a:alphaModFix/>
          </a:blip>
          <a:srcRect b="0" l="0" r="0" t="0"/>
          <a:stretch/>
        </p:blipFill>
        <p:spPr>
          <a:xfrm>
            <a:off x="760727" y="1623630"/>
            <a:ext cx="10037901" cy="4492004"/>
          </a:xfrm>
          <a:prstGeom prst="rect">
            <a:avLst/>
          </a:prstGeom>
          <a:noFill/>
          <a:ln>
            <a:noFill/>
          </a:ln>
        </p:spPr>
      </p:pic>
      <p:sp>
        <p:nvSpPr>
          <p:cNvPr id="715" name="Google Shape;715;p25"/>
          <p:cNvSpPr/>
          <p:nvPr/>
        </p:nvSpPr>
        <p:spPr>
          <a:xfrm>
            <a:off x="1065527" y="756294"/>
            <a:ext cx="10037901" cy="535531"/>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b="1" i="1" lang="en-US" sz="2400">
                <a:solidFill>
                  <a:srgbClr val="C00000"/>
                </a:solidFill>
                <a:latin typeface="Times New Roman"/>
                <a:ea typeface="Times New Roman"/>
                <a:cs typeface="Times New Roman"/>
                <a:sym typeface="Times New Roman"/>
              </a:rPr>
              <a:t>+ Trên sườn núi An-pơ tại sao thảm thực vật lại thay đổi như vậy?</a:t>
            </a:r>
            <a:endParaRPr b="1" sz="2400">
              <a:solidFill>
                <a:srgbClr val="C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4"/>
                                        </p:tgtEl>
                                        <p:attrNameLst>
                                          <p:attrName>style.visibility</p:attrName>
                                        </p:attrNameLst>
                                      </p:cBhvr>
                                      <p:to>
                                        <p:strVal val="visible"/>
                                      </p:to>
                                    </p:set>
                                    <p:animEffect filter="fade" transition="in">
                                      <p:cBhvr>
                                        <p:cTn dur="500"/>
                                        <p:tgtEl>
                                          <p:spTgt spid="7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5"/>
                                        </p:tgtEl>
                                        <p:attrNameLst>
                                          <p:attrName>style.visibility</p:attrName>
                                        </p:attrNameLst>
                                      </p:cBhvr>
                                      <p:to>
                                        <p:strVal val="visible"/>
                                      </p:to>
                                    </p:set>
                                    <p:animEffect filter="fade" transition="in">
                                      <p:cBhvr>
                                        <p:cTn dur="500"/>
                                        <p:tgtEl>
                                          <p:spTgt spid="7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715"/>
                                        </p:tgtEl>
                                      </p:cBhvr>
                                    </p:animEffect>
                                    <p:set>
                                      <p:cBhvr>
                                        <p:cTn dur="1" fill="hold">
                                          <p:stCondLst>
                                            <p:cond delay="2000"/>
                                          </p:stCondLst>
                                        </p:cTn>
                                        <p:tgtEl>
                                          <p:spTgt spid="71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graphicFrame>
        <p:nvGraphicFramePr>
          <p:cNvPr id="720" name="Google Shape;720;p26"/>
          <p:cNvGraphicFramePr/>
          <p:nvPr/>
        </p:nvGraphicFramePr>
        <p:xfrm>
          <a:off x="177164" y="84182"/>
          <a:ext cx="3000000" cy="3000000"/>
        </p:xfrm>
        <a:graphic>
          <a:graphicData uri="http://schemas.openxmlformats.org/drawingml/2006/table">
            <a:tbl>
              <a:tblPr bandRow="1" firstCol="1" firstRow="1">
                <a:noFill/>
                <a:tableStyleId>{7C1D191C-B1D9-4658-8FA7-8BFC8D5E237C}</a:tableStyleId>
              </a:tblPr>
              <a:tblGrid>
                <a:gridCol w="1067850"/>
                <a:gridCol w="2003175"/>
                <a:gridCol w="3562025"/>
                <a:gridCol w="5204600"/>
              </a:tblGrid>
              <a:tr h="569000">
                <a:tc gridSpan="2">
                  <a:txBody>
                    <a:bodyPr/>
                    <a:lstStyle/>
                    <a:p>
                      <a:pPr indent="139700" lvl="0" marL="0" marR="0" rtl="0" algn="ctr">
                        <a:lnSpc>
                          <a:spcPct val="120000"/>
                        </a:lnSpc>
                        <a:spcBef>
                          <a:spcPts val="0"/>
                        </a:spcBef>
                        <a:spcAft>
                          <a:spcPts val="0"/>
                        </a:spcAft>
                        <a:buNone/>
                      </a:pPr>
                      <a:r>
                        <a:rPr lang="en-US" sz="2800" u="none" cap="none" strike="noStrike">
                          <a:latin typeface="Calibri"/>
                          <a:ea typeface="Calibri"/>
                          <a:cs typeface="Calibri"/>
                          <a:sym typeface="Calibri"/>
                        </a:rPr>
                        <a:t>Đới thiên nhiên</a:t>
                      </a:r>
                      <a:endParaRPr sz="2800" u="none" cap="none" strike="noStrike">
                        <a:solidFill>
                          <a:srgbClr val="5C5C5C"/>
                        </a:solidFill>
                        <a:latin typeface="Calibri"/>
                        <a:ea typeface="Calibri"/>
                        <a:cs typeface="Calibri"/>
                        <a:sym typeface="Calibri"/>
                      </a:endParaRPr>
                    </a:p>
                  </a:txBody>
                  <a:tcPr marT="0" marB="0" marR="6350" marL="6350"/>
                </a:tc>
                <a:tc hMerge="1"/>
                <a:tc>
                  <a:txBody>
                    <a:bodyPr/>
                    <a:lstStyle/>
                    <a:p>
                      <a:pPr indent="139700" lvl="0" marL="0" marR="0" rtl="0" algn="ctr">
                        <a:lnSpc>
                          <a:spcPct val="120000"/>
                        </a:lnSpc>
                        <a:spcBef>
                          <a:spcPts val="0"/>
                        </a:spcBef>
                        <a:spcAft>
                          <a:spcPts val="0"/>
                        </a:spcAft>
                        <a:buNone/>
                      </a:pPr>
                      <a:r>
                        <a:rPr lang="en-US" sz="2800" u="none" cap="none" strike="noStrike">
                          <a:latin typeface="Calibri"/>
                          <a:ea typeface="Calibri"/>
                          <a:cs typeface="Calibri"/>
                          <a:sym typeface="Calibri"/>
                        </a:rPr>
                        <a:t>Phân bố</a:t>
                      </a:r>
                      <a:endParaRPr sz="2800" u="none" cap="none" strike="noStrike">
                        <a:solidFill>
                          <a:srgbClr val="5C5C5C"/>
                        </a:solidFill>
                        <a:latin typeface="Calibri"/>
                        <a:ea typeface="Calibri"/>
                        <a:cs typeface="Calibri"/>
                        <a:sym typeface="Calibri"/>
                      </a:endParaRPr>
                    </a:p>
                  </a:txBody>
                  <a:tcPr marT="0" marB="0" marR="6350" marL="6350" anchor="ctr"/>
                </a:tc>
                <a:tc>
                  <a:txBody>
                    <a:bodyPr/>
                    <a:lstStyle/>
                    <a:p>
                      <a:pPr indent="0" lvl="0" marL="0" marR="0" rtl="0" algn="ctr">
                        <a:lnSpc>
                          <a:spcPct val="120000"/>
                        </a:lnSpc>
                        <a:spcBef>
                          <a:spcPts val="0"/>
                        </a:spcBef>
                        <a:spcAft>
                          <a:spcPts val="0"/>
                        </a:spcAft>
                        <a:buNone/>
                      </a:pPr>
                      <a:r>
                        <a:rPr lang="en-US" sz="2800" u="sng" cap="none" strike="noStrike">
                          <a:solidFill>
                            <a:schemeClr val="lt1"/>
                          </a:solidFill>
                          <a:latin typeface="Times New Roman"/>
                          <a:ea typeface="Times New Roman"/>
                          <a:cs typeface="Times New Roman"/>
                          <a:sym typeface="Times New Roman"/>
                          <a:hlinkClick r:id="rId3">
                            <a:extLst>
                              <a:ext uri="{A12FA001-AC4F-418D-AE19-62706E023703}">
                                <ahyp:hlinkClr val="tx"/>
                              </a:ext>
                            </a:extLst>
                          </a:hlinkClick>
                        </a:rPr>
                        <a:t>Đặc điểm khí hậu</a:t>
                      </a:r>
                      <a:endParaRPr sz="2800" u="none" cap="none" strike="noStrike">
                        <a:solidFill>
                          <a:schemeClr val="lt1"/>
                        </a:solidFill>
                        <a:latin typeface="Times New Roman"/>
                        <a:ea typeface="Times New Roman"/>
                        <a:cs typeface="Times New Roman"/>
                        <a:sym typeface="Times New Roman"/>
                      </a:endParaRPr>
                    </a:p>
                  </a:txBody>
                  <a:tcPr marT="0" marB="0" marR="6350" marL="6350" anchor="ctr"/>
                </a:tc>
              </a:tr>
              <a:tr h="916775">
                <a:tc gridSpan="2">
                  <a:txBody>
                    <a:bodyPr/>
                    <a:lstStyle/>
                    <a:p>
                      <a:pPr indent="0" lvl="0" marL="0" marR="0" rtl="0" algn="ctr">
                        <a:lnSpc>
                          <a:spcPct val="115000"/>
                        </a:lnSpc>
                        <a:spcBef>
                          <a:spcPts val="0"/>
                        </a:spcBef>
                        <a:spcAft>
                          <a:spcPts val="0"/>
                        </a:spcAft>
                        <a:buNone/>
                      </a:pPr>
                      <a:r>
                        <a:rPr lang="en-US" sz="2800" u="none" cap="none" strike="noStrike">
                          <a:latin typeface="Times New Roman"/>
                          <a:ea typeface="Times New Roman"/>
                          <a:cs typeface="Times New Roman"/>
                          <a:sym typeface="Times New Roman"/>
                        </a:rPr>
                        <a:t>Cực và cận cực</a:t>
                      </a:r>
                      <a:endParaRPr sz="2800" u="none" cap="none" strike="noStrike">
                        <a:solidFill>
                          <a:srgbClr val="5C5C5C"/>
                        </a:solidFill>
                        <a:latin typeface="Times New Roman"/>
                        <a:ea typeface="Times New Roman"/>
                        <a:cs typeface="Times New Roman"/>
                        <a:sym typeface="Times New Roman"/>
                      </a:endParaRPr>
                    </a:p>
                  </a:txBody>
                  <a:tcPr marT="0" marB="0" marR="6350" marL="6350" anchor="ctr"/>
                </a:tc>
                <a:tc hMerge="1"/>
                <a:tc>
                  <a:txBody>
                    <a:bodyPr/>
                    <a:lstStyle/>
                    <a:p>
                      <a:pPr indent="0" lvl="0" marL="0" marR="0" rtl="0" algn="just">
                        <a:lnSpc>
                          <a:spcPct val="115000"/>
                        </a:lnSpc>
                        <a:spcBef>
                          <a:spcPts val="0"/>
                        </a:spcBef>
                        <a:spcAft>
                          <a:spcPts val="0"/>
                        </a:spcAft>
                        <a:buNone/>
                      </a:pPr>
                      <a:r>
                        <a:rPr lang="en-US" sz="2800" u="none" cap="none" strike="noStrike">
                          <a:latin typeface="Times New Roman"/>
                          <a:ea typeface="Times New Roman"/>
                          <a:cs typeface="Times New Roman"/>
                          <a:sym typeface="Times New Roman"/>
                        </a:rPr>
                        <a:t>Các đảo vùng cực và Bắc Âu.</a:t>
                      </a:r>
                      <a:endParaRPr sz="2800" u="none" cap="none" strike="noStrike">
                        <a:solidFill>
                          <a:srgbClr val="5C5C5C"/>
                        </a:solidFill>
                        <a:latin typeface="Times New Roman"/>
                        <a:ea typeface="Times New Roman"/>
                        <a:cs typeface="Times New Roman"/>
                        <a:sym typeface="Times New Roman"/>
                      </a:endParaRPr>
                    </a:p>
                  </a:txBody>
                  <a:tcPr marT="0" marB="0" marR="6350" marL="6350" anchor="b"/>
                </a:tc>
                <a:tc>
                  <a:txBody>
                    <a:bodyPr/>
                    <a:lstStyle/>
                    <a:p>
                      <a:pPr indent="0" lvl="0" marL="0" marR="0" rtl="0" algn="just">
                        <a:lnSpc>
                          <a:spcPct val="115000"/>
                        </a:lnSpc>
                        <a:spcBef>
                          <a:spcPts val="0"/>
                        </a:spcBef>
                        <a:spcAft>
                          <a:spcPts val="0"/>
                        </a:spcAft>
                        <a:buNone/>
                      </a:pPr>
                      <a:r>
                        <a:rPr lang="en-US" sz="2800" u="none" cap="none" strike="noStrike">
                          <a:latin typeface="Times New Roman"/>
                          <a:ea typeface="Times New Roman"/>
                          <a:cs typeface="Times New Roman"/>
                          <a:sym typeface="Times New Roman"/>
                        </a:rPr>
                        <a:t> Quanh năm lạnh giá, lượng mưa rất ít.</a:t>
                      </a:r>
                      <a:endParaRPr sz="2800" u="none" cap="none" strike="noStrike">
                        <a:solidFill>
                          <a:srgbClr val="5C5C5C"/>
                        </a:solidFill>
                        <a:latin typeface="Times New Roman"/>
                        <a:ea typeface="Times New Roman"/>
                        <a:cs typeface="Times New Roman"/>
                        <a:sym typeface="Times New Roman"/>
                      </a:endParaRPr>
                    </a:p>
                  </a:txBody>
                  <a:tcPr marT="0" marB="0" marR="6350" marL="6350"/>
                </a:tc>
              </a:tr>
              <a:tr h="2250775">
                <a:tc rowSpan="2">
                  <a:txBody>
                    <a:bodyPr/>
                    <a:lstStyle/>
                    <a:p>
                      <a:pPr indent="0" lvl="0" marL="0" marR="0" rtl="0" algn="ctr">
                        <a:lnSpc>
                          <a:spcPct val="115000"/>
                        </a:lnSpc>
                        <a:spcBef>
                          <a:spcPts val="0"/>
                        </a:spcBef>
                        <a:spcAft>
                          <a:spcPts val="0"/>
                        </a:spcAft>
                        <a:buNone/>
                      </a:pPr>
                      <a:r>
                        <a:rPr lang="en-US" sz="2800" u="none" cap="none" strike="noStrike">
                          <a:latin typeface="Times New Roman"/>
                          <a:ea typeface="Times New Roman"/>
                          <a:cs typeface="Times New Roman"/>
                          <a:sym typeface="Times New Roman"/>
                        </a:rPr>
                        <a:t>Ôn đới</a:t>
                      </a:r>
                      <a:endParaRPr sz="2800" u="none" cap="none" strike="noStrike">
                        <a:latin typeface="Times New Roman"/>
                        <a:ea typeface="Times New Roman"/>
                        <a:cs typeface="Times New Roman"/>
                        <a:sym typeface="Times New Roman"/>
                      </a:endParaRPr>
                    </a:p>
                  </a:txBody>
                  <a:tcPr marT="0" marB="0" marR="6350" marL="6350" anchor="ctr"/>
                </a:tc>
                <a:tc>
                  <a:txBody>
                    <a:bodyPr/>
                    <a:lstStyle/>
                    <a:p>
                      <a:pPr indent="0" lvl="0" marL="0" marR="0" rtl="0" algn="just">
                        <a:lnSpc>
                          <a:spcPct val="129000"/>
                        </a:lnSpc>
                        <a:spcBef>
                          <a:spcPts val="0"/>
                        </a:spcBef>
                        <a:spcAft>
                          <a:spcPts val="0"/>
                        </a:spcAft>
                        <a:buNone/>
                      </a:pPr>
                      <a:r>
                        <a:rPr lang="en-US" sz="2800" u="none" cap="none" strike="noStrike">
                          <a:latin typeface="Times New Roman"/>
                          <a:ea typeface="Times New Roman"/>
                          <a:cs typeface="Times New Roman"/>
                          <a:sym typeface="Times New Roman"/>
                        </a:rPr>
                        <a:t>Hải dương</a:t>
                      </a:r>
                      <a:endParaRPr sz="2800" u="none" cap="none" strike="noStrike">
                        <a:solidFill>
                          <a:srgbClr val="5C5C5C"/>
                        </a:solidFill>
                        <a:latin typeface="Times New Roman"/>
                        <a:ea typeface="Times New Roman"/>
                        <a:cs typeface="Times New Roman"/>
                        <a:sym typeface="Times New Roman"/>
                      </a:endParaRPr>
                    </a:p>
                  </a:txBody>
                  <a:tcPr marT="0" marB="0" marR="6350" marL="6350"/>
                </a:tc>
                <a:tc>
                  <a:txBody>
                    <a:bodyPr/>
                    <a:lstStyle/>
                    <a:p>
                      <a:pPr indent="0" lvl="0" marL="0" marR="0" rtl="0" algn="just">
                        <a:lnSpc>
                          <a:spcPct val="129000"/>
                        </a:lnSpc>
                        <a:spcBef>
                          <a:spcPts val="0"/>
                        </a:spcBef>
                        <a:spcAft>
                          <a:spcPts val="0"/>
                        </a:spcAft>
                        <a:buNone/>
                      </a:pPr>
                      <a:r>
                        <a:rPr lang="en-US" sz="2800" u="none" cap="none" strike="noStrike">
                          <a:latin typeface="Times New Roman"/>
                          <a:ea typeface="Times New Roman"/>
                          <a:cs typeface="Times New Roman"/>
                          <a:sym typeface="Times New Roman"/>
                        </a:rPr>
                        <a:t>Các đảo và ven biển phía Tây. </a:t>
                      </a:r>
                      <a:endParaRPr sz="2800" u="none" cap="none" strike="noStrike">
                        <a:solidFill>
                          <a:srgbClr val="5C5C5C"/>
                        </a:solidFill>
                        <a:latin typeface="Times New Roman"/>
                        <a:ea typeface="Times New Roman"/>
                        <a:cs typeface="Times New Roman"/>
                        <a:sym typeface="Times New Roman"/>
                      </a:endParaRPr>
                    </a:p>
                  </a:txBody>
                  <a:tcPr marT="0" marB="0" marR="6350" marL="6350"/>
                </a:tc>
                <a:tc>
                  <a:txBody>
                    <a:bodyPr/>
                    <a:lstStyle/>
                    <a:p>
                      <a:pPr indent="0" lvl="0" marL="0" marR="0" rtl="0" algn="just">
                        <a:lnSpc>
                          <a:spcPct val="110000"/>
                        </a:lnSpc>
                        <a:spcBef>
                          <a:spcPts val="0"/>
                        </a:spcBef>
                        <a:spcAft>
                          <a:spcPts val="0"/>
                        </a:spcAft>
                        <a:buClr>
                          <a:srgbClr val="69715D"/>
                        </a:buClr>
                        <a:buSzPts val="600"/>
                        <a:buFont typeface="Noto Sans Symbols"/>
                        <a:buNone/>
                      </a:pPr>
                      <a:r>
                        <a:rPr lang="en-US" sz="2800" u="none" cap="none" strike="noStrike">
                          <a:latin typeface="Times New Roman"/>
                          <a:ea typeface="Times New Roman"/>
                          <a:cs typeface="Times New Roman"/>
                          <a:sym typeface="Times New Roman"/>
                        </a:rPr>
                        <a:t>- Mùa hạ mát. Mùa đông không lạnh lắm.</a:t>
                      </a:r>
                      <a:endParaRPr sz="2800" u="none" cap="none" strike="noStrike">
                        <a:latin typeface="Times New Roman"/>
                        <a:ea typeface="Times New Roman"/>
                        <a:cs typeface="Times New Roman"/>
                        <a:sym typeface="Times New Roman"/>
                      </a:endParaRPr>
                    </a:p>
                    <a:p>
                      <a:pPr indent="0" lvl="0" marL="0" marR="0" rtl="0" algn="just">
                        <a:lnSpc>
                          <a:spcPct val="110000"/>
                        </a:lnSpc>
                        <a:spcBef>
                          <a:spcPts val="0"/>
                        </a:spcBef>
                        <a:spcAft>
                          <a:spcPts val="0"/>
                        </a:spcAft>
                        <a:buClr>
                          <a:srgbClr val="69715D"/>
                        </a:buClr>
                        <a:buSzPts val="600"/>
                        <a:buFont typeface="Noto Sans Symbols"/>
                        <a:buNone/>
                      </a:pPr>
                      <a:r>
                        <a:rPr lang="en-US" sz="2800" u="none" cap="none" strike="noStrike">
                          <a:latin typeface="Times New Roman"/>
                          <a:ea typeface="Times New Roman"/>
                          <a:cs typeface="Times New Roman"/>
                          <a:sym typeface="Times New Roman"/>
                        </a:rPr>
                        <a:t>- Nhiệt độ: trên 0</a:t>
                      </a:r>
                      <a:r>
                        <a:rPr baseline="30000" lang="en-US" sz="2800" u="none" cap="none" strike="noStrike">
                          <a:latin typeface="Times New Roman"/>
                          <a:ea typeface="Times New Roman"/>
                          <a:cs typeface="Times New Roman"/>
                          <a:sym typeface="Times New Roman"/>
                        </a:rPr>
                        <a:t>o</a:t>
                      </a:r>
                      <a:r>
                        <a:rPr lang="en-US" sz="2800" u="none" cap="none" strike="noStrike">
                          <a:latin typeface="Times New Roman"/>
                          <a:ea typeface="Times New Roman"/>
                          <a:cs typeface="Times New Roman"/>
                          <a:sym typeface="Times New Roman"/>
                        </a:rPr>
                        <a:t>C</a:t>
                      </a:r>
                      <a:endParaRPr/>
                    </a:p>
                    <a:p>
                      <a:pPr indent="0" lvl="0" marL="0" marR="0" rtl="0" algn="just">
                        <a:lnSpc>
                          <a:spcPct val="110000"/>
                        </a:lnSpc>
                        <a:spcBef>
                          <a:spcPts val="0"/>
                        </a:spcBef>
                        <a:spcAft>
                          <a:spcPts val="0"/>
                        </a:spcAft>
                        <a:buClr>
                          <a:srgbClr val="69715D"/>
                        </a:buClr>
                        <a:buSzPts val="600"/>
                        <a:buFont typeface="Noto Sans Symbols"/>
                        <a:buNone/>
                      </a:pPr>
                      <a:r>
                        <a:rPr lang="en-US" sz="2800" u="none" cap="none" strike="noStrike">
                          <a:latin typeface="Times New Roman"/>
                          <a:ea typeface="Times New Roman"/>
                          <a:cs typeface="Times New Roman"/>
                          <a:sym typeface="Times New Roman"/>
                        </a:rPr>
                        <a:t>- Mưa quanh năm, tương đối lớn.</a:t>
                      </a:r>
                      <a:endParaRPr sz="2800" u="none" cap="none" strike="noStrike">
                        <a:solidFill>
                          <a:srgbClr val="5C5C5C"/>
                        </a:solidFill>
                        <a:latin typeface="Times New Roman"/>
                        <a:ea typeface="Times New Roman"/>
                        <a:cs typeface="Times New Roman"/>
                        <a:sym typeface="Times New Roman"/>
                      </a:endParaRPr>
                    </a:p>
                  </a:txBody>
                  <a:tcPr marT="0" marB="0" marR="6350" marL="6350" anchor="b"/>
                </a:tc>
              </a:tr>
              <a:tr h="1394300">
                <a:tc vMerge="1"/>
                <a:tc>
                  <a:txBody>
                    <a:bodyPr/>
                    <a:lstStyle/>
                    <a:p>
                      <a:pPr indent="0" lvl="0" marL="0" marR="0" rtl="0" algn="just">
                        <a:lnSpc>
                          <a:spcPct val="120000"/>
                        </a:lnSpc>
                        <a:spcBef>
                          <a:spcPts val="0"/>
                        </a:spcBef>
                        <a:spcAft>
                          <a:spcPts val="0"/>
                        </a:spcAft>
                        <a:buNone/>
                      </a:pPr>
                      <a:r>
                        <a:rPr lang="en-US" sz="2800" u="none" cap="none" strike="noStrike">
                          <a:latin typeface="Times New Roman"/>
                          <a:ea typeface="Times New Roman"/>
                          <a:cs typeface="Times New Roman"/>
                          <a:sym typeface="Times New Roman"/>
                        </a:rPr>
                        <a:t>Lục địa</a:t>
                      </a:r>
                      <a:endParaRPr sz="2800" u="none" cap="none" strike="noStrike">
                        <a:solidFill>
                          <a:srgbClr val="5C5C5C"/>
                        </a:solidFill>
                        <a:latin typeface="Times New Roman"/>
                        <a:ea typeface="Times New Roman"/>
                        <a:cs typeface="Times New Roman"/>
                        <a:sym typeface="Times New Roman"/>
                      </a:endParaRPr>
                    </a:p>
                  </a:txBody>
                  <a:tcPr marT="0" marB="0" marR="6350" marL="6350"/>
                </a:tc>
                <a:tc>
                  <a:txBody>
                    <a:bodyPr/>
                    <a:lstStyle/>
                    <a:p>
                      <a:pPr indent="0" lvl="0" marL="0" marR="0" rtl="0" algn="just">
                        <a:lnSpc>
                          <a:spcPct val="120000"/>
                        </a:lnSpc>
                        <a:spcBef>
                          <a:spcPts val="0"/>
                        </a:spcBef>
                        <a:spcAft>
                          <a:spcPts val="0"/>
                        </a:spcAft>
                        <a:buNone/>
                      </a:pPr>
                      <a:r>
                        <a:rPr lang="en-US" sz="2800" u="none" cap="none" strike="noStrike">
                          <a:latin typeface="Times New Roman"/>
                          <a:ea typeface="Times New Roman"/>
                          <a:cs typeface="Times New Roman"/>
                          <a:sym typeface="Times New Roman"/>
                        </a:rPr>
                        <a:t>Vùng trung tâm và Đông Âu</a:t>
                      </a:r>
                      <a:endParaRPr sz="2800" u="none" cap="none" strike="noStrike">
                        <a:latin typeface="Times New Roman"/>
                        <a:ea typeface="Times New Roman"/>
                        <a:cs typeface="Times New Roman"/>
                        <a:sym typeface="Times New Roman"/>
                      </a:endParaRPr>
                    </a:p>
                    <a:p>
                      <a:pPr indent="0" lvl="0" marL="0" marR="0" rtl="0" algn="just">
                        <a:lnSpc>
                          <a:spcPct val="120000"/>
                        </a:lnSpc>
                        <a:spcBef>
                          <a:spcPts val="0"/>
                        </a:spcBef>
                        <a:spcAft>
                          <a:spcPts val="0"/>
                        </a:spcAft>
                        <a:buNone/>
                      </a:pPr>
                      <a:r>
                        <a:rPr lang="en-US" sz="2800" u="none" cap="none" strike="noStrike">
                          <a:latin typeface="Times New Roman"/>
                          <a:ea typeface="Times New Roman"/>
                          <a:cs typeface="Times New Roman"/>
                          <a:sym typeface="Times New Roman"/>
                        </a:rPr>
                        <a:t> </a:t>
                      </a:r>
                      <a:endParaRPr sz="2800" u="none" cap="none" strike="noStrike">
                        <a:solidFill>
                          <a:srgbClr val="5C5C5C"/>
                        </a:solidFill>
                        <a:latin typeface="Times New Roman"/>
                        <a:ea typeface="Times New Roman"/>
                        <a:cs typeface="Times New Roman"/>
                        <a:sym typeface="Times New Roman"/>
                      </a:endParaRPr>
                    </a:p>
                  </a:txBody>
                  <a:tcPr marT="0" marB="0" marR="6350" marL="6350"/>
                </a:tc>
                <a:tc>
                  <a:txBody>
                    <a:bodyPr/>
                    <a:lstStyle/>
                    <a:p>
                      <a:pPr indent="0" lvl="0" marL="0" marR="0" rtl="0" algn="just">
                        <a:lnSpc>
                          <a:spcPct val="115000"/>
                        </a:lnSpc>
                        <a:spcBef>
                          <a:spcPts val="0"/>
                        </a:spcBef>
                        <a:spcAft>
                          <a:spcPts val="0"/>
                        </a:spcAft>
                        <a:buNone/>
                      </a:pPr>
                      <a:r>
                        <a:rPr lang="en-US" sz="2800" u="none" cap="none" strike="noStrike">
                          <a:latin typeface="Times New Roman"/>
                          <a:ea typeface="Times New Roman"/>
                          <a:cs typeface="Times New Roman"/>
                          <a:sym typeface="Times New Roman"/>
                        </a:rPr>
                        <a:t>Mùa hè nóng, mùa đông lạnh, có tuyết rơi nhiều, mưa ít, giảm dần từ tây sang đông.</a:t>
                      </a:r>
                      <a:endParaRPr sz="2800" u="none" cap="none" strike="noStrike">
                        <a:solidFill>
                          <a:srgbClr val="5C5C5C"/>
                        </a:solidFill>
                        <a:latin typeface="Times New Roman"/>
                        <a:ea typeface="Times New Roman"/>
                        <a:cs typeface="Times New Roman"/>
                        <a:sym typeface="Times New Roman"/>
                      </a:endParaRPr>
                    </a:p>
                  </a:txBody>
                  <a:tcPr marT="0" marB="0" marR="6350" marL="6350"/>
                </a:tc>
              </a:tr>
              <a:tr h="1394300">
                <a:tc gridSpan="2">
                  <a:txBody>
                    <a:bodyPr/>
                    <a:lstStyle/>
                    <a:p>
                      <a:pPr indent="0" lvl="0" marL="0" marR="0" rtl="0" algn="ctr">
                        <a:lnSpc>
                          <a:spcPct val="120000"/>
                        </a:lnSpc>
                        <a:spcBef>
                          <a:spcPts val="0"/>
                        </a:spcBef>
                        <a:spcAft>
                          <a:spcPts val="0"/>
                        </a:spcAft>
                        <a:buNone/>
                      </a:pPr>
                      <a:r>
                        <a:rPr lang="en-US" sz="2800" u="none" cap="none" strike="noStrike">
                          <a:latin typeface="Times New Roman"/>
                          <a:ea typeface="Times New Roman"/>
                          <a:cs typeface="Times New Roman"/>
                          <a:sym typeface="Times New Roman"/>
                        </a:rPr>
                        <a:t>Đới cận nhiệt</a:t>
                      </a:r>
                      <a:endParaRPr sz="2800" u="none" cap="none" strike="noStrike">
                        <a:solidFill>
                          <a:srgbClr val="5C5C5C"/>
                        </a:solidFill>
                        <a:latin typeface="Times New Roman"/>
                        <a:ea typeface="Times New Roman"/>
                        <a:cs typeface="Times New Roman"/>
                        <a:sym typeface="Times New Roman"/>
                      </a:endParaRPr>
                    </a:p>
                  </a:txBody>
                  <a:tcPr marT="0" marB="0" marR="6350" marL="6350" anchor="ctr"/>
                </a:tc>
                <a:tc hMerge="1"/>
                <a:tc>
                  <a:txBody>
                    <a:bodyPr/>
                    <a:lstStyle/>
                    <a:p>
                      <a:pPr indent="0" lvl="0" marL="0" marR="0" rtl="0" algn="just">
                        <a:lnSpc>
                          <a:spcPct val="120000"/>
                        </a:lnSpc>
                        <a:spcBef>
                          <a:spcPts val="0"/>
                        </a:spcBef>
                        <a:spcAft>
                          <a:spcPts val="0"/>
                        </a:spcAft>
                        <a:buNone/>
                      </a:pPr>
                      <a:r>
                        <a:rPr lang="en-US" sz="2800" u="none" cap="none" strike="noStrike">
                          <a:latin typeface="Times New Roman"/>
                          <a:ea typeface="Times New Roman"/>
                          <a:cs typeface="Times New Roman"/>
                          <a:sym typeface="Times New Roman"/>
                        </a:rPr>
                        <a:t>Nam Âu (cận nhiệt địa trung hải)</a:t>
                      </a:r>
                      <a:endParaRPr sz="2800" u="none" cap="none" strike="noStrike">
                        <a:solidFill>
                          <a:srgbClr val="5C5C5C"/>
                        </a:solidFill>
                        <a:latin typeface="Times New Roman"/>
                        <a:ea typeface="Times New Roman"/>
                        <a:cs typeface="Times New Roman"/>
                        <a:sym typeface="Times New Roman"/>
                      </a:endParaRPr>
                    </a:p>
                  </a:txBody>
                  <a:tcPr marT="0" marB="0" marR="6350" marL="6350"/>
                </a:tc>
                <a:tc>
                  <a:txBody>
                    <a:bodyPr/>
                    <a:lstStyle/>
                    <a:p>
                      <a:pPr indent="0" lvl="0" marL="0" marR="0" rtl="0" algn="just">
                        <a:lnSpc>
                          <a:spcPct val="115000"/>
                        </a:lnSpc>
                        <a:spcBef>
                          <a:spcPts val="0"/>
                        </a:spcBef>
                        <a:spcAft>
                          <a:spcPts val="0"/>
                        </a:spcAft>
                        <a:buNone/>
                      </a:pPr>
                      <a:r>
                        <a:rPr lang="en-US" sz="2800" u="sng" cap="none" strike="noStrike">
                          <a:solidFill>
                            <a:schemeClr val="hlink"/>
                          </a:solidFill>
                          <a:latin typeface="Times New Roman"/>
                          <a:ea typeface="Times New Roman"/>
                          <a:cs typeface="Times New Roman"/>
                          <a:sym typeface="Times New Roman"/>
                          <a:hlinkClick r:id="rId4"/>
                        </a:rPr>
                        <a:t>Khí hậu cận nhiệt địa</a:t>
                      </a:r>
                      <a:r>
                        <a:rPr lang="en-US" sz="2800" u="none" cap="none" strike="noStrike">
                          <a:latin typeface="Times New Roman"/>
                          <a:ea typeface="Times New Roman"/>
                          <a:cs typeface="Times New Roman"/>
                          <a:sym typeface="Times New Roman"/>
                        </a:rPr>
                        <a:t> trung hải, mùa hạ nóng, </a:t>
                      </a:r>
                      <a:r>
                        <a:rPr lang="en-US" sz="2800" u="sng" cap="none" strike="noStrike">
                          <a:solidFill>
                            <a:schemeClr val="hlink"/>
                          </a:solidFill>
                          <a:latin typeface="Times New Roman"/>
                          <a:ea typeface="Times New Roman"/>
                          <a:cs typeface="Times New Roman"/>
                          <a:sym typeface="Times New Roman"/>
                          <a:hlinkClick r:id="rId5"/>
                        </a:rPr>
                        <a:t>khô; mùa đông ấm và</a:t>
                      </a:r>
                      <a:r>
                        <a:rPr lang="en-US" sz="2800" u="none" cap="none" strike="noStrike">
                          <a:latin typeface="Times New Roman"/>
                          <a:ea typeface="Times New Roman"/>
                          <a:cs typeface="Times New Roman"/>
                          <a:sym typeface="Times New Roman"/>
                        </a:rPr>
                        <a:t> lượng mưa ở mức trung bình.</a:t>
                      </a:r>
                      <a:endParaRPr sz="2800" u="none" cap="none" strike="noStrike">
                        <a:solidFill>
                          <a:srgbClr val="5C5C5C"/>
                        </a:solidFill>
                        <a:latin typeface="Times New Roman"/>
                        <a:ea typeface="Times New Roman"/>
                        <a:cs typeface="Times New Roman"/>
                        <a:sym typeface="Times New Roman"/>
                      </a:endParaRPr>
                    </a:p>
                  </a:txBody>
                  <a:tcPr marT="0" marB="0" marR="6350" marL="6350"/>
                </a:tc>
              </a:tr>
            </a:tbl>
          </a:graphicData>
        </a:graphic>
      </p:graphicFrame>
      <p:sp>
        <p:nvSpPr>
          <p:cNvPr id="721" name="Google Shape;721;p26"/>
          <p:cNvSpPr/>
          <p:nvPr/>
        </p:nvSpPr>
        <p:spPr>
          <a:xfrm>
            <a:off x="3248168" y="641445"/>
            <a:ext cx="8766668" cy="955343"/>
          </a:xfrm>
          <a:prstGeom prst="rect">
            <a:avLst/>
          </a:prstGeom>
          <a:no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722" name="Google Shape;722;p26"/>
          <p:cNvSpPr/>
          <p:nvPr/>
        </p:nvSpPr>
        <p:spPr>
          <a:xfrm>
            <a:off x="3248168" y="1596788"/>
            <a:ext cx="8766668" cy="2306472"/>
          </a:xfrm>
          <a:prstGeom prst="rect">
            <a:avLst/>
          </a:prstGeom>
          <a:noFill/>
          <a:ln cap="flat" cmpd="sng" w="5715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3" name="Google Shape;723;p26"/>
          <p:cNvSpPr/>
          <p:nvPr/>
        </p:nvSpPr>
        <p:spPr>
          <a:xfrm>
            <a:off x="3248168" y="3903260"/>
            <a:ext cx="8766668" cy="1473958"/>
          </a:xfrm>
          <a:prstGeom prst="rect">
            <a:avLst/>
          </a:prstGeom>
          <a:noFill/>
          <a:ln cap="flat" cmpd="sng" w="57150">
            <a:solidFill>
              <a:srgbClr val="FF66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4" name="Google Shape;724;p26"/>
          <p:cNvSpPr/>
          <p:nvPr/>
        </p:nvSpPr>
        <p:spPr>
          <a:xfrm>
            <a:off x="3248168" y="5377218"/>
            <a:ext cx="8766668" cy="1396600"/>
          </a:xfrm>
          <a:prstGeom prst="rect">
            <a:avLst/>
          </a:prstGeom>
          <a:noFill/>
          <a:ln cap="flat" cmpd="sng" w="57150">
            <a:solidFill>
              <a:srgbClr val="00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0"/>
                                        </p:tgtEl>
                                        <p:attrNameLst>
                                          <p:attrName>style.visibility</p:attrName>
                                        </p:attrNameLst>
                                      </p:cBhvr>
                                      <p:to>
                                        <p:strVal val="visible"/>
                                      </p:to>
                                    </p:set>
                                    <p:animEffect filter="fade" transition="in">
                                      <p:cBhvr>
                                        <p:cTn dur="2000"/>
                                        <p:tgtEl>
                                          <p:spTgt spid="7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1"/>
                                        </p:tgtEl>
                                        <p:attrNameLst>
                                          <p:attrName>style.visibility</p:attrName>
                                        </p:attrNameLst>
                                      </p:cBhvr>
                                      <p:to>
                                        <p:strVal val="visible"/>
                                      </p:to>
                                    </p:set>
                                    <p:animEffect filter="fade" transition="in">
                                      <p:cBhvr>
                                        <p:cTn dur="2000"/>
                                        <p:tgtEl>
                                          <p:spTgt spid="7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2"/>
                                        </p:tgtEl>
                                        <p:attrNameLst>
                                          <p:attrName>style.visibility</p:attrName>
                                        </p:attrNameLst>
                                      </p:cBhvr>
                                      <p:to>
                                        <p:strVal val="visible"/>
                                      </p:to>
                                    </p:set>
                                    <p:animEffect filter="fade" transition="in">
                                      <p:cBhvr>
                                        <p:cTn dur="2000"/>
                                        <p:tgtEl>
                                          <p:spTgt spid="7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3"/>
                                        </p:tgtEl>
                                        <p:attrNameLst>
                                          <p:attrName>style.visibility</p:attrName>
                                        </p:attrNameLst>
                                      </p:cBhvr>
                                      <p:to>
                                        <p:strVal val="visible"/>
                                      </p:to>
                                    </p:set>
                                    <p:animEffect filter="fade" transition="in">
                                      <p:cBhvr>
                                        <p:cTn dur="2000"/>
                                        <p:tgtEl>
                                          <p:spTgt spid="7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4"/>
                                        </p:tgtEl>
                                        <p:attrNameLst>
                                          <p:attrName>style.visibility</p:attrName>
                                        </p:attrNameLst>
                                      </p:cBhvr>
                                      <p:to>
                                        <p:strVal val="visible"/>
                                      </p:to>
                                    </p:set>
                                    <p:animEffect filter="fade" transition="in">
                                      <p:cBhvr>
                                        <p:cTn dur="2000"/>
                                        <p:tgtEl>
                                          <p:spTgt spid="7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pic>
        <p:nvPicPr>
          <p:cNvPr descr="21_DOOL_100421_K5[1]" id="729" name="Google Shape;729;p27"/>
          <p:cNvPicPr preferRelativeResize="0"/>
          <p:nvPr/>
        </p:nvPicPr>
        <p:blipFill rotWithShape="1">
          <a:blip r:embed="rId3">
            <a:alphaModFix/>
          </a:blip>
          <a:srcRect b="0" l="0" r="0" t="0"/>
          <a:stretch/>
        </p:blipFill>
        <p:spPr>
          <a:xfrm>
            <a:off x="1700322" y="344503"/>
            <a:ext cx="4143960" cy="5150866"/>
          </a:xfrm>
          <a:prstGeom prst="rect">
            <a:avLst/>
          </a:prstGeom>
          <a:noFill/>
          <a:ln cap="flat" cmpd="sng" w="9525">
            <a:solidFill>
              <a:srgbClr val="00FF00"/>
            </a:solidFill>
            <a:prstDash val="solid"/>
            <a:miter lim="800000"/>
            <a:headEnd len="sm" w="sm" type="none"/>
            <a:tailEnd len="sm" w="sm" type="none"/>
          </a:ln>
        </p:spPr>
      </p:pic>
      <p:sp>
        <p:nvSpPr>
          <p:cNvPr id="730" name="Google Shape;730;p27"/>
          <p:cNvSpPr/>
          <p:nvPr/>
        </p:nvSpPr>
        <p:spPr>
          <a:xfrm>
            <a:off x="1596695" y="5680683"/>
            <a:ext cx="4343400" cy="466725"/>
          </a:xfrm>
          <a:prstGeom prst="rect">
            <a:avLst/>
          </a:prstGeom>
        </p:spPr>
        <p:txBody>
          <a:bodyPr>
            <a:prstTxWarp prst="textPlain"/>
          </a:bodyPr>
          <a:lstStyle/>
          <a:p>
            <a:pPr lvl="0" algn="ctr"/>
            <a:r>
              <a:rPr b="0" i="0">
                <a:ln cap="flat" cmpd="sng" w="12700">
                  <a:solidFill>
                    <a:srgbClr val="00FF00"/>
                  </a:solidFill>
                  <a:prstDash val="solid"/>
                  <a:round/>
                  <a:headEnd len="sm" w="sm" type="none"/>
                  <a:tailEnd len="sm" w="sm" type="none"/>
                </a:ln>
                <a:solidFill>
                  <a:srgbClr val="FFC000"/>
                </a:solidFill>
                <a:latin typeface="Times New Roman"/>
              </a:rPr>
              <a:t> mùa đông ở Pháp</a:t>
            </a:r>
          </a:p>
        </p:txBody>
      </p:sp>
      <p:pic>
        <p:nvPicPr>
          <p:cNvPr descr="hinh%20anh%2027-12[2]" id="731" name="Google Shape;731;p27"/>
          <p:cNvPicPr preferRelativeResize="0"/>
          <p:nvPr/>
        </p:nvPicPr>
        <p:blipFill rotWithShape="1">
          <a:blip r:embed="rId4">
            <a:alphaModFix/>
          </a:blip>
          <a:srcRect b="0" l="0" r="0" t="0"/>
          <a:stretch/>
        </p:blipFill>
        <p:spPr>
          <a:xfrm>
            <a:off x="6289744" y="344502"/>
            <a:ext cx="4117849" cy="5150867"/>
          </a:xfrm>
          <a:prstGeom prst="rect">
            <a:avLst/>
          </a:prstGeom>
          <a:noFill/>
          <a:ln cap="flat" cmpd="sng" w="9525">
            <a:solidFill>
              <a:schemeClr val="dk1"/>
            </a:solidFill>
            <a:prstDash val="solid"/>
            <a:miter lim="800000"/>
            <a:headEnd len="sm" w="sm" type="none"/>
            <a:tailEnd len="sm" w="sm" type="none"/>
          </a:ln>
        </p:spPr>
      </p:pic>
      <p:sp>
        <p:nvSpPr>
          <p:cNvPr id="732" name="Google Shape;732;p27"/>
          <p:cNvSpPr/>
          <p:nvPr/>
        </p:nvSpPr>
        <p:spPr>
          <a:xfrm>
            <a:off x="6064193" y="5683677"/>
            <a:ext cx="4343400" cy="466725"/>
          </a:xfrm>
          <a:prstGeom prst="rect">
            <a:avLst/>
          </a:prstGeom>
        </p:spPr>
        <p:txBody>
          <a:bodyPr>
            <a:prstTxWarp prst="textPlain"/>
          </a:bodyPr>
          <a:lstStyle/>
          <a:p>
            <a:pPr lvl="0" algn="ctr"/>
            <a:r>
              <a:rPr b="0" i="0">
                <a:ln cap="flat" cmpd="sng" w="12700">
                  <a:solidFill>
                    <a:schemeClr val="dk1"/>
                  </a:solidFill>
                  <a:prstDash val="solid"/>
                  <a:round/>
                  <a:headEnd len="sm" w="sm" type="none"/>
                  <a:tailEnd len="sm" w="sm" type="none"/>
                </a:ln>
                <a:solidFill>
                  <a:srgbClr val="FFC000"/>
                </a:solidFill>
                <a:latin typeface="Times New Roman"/>
              </a:rPr>
              <a:t> mùa đông ở Nga</a:t>
            </a:r>
          </a:p>
        </p:txBody>
      </p:sp>
      <p:sp>
        <p:nvSpPr>
          <p:cNvPr id="733" name="Google Shape;733;p27"/>
          <p:cNvSpPr txBox="1"/>
          <p:nvPr/>
        </p:nvSpPr>
        <p:spPr>
          <a:xfrm>
            <a:off x="1442116" y="6173565"/>
            <a:ext cx="8847909"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FF0000"/>
                </a:solidFill>
                <a:latin typeface="Times New Roman"/>
                <a:ea typeface="Times New Roman"/>
                <a:cs typeface="Times New Roman"/>
                <a:sym typeface="Times New Roman"/>
              </a:rPr>
              <a:t>? Em có nhận xét gì về mùa đông ở 2 quốc gia Pháp và Nga</a:t>
            </a:r>
            <a:endParaRPr sz="2800">
              <a:solidFill>
                <a:srgbClr val="FF0000"/>
              </a:solidFill>
              <a:latin typeface="Times New Roman"/>
              <a:ea typeface="Times New Roman"/>
              <a:cs typeface="Times New Roman"/>
              <a:sym typeface="Times New Roman"/>
            </a:endParaRPr>
          </a:p>
        </p:txBody>
      </p:sp>
      <p:pic>
        <p:nvPicPr>
          <p:cNvPr id="734" name="Google Shape;734;p27"/>
          <p:cNvPicPr preferRelativeResize="0"/>
          <p:nvPr/>
        </p:nvPicPr>
        <p:blipFill rotWithShape="1">
          <a:blip r:embed="rId5">
            <a:alphaModFix/>
          </a:blip>
          <a:srcRect b="0" l="0" r="0" t="0"/>
          <a:stretch/>
        </p:blipFill>
        <p:spPr>
          <a:xfrm>
            <a:off x="3329819" y="340491"/>
            <a:ext cx="6100784" cy="5178041"/>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3"/>
                                        </p:tgtEl>
                                        <p:attrNameLst>
                                          <p:attrName>style.visibility</p:attrName>
                                        </p:attrNameLst>
                                      </p:cBhvr>
                                      <p:to>
                                        <p:strVal val="visible"/>
                                      </p:to>
                                    </p:set>
                                    <p:animEffect filter="fade" transition="in">
                                      <p:cBhvr>
                                        <p:cTn dur="500"/>
                                        <p:tgtEl>
                                          <p:spTgt spid="7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34"/>
                                        </p:tgtEl>
                                        <p:attrNameLst>
                                          <p:attrName>style.visibility</p:attrName>
                                        </p:attrNameLst>
                                      </p:cBhvr>
                                      <p:to>
                                        <p:strVal val="visible"/>
                                      </p:to>
                                    </p:set>
                                    <p:anim calcmode="lin" valueType="num">
                                      <p:cBhvr additive="base">
                                        <p:cTn dur="500"/>
                                        <p:tgtEl>
                                          <p:spTgt spid="73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pic>
        <p:nvPicPr>
          <p:cNvPr descr="Luoc do tu nhien chau Au " id="739" name="Google Shape;739;p28"/>
          <p:cNvPicPr preferRelativeResize="0"/>
          <p:nvPr/>
        </p:nvPicPr>
        <p:blipFill rotWithShape="1">
          <a:blip r:embed="rId3">
            <a:alphaModFix/>
          </a:blip>
          <a:srcRect b="0" l="0" r="0" t="0"/>
          <a:stretch/>
        </p:blipFill>
        <p:spPr>
          <a:xfrm>
            <a:off x="1600200" y="97971"/>
            <a:ext cx="4419600" cy="4029891"/>
          </a:xfrm>
          <a:prstGeom prst="rect">
            <a:avLst/>
          </a:prstGeom>
          <a:noFill/>
          <a:ln cap="flat" cmpd="sng" w="9525">
            <a:solidFill>
              <a:srgbClr val="FF0000"/>
            </a:solidFill>
            <a:prstDash val="solid"/>
            <a:miter lim="800000"/>
            <a:headEnd len="sm" w="sm" type="none"/>
            <a:tailEnd len="sm" w="sm" type="none"/>
          </a:ln>
        </p:spPr>
      </p:pic>
      <p:pic>
        <p:nvPicPr>
          <p:cNvPr descr="Luoc do khi hau chau Au" id="740" name="Google Shape;740;p28"/>
          <p:cNvPicPr preferRelativeResize="0"/>
          <p:nvPr/>
        </p:nvPicPr>
        <p:blipFill rotWithShape="1">
          <a:blip r:embed="rId4">
            <a:alphaModFix/>
          </a:blip>
          <a:srcRect b="0" l="0" r="0" t="0"/>
          <a:stretch/>
        </p:blipFill>
        <p:spPr>
          <a:xfrm>
            <a:off x="6019800" y="97971"/>
            <a:ext cx="4648200" cy="4029891"/>
          </a:xfrm>
          <a:prstGeom prst="rect">
            <a:avLst/>
          </a:prstGeom>
          <a:noFill/>
          <a:ln cap="flat" cmpd="sng" w="9525">
            <a:solidFill>
              <a:srgbClr val="FF0000"/>
            </a:solidFill>
            <a:prstDash val="solid"/>
            <a:miter lim="800000"/>
            <a:headEnd len="sm" w="sm" type="none"/>
            <a:tailEnd len="sm" w="sm" type="none"/>
          </a:ln>
        </p:spPr>
      </p:pic>
      <p:sp>
        <p:nvSpPr>
          <p:cNvPr id="741" name="Google Shape;741;p28"/>
          <p:cNvSpPr txBox="1"/>
          <p:nvPr/>
        </p:nvSpPr>
        <p:spPr>
          <a:xfrm>
            <a:off x="1600200" y="4804947"/>
            <a:ext cx="9144000"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2800">
                <a:solidFill>
                  <a:srgbClr val="FF0000"/>
                </a:solidFill>
                <a:latin typeface="Times New Roman"/>
                <a:ea typeface="Times New Roman"/>
                <a:cs typeface="Times New Roman"/>
                <a:sym typeface="Times New Roman"/>
              </a:rPr>
              <a:t>Dựa vào hình 51.1  và H. 51.2 Giải thích vì sao phía Tây châu Âu có khí hậu ấm áp và mưa nhiều hơn phía Đông ?</a:t>
            </a:r>
            <a:endParaRPr/>
          </a:p>
        </p:txBody>
      </p:sp>
      <p:sp>
        <p:nvSpPr>
          <p:cNvPr id="742" name="Google Shape;742;p28"/>
          <p:cNvSpPr txBox="1"/>
          <p:nvPr/>
        </p:nvSpPr>
        <p:spPr>
          <a:xfrm>
            <a:off x="1905000" y="4177933"/>
            <a:ext cx="4038600"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H.51.1: Lược đồ tự nhiên châu Âu</a:t>
            </a:r>
            <a:endParaRPr sz="1400">
              <a:solidFill>
                <a:schemeClr val="dk1"/>
              </a:solidFill>
              <a:latin typeface="Arial"/>
              <a:ea typeface="Arial"/>
              <a:cs typeface="Arial"/>
              <a:sym typeface="Arial"/>
            </a:endParaRPr>
          </a:p>
        </p:txBody>
      </p:sp>
      <p:sp>
        <p:nvSpPr>
          <p:cNvPr id="743" name="Google Shape;743;p28"/>
          <p:cNvSpPr txBox="1"/>
          <p:nvPr/>
        </p:nvSpPr>
        <p:spPr>
          <a:xfrm>
            <a:off x="6096000" y="4127859"/>
            <a:ext cx="4191000"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H.51.2: Lược đồ khí hậu châu Âu</a:t>
            </a:r>
            <a:endParaRPr sz="1400">
              <a:solidFill>
                <a:schemeClr val="dk1"/>
              </a:solidFill>
              <a:latin typeface="Arial"/>
              <a:ea typeface="Arial"/>
              <a:cs typeface="Arial"/>
              <a:sym typeface="Arial"/>
            </a:endParaRPr>
          </a:p>
        </p:txBody>
      </p:sp>
      <p:sp>
        <p:nvSpPr>
          <p:cNvPr id="744" name="Google Shape;744;p28"/>
          <p:cNvSpPr txBox="1"/>
          <p:nvPr/>
        </p:nvSpPr>
        <p:spPr>
          <a:xfrm>
            <a:off x="348343" y="4535780"/>
            <a:ext cx="11713027" cy="2283031"/>
          </a:xfrm>
          <a:prstGeom prst="rect">
            <a:avLst/>
          </a:prstGeom>
          <a:noFill/>
          <a:ln>
            <a:noFill/>
          </a:ln>
        </p:spPr>
        <p:txBody>
          <a:bodyPr anchorCtr="0" anchor="t" bIns="45700" lIns="91425" spcFirstLastPara="1" rIns="91425" wrap="square" tIns="45700">
            <a:noAutofit/>
          </a:bodyPr>
          <a:lstStyle/>
          <a:p>
            <a:pPr indent="-152400" lvl="0" marL="0" marR="0" rtl="0" algn="l">
              <a:spcBef>
                <a:spcPts val="0"/>
              </a:spcBef>
              <a:spcAft>
                <a:spcPts val="0"/>
              </a:spcAft>
              <a:buClr>
                <a:schemeClr val="dk1"/>
              </a:buClr>
              <a:buSzPts val="2400"/>
              <a:buFont typeface="Times New Roman"/>
              <a:buChar char="-"/>
            </a:pPr>
            <a:r>
              <a:rPr b="1" lang="en-US" sz="2400">
                <a:solidFill>
                  <a:schemeClr val="dk1"/>
                </a:solidFill>
                <a:latin typeface="Times New Roman"/>
                <a:ea typeface="Times New Roman"/>
                <a:cs typeface="Times New Roman"/>
                <a:sym typeface="Times New Roman"/>
              </a:rPr>
              <a:t>Ven biển phía Tây châu Âu chịu ảnh hưởng của biển mạnh hơn lại có dòng biển nóng Bắc Đại Tây Dương, gió Tây ôn đới mang theo hơi ẩm và ấm vào trong đất liền gây mưa lớn </a:t>
            </a:r>
            <a:endParaRPr/>
          </a:p>
          <a:p>
            <a:pPr indent="-152400" lvl="0" marL="0" marR="0" rtl="0" algn="l">
              <a:spcBef>
                <a:spcPts val="480"/>
              </a:spcBef>
              <a:spcAft>
                <a:spcPts val="0"/>
              </a:spcAft>
              <a:buClr>
                <a:schemeClr val="dk1"/>
              </a:buClr>
              <a:buSzPts val="2400"/>
              <a:buFont typeface="Times New Roman"/>
              <a:buChar char="-"/>
            </a:pPr>
            <a:r>
              <a:rPr b="1" lang="en-US" sz="2400">
                <a:solidFill>
                  <a:schemeClr val="dk1"/>
                </a:solidFill>
                <a:latin typeface="Times New Roman"/>
                <a:ea typeface="Times New Roman"/>
                <a:cs typeface="Times New Roman"/>
                <a:sym typeface="Times New Roman"/>
              </a:rPr>
              <a:t> Càng vào sâu phía Đông và đông nam ảnh hưởng của biển ít đi nên lạnh và khô hơn.</a:t>
            </a:r>
            <a:endParaRPr/>
          </a:p>
          <a:p>
            <a:pPr indent="0" lvl="0" marL="0" marR="0" rtl="0" algn="l">
              <a:spcBef>
                <a:spcPts val="480"/>
              </a:spcBef>
              <a:spcAft>
                <a:spcPts val="0"/>
              </a:spcAft>
              <a:buClr>
                <a:schemeClr val="dk1"/>
              </a:buClr>
              <a:buSzPts val="2400"/>
              <a:buFont typeface="Times New Roman"/>
              <a:buNone/>
            </a:pPr>
            <a:r>
              <a:rPr b="1" lang="en-US" sz="2400">
                <a:solidFill>
                  <a:schemeClr val="dk1"/>
                </a:solidFill>
                <a:latin typeface="Times New Roman"/>
                <a:ea typeface="Times New Roman"/>
                <a:cs typeface="Times New Roman"/>
                <a:sym typeface="Times New Roman"/>
              </a:rPr>
              <a:t>   🡺 Phía Tây khí hậu ấm áp và mưa nhiều hơn phía đông.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1"/>
                                        </p:tgtEl>
                                        <p:attrNameLst>
                                          <p:attrName>style.visibility</p:attrName>
                                        </p:attrNameLst>
                                      </p:cBhvr>
                                      <p:to>
                                        <p:strVal val="visible"/>
                                      </p:to>
                                    </p:set>
                                    <p:animEffect filter="fade" transition="in">
                                      <p:cBhvr>
                                        <p:cTn dur="500"/>
                                        <p:tgtEl>
                                          <p:spTgt spid="7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741"/>
                                        </p:tgtEl>
                                      </p:cBhvr>
                                    </p:animEffect>
                                    <p:set>
                                      <p:cBhvr>
                                        <p:cTn dur="1" fill="hold">
                                          <p:stCondLst>
                                            <p:cond delay="500"/>
                                          </p:stCondLst>
                                        </p:cTn>
                                        <p:tgtEl>
                                          <p:spTgt spid="74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44"/>
                                        </p:tgtEl>
                                        <p:attrNameLst>
                                          <p:attrName>style.visibility</p:attrName>
                                        </p:attrNameLst>
                                      </p:cBhvr>
                                      <p:to>
                                        <p:strVal val="visible"/>
                                      </p:to>
                                    </p:set>
                                    <p:anim calcmode="lin" valueType="num">
                                      <p:cBhvr additive="base">
                                        <p:cTn dur="500"/>
                                        <p:tgtEl>
                                          <p:spTgt spid="74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29"/>
          <p:cNvSpPr/>
          <p:nvPr/>
        </p:nvSpPr>
        <p:spPr>
          <a:xfrm>
            <a:off x="450376" y="1916721"/>
            <a:ext cx="11245755" cy="3892861"/>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2800">
                <a:solidFill>
                  <a:schemeClr val="dk1"/>
                </a:solidFill>
                <a:latin typeface="Times New Roman"/>
                <a:ea typeface="Times New Roman"/>
                <a:cs typeface="Times New Roman"/>
                <a:sym typeface="Times New Roman"/>
              </a:rPr>
              <a:t>- Khí hậu châu Âu có sự phân hoá đa dạng từ bắc xuống nam và từ tây sang đông.</a:t>
            </a:r>
            <a:endParaRPr sz="2800">
              <a:solidFill>
                <a:schemeClr val="dk1"/>
              </a:solidFill>
              <a:latin typeface="Times New Roman"/>
              <a:ea typeface="Times New Roman"/>
              <a:cs typeface="Times New Roman"/>
              <a:sym typeface="Times New Roman"/>
            </a:endParaRPr>
          </a:p>
          <a:p>
            <a:pPr indent="0" lvl="0" marL="0" marR="0" rtl="0" algn="l">
              <a:lnSpc>
                <a:spcPct val="150000"/>
              </a:lnSpc>
              <a:spcBef>
                <a:spcPts val="0"/>
              </a:spcBef>
              <a:spcAft>
                <a:spcPts val="0"/>
              </a:spcAft>
              <a:buNone/>
            </a:pPr>
            <a:r>
              <a:rPr lang="en-US" sz="2800">
                <a:solidFill>
                  <a:schemeClr val="dk1"/>
                </a:solidFill>
                <a:latin typeface="Times New Roman"/>
                <a:ea typeface="Times New Roman"/>
                <a:cs typeface="Times New Roman"/>
                <a:sym typeface="Times New Roman"/>
              </a:rPr>
              <a:t>+ Từ bắc xuống nam có các đới khí hậu cực và cận cực, ôn đới và kiểu khí hậu cận nhiệt địa trung hải.</a:t>
            </a:r>
            <a:endParaRPr sz="2800">
              <a:solidFill>
                <a:schemeClr val="dk1"/>
              </a:solidFill>
              <a:latin typeface="Times New Roman"/>
              <a:ea typeface="Times New Roman"/>
              <a:cs typeface="Times New Roman"/>
              <a:sym typeface="Times New Roman"/>
            </a:endParaRPr>
          </a:p>
          <a:p>
            <a:pPr indent="0" lvl="0" marL="0" marR="0" rtl="0" algn="l">
              <a:lnSpc>
                <a:spcPct val="150000"/>
              </a:lnSpc>
              <a:spcBef>
                <a:spcPts val="0"/>
              </a:spcBef>
              <a:spcAft>
                <a:spcPts val="0"/>
              </a:spcAft>
              <a:buNone/>
            </a:pPr>
            <a:r>
              <a:rPr lang="en-US" sz="2800">
                <a:solidFill>
                  <a:schemeClr val="dk1"/>
                </a:solidFill>
                <a:latin typeface="Times New Roman"/>
                <a:ea typeface="Times New Roman"/>
                <a:cs typeface="Times New Roman"/>
                <a:sym typeface="Times New Roman"/>
              </a:rPr>
              <a:t>+ Từ tây sang đông có các kiểu khí hậu ôn đới hải dương và ôn đới lục địa. </a:t>
            </a:r>
            <a:endParaRPr sz="2800">
              <a:solidFill>
                <a:schemeClr val="dk1"/>
              </a:solidFill>
              <a:latin typeface="Times New Roman"/>
              <a:ea typeface="Times New Roman"/>
              <a:cs typeface="Times New Roman"/>
              <a:sym typeface="Times New Roman"/>
            </a:endParaRPr>
          </a:p>
          <a:p>
            <a:pPr indent="0" lvl="0" marL="0" marR="0" rtl="0" algn="l">
              <a:lnSpc>
                <a:spcPct val="150000"/>
              </a:lnSpc>
              <a:spcBef>
                <a:spcPts val="0"/>
              </a:spcBef>
              <a:spcAft>
                <a:spcPts val="0"/>
              </a:spcAft>
              <a:buNone/>
            </a:pPr>
            <a:r>
              <a:rPr lang="en-US" sz="2800">
                <a:solidFill>
                  <a:schemeClr val="dk1"/>
                </a:solidFill>
                <a:latin typeface="Times New Roman"/>
                <a:ea typeface="Times New Roman"/>
                <a:cs typeface="Times New Roman"/>
                <a:sym typeface="Times New Roman"/>
              </a:rPr>
              <a:t>- Phân hóa theo độ cao.</a:t>
            </a:r>
            <a:endParaRPr sz="4400">
              <a:solidFill>
                <a:schemeClr val="dk1"/>
              </a:solidFill>
              <a:latin typeface="Times New Roman"/>
              <a:ea typeface="Times New Roman"/>
              <a:cs typeface="Times New Roman"/>
              <a:sym typeface="Times New Roman"/>
            </a:endParaRPr>
          </a:p>
        </p:txBody>
      </p:sp>
      <p:sp>
        <p:nvSpPr>
          <p:cNvPr id="750" name="Google Shape;750;p29"/>
          <p:cNvSpPr txBox="1"/>
          <p:nvPr/>
        </p:nvSpPr>
        <p:spPr>
          <a:xfrm>
            <a:off x="75638" y="565166"/>
            <a:ext cx="533896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C00000"/>
                </a:solidFill>
                <a:latin typeface="Times New Roman"/>
                <a:ea typeface="Times New Roman"/>
                <a:cs typeface="Times New Roman"/>
                <a:sym typeface="Times New Roman"/>
              </a:rPr>
              <a:t>2. Đặc điểm tự nhiên châu Âu:</a:t>
            </a:r>
            <a:endParaRPr/>
          </a:p>
        </p:txBody>
      </p:sp>
      <p:sp>
        <p:nvSpPr>
          <p:cNvPr id="751" name="Google Shape;751;p29"/>
          <p:cNvSpPr/>
          <p:nvPr/>
        </p:nvSpPr>
        <p:spPr>
          <a:xfrm>
            <a:off x="75638" y="1423018"/>
            <a:ext cx="2349928" cy="52322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2800">
                <a:solidFill>
                  <a:srgbClr val="006600"/>
                </a:solidFill>
                <a:latin typeface="Times New Roman"/>
                <a:ea typeface="Times New Roman"/>
                <a:cs typeface="Times New Roman"/>
                <a:sym typeface="Times New Roman"/>
              </a:rPr>
              <a:t>b. Khí hậu</a:t>
            </a:r>
            <a:endParaRPr/>
          </a:p>
        </p:txBody>
      </p:sp>
      <p:sp>
        <p:nvSpPr>
          <p:cNvPr id="752" name="Google Shape;752;p29"/>
          <p:cNvSpPr/>
          <p:nvPr/>
        </p:nvSpPr>
        <p:spPr>
          <a:xfrm>
            <a:off x="229910" y="982499"/>
            <a:ext cx="2032028" cy="52322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2800">
                <a:solidFill>
                  <a:srgbClr val="006600"/>
                </a:solidFill>
                <a:latin typeface="Times New Roman"/>
                <a:ea typeface="Times New Roman"/>
                <a:cs typeface="Times New Roman"/>
                <a:sym typeface="Times New Roman"/>
              </a:rPr>
              <a:t>a. Địa hình</a:t>
            </a:r>
            <a:endParaRPr/>
          </a:p>
        </p:txBody>
      </p:sp>
      <p:sp>
        <p:nvSpPr>
          <p:cNvPr id="753" name="Google Shape;753;p29"/>
          <p:cNvSpPr txBox="1"/>
          <p:nvPr/>
        </p:nvSpPr>
        <p:spPr>
          <a:xfrm>
            <a:off x="124299" y="6129"/>
            <a:ext cx="12067701" cy="523220"/>
          </a:xfrm>
          <a:prstGeom prst="rect">
            <a:avLst/>
          </a:prstGeom>
          <a:solidFill>
            <a:srgbClr val="FFF2CC"/>
          </a:solidFill>
          <a:ln cap="flat" cmpd="sng" w="9525">
            <a:solidFill>
              <a:schemeClr val="accent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800" u="none">
                <a:solidFill>
                  <a:srgbClr val="2F5496"/>
                </a:solidFill>
                <a:latin typeface="Tahoma"/>
                <a:ea typeface="Tahoma"/>
                <a:cs typeface="Tahoma"/>
                <a:sym typeface="Tahoma"/>
              </a:rPr>
              <a:t>BÀI 1. THIÊN NHIÊN CHÂU ÂU.</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1"/>
                                        </p:tgtEl>
                                        <p:attrNameLst>
                                          <p:attrName>style.visibility</p:attrName>
                                        </p:attrNameLst>
                                      </p:cBhvr>
                                      <p:to>
                                        <p:strVal val="visible"/>
                                      </p:to>
                                    </p:set>
                                    <p:animEffect filter="fade" transition="in">
                                      <p:cBhvr>
                                        <p:cTn dur="500"/>
                                        <p:tgtEl>
                                          <p:spTgt spid="7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2"/>
                                        </p:tgtEl>
                                        <p:attrNameLst>
                                          <p:attrName>style.visibility</p:attrName>
                                        </p:attrNameLst>
                                      </p:cBhvr>
                                      <p:to>
                                        <p:strVal val="visible"/>
                                      </p:to>
                                    </p:set>
                                    <p:animEffect filter="fade" transition="in">
                                      <p:cBhvr>
                                        <p:cTn dur="500"/>
                                        <p:tgtEl>
                                          <p:spTgt spid="7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3"/>
                                        </p:tgtEl>
                                        <p:attrNameLst>
                                          <p:attrName>style.visibility</p:attrName>
                                        </p:attrNameLst>
                                      </p:cBhvr>
                                      <p:to>
                                        <p:strVal val="visible"/>
                                      </p:to>
                                    </p:set>
                                    <p:animEffect filter="fade" transition="in">
                                      <p:cBhvr>
                                        <p:cTn dur="80"/>
                                        <p:tgtEl>
                                          <p:spTgt spid="7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3"/>
          <p:cNvSpPr txBox="1"/>
          <p:nvPr/>
        </p:nvSpPr>
        <p:spPr>
          <a:xfrm>
            <a:off x="1649649" y="1887546"/>
            <a:ext cx="2590800" cy="5191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800" u="none">
                <a:solidFill>
                  <a:srgbClr val="5F497A"/>
                </a:solidFill>
                <a:latin typeface="Times New Roman"/>
                <a:ea typeface="Times New Roman"/>
                <a:cs typeface="Times New Roman"/>
                <a:sym typeface="Times New Roman"/>
              </a:rPr>
              <a:t>Bài 1:</a:t>
            </a:r>
            <a:endParaRPr/>
          </a:p>
        </p:txBody>
      </p:sp>
      <p:sp>
        <p:nvSpPr>
          <p:cNvPr id="429" name="Google Shape;429;p3"/>
          <p:cNvSpPr txBox="1"/>
          <p:nvPr/>
        </p:nvSpPr>
        <p:spPr>
          <a:xfrm>
            <a:off x="903172" y="3733722"/>
            <a:ext cx="10385657" cy="2062103"/>
          </a:xfrm>
          <a:prstGeom prst="rect">
            <a:avLst/>
          </a:prstGeom>
          <a:solidFill>
            <a:srgbClr val="EDEDED"/>
          </a:solidFill>
          <a:ln cap="flat" cmpd="sng" w="12700">
            <a:solidFill>
              <a:schemeClr val="dk1"/>
            </a:solidFill>
            <a:prstDash val="dot"/>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cap="none">
                <a:solidFill>
                  <a:srgbClr val="006600"/>
                </a:solidFill>
                <a:latin typeface="Times New Roman"/>
                <a:ea typeface="Times New Roman"/>
                <a:cs typeface="Times New Roman"/>
                <a:sym typeface="Times New Roman"/>
              </a:rPr>
              <a:t>NỘI DUNG BÀI HỌC</a:t>
            </a:r>
            <a:endParaRPr sz="3200" cap="none">
              <a:solidFill>
                <a:srgbClr val="006600"/>
              </a:solidFill>
              <a:latin typeface="Times New Roman"/>
              <a:ea typeface="Times New Roman"/>
              <a:cs typeface="Times New Roman"/>
              <a:sym typeface="Times New Roman"/>
            </a:endParaRPr>
          </a:p>
          <a:p>
            <a:pPr indent="0" lvl="0" marL="0" marR="0" rtl="0" algn="just">
              <a:spcBef>
                <a:spcPts val="1600"/>
              </a:spcBef>
              <a:spcAft>
                <a:spcPts val="0"/>
              </a:spcAft>
              <a:buNone/>
            </a:pPr>
            <a:r>
              <a:rPr b="1" lang="en-US" sz="3200">
                <a:solidFill>
                  <a:srgbClr val="993300"/>
                </a:solidFill>
                <a:latin typeface="Times New Roman"/>
                <a:ea typeface="Times New Roman"/>
                <a:cs typeface="Times New Roman"/>
                <a:sym typeface="Times New Roman"/>
              </a:rPr>
              <a:t>1. Vị trí địa lí, hình dạng và kích thước lãnh thổ châu Âu.</a:t>
            </a:r>
            <a:endParaRPr sz="3200" cap="none">
              <a:solidFill>
                <a:srgbClr val="993300"/>
              </a:solidFill>
              <a:latin typeface="Times New Roman"/>
              <a:ea typeface="Times New Roman"/>
              <a:cs typeface="Times New Roman"/>
              <a:sym typeface="Times New Roman"/>
            </a:endParaRPr>
          </a:p>
          <a:p>
            <a:pPr indent="0" lvl="0" marL="0" marR="0" rtl="0" algn="just">
              <a:spcBef>
                <a:spcPts val="1600"/>
              </a:spcBef>
              <a:spcAft>
                <a:spcPts val="0"/>
              </a:spcAft>
              <a:buNone/>
            </a:pPr>
            <a:r>
              <a:rPr b="1" lang="en-US" sz="3200">
                <a:solidFill>
                  <a:srgbClr val="993300"/>
                </a:solidFill>
                <a:latin typeface="Times New Roman"/>
                <a:ea typeface="Times New Roman"/>
                <a:cs typeface="Times New Roman"/>
                <a:sym typeface="Times New Roman"/>
              </a:rPr>
              <a:t>2. Đặc điểm tự nhiên châu Âu. </a:t>
            </a:r>
            <a:endParaRPr sz="3200">
              <a:solidFill>
                <a:srgbClr val="993300"/>
              </a:solidFill>
              <a:latin typeface="Times New Roman"/>
              <a:ea typeface="Times New Roman"/>
              <a:cs typeface="Times New Roman"/>
              <a:sym typeface="Times New Roman"/>
            </a:endParaRPr>
          </a:p>
        </p:txBody>
      </p:sp>
      <p:sp>
        <p:nvSpPr>
          <p:cNvPr id="430" name="Google Shape;430;p3"/>
          <p:cNvSpPr txBox="1"/>
          <p:nvPr/>
        </p:nvSpPr>
        <p:spPr>
          <a:xfrm>
            <a:off x="0" y="2491186"/>
            <a:ext cx="12192000"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6000" u="none">
                <a:solidFill>
                  <a:srgbClr val="333399"/>
                </a:solidFill>
                <a:latin typeface="Tahoma"/>
                <a:ea typeface="Tahoma"/>
                <a:cs typeface="Tahoma"/>
                <a:sym typeface="Tahoma"/>
              </a:rPr>
              <a:t>THIÊN NHIÊN CHÂU ÂU</a:t>
            </a:r>
            <a:endParaRPr/>
          </a:p>
        </p:txBody>
      </p:sp>
      <p:sp>
        <p:nvSpPr>
          <p:cNvPr id="431" name="Google Shape;431;p3"/>
          <p:cNvSpPr/>
          <p:nvPr/>
        </p:nvSpPr>
        <p:spPr>
          <a:xfrm>
            <a:off x="2249861" y="955635"/>
            <a:ext cx="7692278" cy="952500"/>
          </a:xfrm>
          <a:prstGeom prst="rect">
            <a:avLst/>
          </a:prstGeom>
        </p:spPr>
        <p:txBody>
          <a:bodyPr>
            <a:prstTxWarp prst="textPlain"/>
          </a:bodyPr>
          <a:lstStyle/>
          <a:p>
            <a:pPr lvl="0" algn="ctr"/>
            <a:r>
              <a:rPr b="1" i="0">
                <a:ln>
                  <a:noFill/>
                </a:ln>
                <a:solidFill>
                  <a:srgbClr val="C00000"/>
                </a:solidFill>
                <a:latin typeface="Arial"/>
              </a:rPr>
              <a:t>Chöông 1 – CHAÂU AÂU</a:t>
            </a:r>
          </a:p>
        </p:txBody>
      </p:sp>
      <p:pic>
        <p:nvPicPr>
          <p:cNvPr id="432" name="Google Shape;432;p3"/>
          <p:cNvPicPr preferRelativeResize="0"/>
          <p:nvPr/>
        </p:nvPicPr>
        <p:blipFill rotWithShape="1">
          <a:blip r:embed="rId3">
            <a:alphaModFix/>
          </a:blip>
          <a:srcRect b="0" l="0" r="0" t="0"/>
          <a:stretch/>
        </p:blipFill>
        <p:spPr>
          <a:xfrm>
            <a:off x="221672" y="42711"/>
            <a:ext cx="1492877" cy="125961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1"/>
                                        </p:tgtEl>
                                        <p:attrNameLst>
                                          <p:attrName>style.visibility</p:attrName>
                                        </p:attrNameLst>
                                      </p:cBhvr>
                                      <p:to>
                                        <p:strVal val="visible"/>
                                      </p:to>
                                    </p:set>
                                    <p:animEffect filter="fade" transition="in">
                                      <p:cBhvr>
                                        <p:cTn dur="1000"/>
                                        <p:tgtEl>
                                          <p:spTgt spid="4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8"/>
                                        </p:tgtEl>
                                        <p:attrNameLst>
                                          <p:attrName>style.visibility</p:attrName>
                                        </p:attrNameLst>
                                      </p:cBhvr>
                                      <p:to>
                                        <p:strVal val="visible"/>
                                      </p:to>
                                    </p:set>
                                    <p:animEffect filter="fade" transition="in">
                                      <p:cBhvr>
                                        <p:cTn dur="500"/>
                                        <p:tgtEl>
                                          <p:spTgt spid="4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30"/>
          <p:cNvSpPr/>
          <p:nvPr/>
        </p:nvSpPr>
        <p:spPr>
          <a:xfrm>
            <a:off x="349571" y="356835"/>
            <a:ext cx="4572000" cy="58477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200">
                <a:solidFill>
                  <a:srgbClr val="385623"/>
                </a:solidFill>
                <a:latin typeface="Times New Roman"/>
                <a:ea typeface="Times New Roman"/>
                <a:cs typeface="Times New Roman"/>
                <a:sym typeface="Times New Roman"/>
              </a:rPr>
              <a:t>C. Sông ngòi</a:t>
            </a:r>
            <a:endParaRPr b="1" sz="3200">
              <a:solidFill>
                <a:srgbClr val="385623"/>
              </a:solidFill>
              <a:latin typeface="Times New Roman"/>
              <a:ea typeface="Times New Roman"/>
              <a:cs typeface="Times New Roman"/>
              <a:sym typeface="Times New Roman"/>
            </a:endParaRPr>
          </a:p>
        </p:txBody>
      </p:sp>
      <p:pic>
        <p:nvPicPr>
          <p:cNvPr descr="Luoc do tu nhien chau Au " id="759" name="Google Shape;759;p30"/>
          <p:cNvPicPr preferRelativeResize="0"/>
          <p:nvPr/>
        </p:nvPicPr>
        <p:blipFill rotWithShape="1">
          <a:blip r:embed="rId3">
            <a:alphaModFix/>
          </a:blip>
          <a:srcRect b="0" l="0" r="0" t="0"/>
          <a:stretch/>
        </p:blipFill>
        <p:spPr>
          <a:xfrm>
            <a:off x="5125447" y="522151"/>
            <a:ext cx="6834324" cy="6102735"/>
          </a:xfrm>
          <a:prstGeom prst="rect">
            <a:avLst/>
          </a:prstGeom>
          <a:noFill/>
          <a:ln cap="flat" cmpd="sng" w="9525">
            <a:solidFill>
              <a:srgbClr val="0000FF"/>
            </a:solidFill>
            <a:prstDash val="solid"/>
            <a:miter lim="800000"/>
            <a:headEnd len="sm" w="sm" type="none"/>
            <a:tailEnd len="sm" w="sm" type="none"/>
          </a:ln>
        </p:spPr>
      </p:pic>
      <p:sp>
        <p:nvSpPr>
          <p:cNvPr id="760" name="Google Shape;760;p30"/>
          <p:cNvSpPr/>
          <p:nvPr/>
        </p:nvSpPr>
        <p:spPr>
          <a:xfrm>
            <a:off x="142131" y="3496778"/>
            <a:ext cx="4983316" cy="138499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2800">
                <a:solidFill>
                  <a:srgbClr val="FF0000"/>
                </a:solidFill>
                <a:latin typeface="Times New Roman"/>
                <a:ea typeface="Times New Roman"/>
                <a:cs typeface="Times New Roman"/>
                <a:sym typeface="Times New Roman"/>
              </a:rPr>
              <a:t>? Dùa vµo h×nh 1.1vµ b¶n ®å , SGK nªu nhËn xÐt vÒ m¹ng lưới s«ng ngßi ë Ch©u Âu?</a:t>
            </a:r>
            <a:endParaRPr/>
          </a:p>
        </p:txBody>
      </p:sp>
      <p:sp>
        <p:nvSpPr>
          <p:cNvPr id="761" name="Google Shape;761;p30"/>
          <p:cNvSpPr/>
          <p:nvPr/>
        </p:nvSpPr>
        <p:spPr>
          <a:xfrm>
            <a:off x="196846" y="1375584"/>
            <a:ext cx="4724725" cy="206210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3200">
                <a:solidFill>
                  <a:srgbClr val="333399"/>
                </a:solidFill>
                <a:latin typeface="Times New Roman"/>
                <a:ea typeface="Times New Roman"/>
                <a:cs typeface="Times New Roman"/>
                <a:sym typeface="Times New Roman"/>
              </a:rPr>
              <a:t>- Châu Âu có mạng lưới sông ngòi dày đặc, phần lớn sông đầy nước quanh năm.</a:t>
            </a:r>
            <a:endParaRPr sz="2400">
              <a:solidFill>
                <a:srgbClr val="333399"/>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61"/>
                                        </p:tgtEl>
                                        <p:attrNameLst>
                                          <p:attrName>style.visibility</p:attrName>
                                        </p:attrNameLst>
                                      </p:cBhvr>
                                      <p:to>
                                        <p:strVal val="visible"/>
                                      </p:to>
                                    </p:set>
                                    <p:anim calcmode="lin" valueType="num">
                                      <p:cBhvr additive="base">
                                        <p:cTn dur="500"/>
                                        <p:tgtEl>
                                          <p:spTgt spid="76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31"/>
          <p:cNvSpPr txBox="1"/>
          <p:nvPr/>
        </p:nvSpPr>
        <p:spPr>
          <a:xfrm>
            <a:off x="75638" y="565166"/>
            <a:ext cx="533896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C00000"/>
                </a:solidFill>
                <a:latin typeface="Times New Roman"/>
                <a:ea typeface="Times New Roman"/>
                <a:cs typeface="Times New Roman"/>
                <a:sym typeface="Times New Roman"/>
              </a:rPr>
              <a:t>2. Đặc điểm tự nhiên châu Âu:</a:t>
            </a:r>
            <a:endParaRPr/>
          </a:p>
        </p:txBody>
      </p:sp>
      <p:sp>
        <p:nvSpPr>
          <p:cNvPr id="767" name="Google Shape;767;p31"/>
          <p:cNvSpPr/>
          <p:nvPr/>
        </p:nvSpPr>
        <p:spPr>
          <a:xfrm>
            <a:off x="-43735" y="1839538"/>
            <a:ext cx="2788855" cy="52322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2800">
                <a:solidFill>
                  <a:srgbClr val="006600"/>
                </a:solidFill>
                <a:latin typeface="Times New Roman"/>
                <a:ea typeface="Times New Roman"/>
                <a:cs typeface="Times New Roman"/>
                <a:sym typeface="Times New Roman"/>
              </a:rPr>
              <a:t>c. Sông ngòi</a:t>
            </a:r>
            <a:endParaRPr/>
          </a:p>
        </p:txBody>
      </p:sp>
      <p:sp>
        <p:nvSpPr>
          <p:cNvPr id="768" name="Google Shape;768;p31"/>
          <p:cNvSpPr/>
          <p:nvPr/>
        </p:nvSpPr>
        <p:spPr>
          <a:xfrm>
            <a:off x="256506" y="2248892"/>
            <a:ext cx="5357659" cy="2160591"/>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b="1" i="1" lang="en-US" sz="2800">
                <a:solidFill>
                  <a:srgbClr val="336600"/>
                </a:solidFill>
                <a:latin typeface="Times New Roman"/>
                <a:ea typeface="Times New Roman"/>
                <a:cs typeface="Times New Roman"/>
                <a:sym typeface="Times New Roman"/>
              </a:rPr>
              <a:t>- Dựa vào hình 1.1 và thông tin trong bài trang 100, em hãy:</a:t>
            </a:r>
            <a:endParaRPr sz="2800">
              <a:solidFill>
                <a:schemeClr val="dk1"/>
              </a:solidFill>
              <a:latin typeface="Times New Roman"/>
              <a:ea typeface="Times New Roman"/>
              <a:cs typeface="Times New Roman"/>
              <a:sym typeface="Times New Roman"/>
            </a:endParaRPr>
          </a:p>
          <a:p>
            <a:pPr indent="0" lvl="0" marL="0" marR="0" rtl="0" algn="just">
              <a:lnSpc>
                <a:spcPct val="120000"/>
              </a:lnSpc>
              <a:spcBef>
                <a:spcPts val="0"/>
              </a:spcBef>
              <a:spcAft>
                <a:spcPts val="0"/>
              </a:spcAft>
              <a:buNone/>
            </a:pPr>
            <a:r>
              <a:rPr lang="en-US" sz="2800">
                <a:solidFill>
                  <a:srgbClr val="C00000"/>
                </a:solidFill>
                <a:latin typeface="Times New Roman"/>
                <a:ea typeface="Times New Roman"/>
                <a:cs typeface="Times New Roman"/>
                <a:sym typeface="Times New Roman"/>
              </a:rPr>
              <a:t>  + Xác định các sông lớn ở châu Âu:Vôn-ga, Đa-nuýp, Rai-nơ?</a:t>
            </a:r>
            <a:endParaRPr sz="2800">
              <a:solidFill>
                <a:srgbClr val="C00000"/>
              </a:solidFill>
              <a:latin typeface="Times New Roman"/>
              <a:ea typeface="Times New Roman"/>
              <a:cs typeface="Times New Roman"/>
              <a:sym typeface="Times New Roman"/>
            </a:endParaRPr>
          </a:p>
        </p:txBody>
      </p:sp>
      <p:grpSp>
        <p:nvGrpSpPr>
          <p:cNvPr id="769" name="Google Shape;769;p31"/>
          <p:cNvGrpSpPr/>
          <p:nvPr/>
        </p:nvGrpSpPr>
        <p:grpSpPr>
          <a:xfrm>
            <a:off x="5648817" y="565166"/>
            <a:ext cx="6543183" cy="6219037"/>
            <a:chOff x="5648817" y="565166"/>
            <a:chExt cx="6543183" cy="6219037"/>
          </a:xfrm>
        </p:grpSpPr>
        <p:pic>
          <p:nvPicPr>
            <p:cNvPr id="770" name="Google Shape;770;p31"/>
            <p:cNvPicPr preferRelativeResize="0"/>
            <p:nvPr/>
          </p:nvPicPr>
          <p:blipFill rotWithShape="1">
            <a:blip r:embed="rId3">
              <a:alphaModFix/>
            </a:blip>
            <a:srcRect b="0" l="0" r="0" t="0"/>
            <a:stretch/>
          </p:blipFill>
          <p:spPr>
            <a:xfrm>
              <a:off x="5648817" y="565166"/>
              <a:ext cx="6543183" cy="5874997"/>
            </a:xfrm>
            <a:prstGeom prst="rect">
              <a:avLst/>
            </a:prstGeom>
            <a:noFill/>
            <a:ln>
              <a:noFill/>
            </a:ln>
          </p:spPr>
        </p:pic>
        <p:sp>
          <p:nvSpPr>
            <p:cNvPr id="771" name="Google Shape;771;p31"/>
            <p:cNvSpPr txBox="1"/>
            <p:nvPr/>
          </p:nvSpPr>
          <p:spPr>
            <a:xfrm>
              <a:off x="7339274" y="6414871"/>
              <a:ext cx="370741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Hình 1.1. Bản đồ tự nhiên châu Âu</a:t>
              </a:r>
              <a:endParaRPr sz="1800">
                <a:solidFill>
                  <a:schemeClr val="dk1"/>
                </a:solidFill>
                <a:latin typeface="Calibri"/>
                <a:ea typeface="Calibri"/>
                <a:cs typeface="Calibri"/>
                <a:sym typeface="Calibri"/>
              </a:endParaRPr>
            </a:p>
          </p:txBody>
        </p:sp>
      </p:grpSp>
      <p:sp>
        <p:nvSpPr>
          <p:cNvPr id="772" name="Google Shape;772;p31"/>
          <p:cNvSpPr/>
          <p:nvPr/>
        </p:nvSpPr>
        <p:spPr>
          <a:xfrm>
            <a:off x="7638472" y="3415746"/>
            <a:ext cx="500695" cy="482000"/>
          </a:xfrm>
          <a:custGeom>
            <a:rect b="b" l="l" r="r" t="t"/>
            <a:pathLst>
              <a:path extrusionOk="0" h="482000" w="500695">
                <a:moveTo>
                  <a:pt x="0" y="10946"/>
                </a:moveTo>
                <a:cubicBezTo>
                  <a:pt x="33734" y="4199"/>
                  <a:pt x="77507" y="-9885"/>
                  <a:pt x="110837" y="10946"/>
                </a:cubicBezTo>
                <a:cubicBezTo>
                  <a:pt x="121601" y="17674"/>
                  <a:pt x="115616" y="36005"/>
                  <a:pt x="120073" y="47891"/>
                </a:cubicBezTo>
                <a:cubicBezTo>
                  <a:pt x="124908" y="60783"/>
                  <a:pt x="132388" y="72522"/>
                  <a:pt x="138546" y="84837"/>
                </a:cubicBezTo>
                <a:cubicBezTo>
                  <a:pt x="141625" y="100231"/>
                  <a:pt x="143974" y="115788"/>
                  <a:pt x="147782" y="131018"/>
                </a:cubicBezTo>
                <a:cubicBezTo>
                  <a:pt x="150143" y="140463"/>
                  <a:pt x="154907" y="149223"/>
                  <a:pt x="157019" y="158727"/>
                </a:cubicBezTo>
                <a:cubicBezTo>
                  <a:pt x="157157" y="159347"/>
                  <a:pt x="165895" y="229860"/>
                  <a:pt x="175491" y="241855"/>
                </a:cubicBezTo>
                <a:cubicBezTo>
                  <a:pt x="194531" y="265655"/>
                  <a:pt x="223239" y="281150"/>
                  <a:pt x="240146" y="306509"/>
                </a:cubicBezTo>
                <a:cubicBezTo>
                  <a:pt x="246304" y="315745"/>
                  <a:pt x="247945" y="331168"/>
                  <a:pt x="258619" y="334218"/>
                </a:cubicBezTo>
                <a:cubicBezTo>
                  <a:pt x="294266" y="344403"/>
                  <a:pt x="332510" y="340376"/>
                  <a:pt x="369455" y="343455"/>
                </a:cubicBezTo>
                <a:cubicBezTo>
                  <a:pt x="375613" y="352691"/>
                  <a:pt x="377043" y="368987"/>
                  <a:pt x="387928" y="371164"/>
                </a:cubicBezTo>
                <a:cubicBezTo>
                  <a:pt x="440993" y="381777"/>
                  <a:pt x="455405" y="366203"/>
                  <a:pt x="489528" y="343455"/>
                </a:cubicBezTo>
                <a:cubicBezTo>
                  <a:pt x="506978" y="413256"/>
                  <a:pt x="498764" y="367706"/>
                  <a:pt x="498764" y="482000"/>
                </a:cubicBezTo>
              </a:path>
            </a:pathLst>
          </a:custGeom>
          <a:noFill/>
          <a:ln cap="flat" cmpd="sng" w="57150">
            <a:solidFill>
              <a:srgbClr val="3333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3" name="Google Shape;773;p31"/>
          <p:cNvSpPr txBox="1"/>
          <p:nvPr/>
        </p:nvSpPr>
        <p:spPr>
          <a:xfrm rot="1693480">
            <a:off x="7454408" y="3414266"/>
            <a:ext cx="148128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33399"/>
              </a:buClr>
              <a:buSzPts val="1400"/>
              <a:buFont typeface="Arial"/>
              <a:buNone/>
            </a:pPr>
            <a:r>
              <a:rPr b="1" i="1" lang="en-US" sz="1400">
                <a:solidFill>
                  <a:srgbClr val="333399"/>
                </a:solidFill>
                <a:latin typeface="Times New Roman"/>
                <a:ea typeface="Times New Roman"/>
                <a:cs typeface="Times New Roman"/>
                <a:sym typeface="Times New Roman"/>
              </a:rPr>
              <a:t>Sông Rai-nơ</a:t>
            </a:r>
            <a:endParaRPr b="1" i="1" sz="1400">
              <a:solidFill>
                <a:srgbClr val="333399"/>
              </a:solidFill>
              <a:latin typeface="Times New Roman"/>
              <a:ea typeface="Times New Roman"/>
              <a:cs typeface="Times New Roman"/>
              <a:sym typeface="Times New Roman"/>
            </a:endParaRPr>
          </a:p>
        </p:txBody>
      </p:sp>
      <p:sp>
        <p:nvSpPr>
          <p:cNvPr id="774" name="Google Shape;774;p31"/>
          <p:cNvSpPr/>
          <p:nvPr/>
        </p:nvSpPr>
        <p:spPr>
          <a:xfrm>
            <a:off x="7869382" y="3916218"/>
            <a:ext cx="1874982" cy="692727"/>
          </a:xfrm>
          <a:custGeom>
            <a:rect b="b" l="l" r="r" t="t"/>
            <a:pathLst>
              <a:path extrusionOk="0" h="692727" w="1874982">
                <a:moveTo>
                  <a:pt x="0" y="83127"/>
                </a:moveTo>
                <a:cubicBezTo>
                  <a:pt x="21551" y="80048"/>
                  <a:pt x="44195" y="81331"/>
                  <a:pt x="64654" y="73891"/>
                </a:cubicBezTo>
                <a:cubicBezTo>
                  <a:pt x="79121" y="68630"/>
                  <a:pt x="89073" y="55130"/>
                  <a:pt x="101600" y="46182"/>
                </a:cubicBezTo>
                <a:cubicBezTo>
                  <a:pt x="113883" y="37408"/>
                  <a:pt x="152722" y="11170"/>
                  <a:pt x="166254" y="9237"/>
                </a:cubicBezTo>
                <a:cubicBezTo>
                  <a:pt x="218157" y="1822"/>
                  <a:pt x="270933" y="3079"/>
                  <a:pt x="323273" y="0"/>
                </a:cubicBezTo>
                <a:cubicBezTo>
                  <a:pt x="360218" y="3079"/>
                  <a:pt x="398462" y="-948"/>
                  <a:pt x="434109" y="9237"/>
                </a:cubicBezTo>
                <a:cubicBezTo>
                  <a:pt x="444783" y="12287"/>
                  <a:pt x="447618" y="27017"/>
                  <a:pt x="452582" y="36946"/>
                </a:cubicBezTo>
                <a:cubicBezTo>
                  <a:pt x="460904" y="53591"/>
                  <a:pt x="464913" y="90067"/>
                  <a:pt x="480291" y="101600"/>
                </a:cubicBezTo>
                <a:cubicBezTo>
                  <a:pt x="495869" y="113283"/>
                  <a:pt x="518293" y="111365"/>
                  <a:pt x="535709" y="120073"/>
                </a:cubicBezTo>
                <a:cubicBezTo>
                  <a:pt x="589405" y="146922"/>
                  <a:pt x="559073" y="136283"/>
                  <a:pt x="628073" y="147782"/>
                </a:cubicBezTo>
                <a:cubicBezTo>
                  <a:pt x="716280" y="177183"/>
                  <a:pt x="590711" y="143429"/>
                  <a:pt x="683491" y="138546"/>
                </a:cubicBezTo>
                <a:lnTo>
                  <a:pt x="831273" y="147782"/>
                </a:lnTo>
                <a:cubicBezTo>
                  <a:pt x="853367" y="162511"/>
                  <a:pt x="870529" y="171337"/>
                  <a:pt x="886691" y="193964"/>
                </a:cubicBezTo>
                <a:cubicBezTo>
                  <a:pt x="900955" y="213934"/>
                  <a:pt x="906863" y="236008"/>
                  <a:pt x="914400" y="258618"/>
                </a:cubicBezTo>
                <a:cubicBezTo>
                  <a:pt x="917479" y="344824"/>
                  <a:pt x="886134" y="439554"/>
                  <a:pt x="923636" y="517237"/>
                </a:cubicBezTo>
                <a:cubicBezTo>
                  <a:pt x="941088" y="553387"/>
                  <a:pt x="1004765" y="516737"/>
                  <a:pt x="1043709" y="526473"/>
                </a:cubicBezTo>
                <a:cubicBezTo>
                  <a:pt x="1056381" y="529641"/>
                  <a:pt x="1060000" y="547838"/>
                  <a:pt x="1071418" y="554182"/>
                </a:cubicBezTo>
                <a:cubicBezTo>
                  <a:pt x="1088440" y="563638"/>
                  <a:pt x="1126836" y="572655"/>
                  <a:pt x="1126836" y="572655"/>
                </a:cubicBezTo>
                <a:cubicBezTo>
                  <a:pt x="1192128" y="637947"/>
                  <a:pt x="1103424" y="560783"/>
                  <a:pt x="1237673" y="609600"/>
                </a:cubicBezTo>
                <a:cubicBezTo>
                  <a:pt x="1248105" y="613394"/>
                  <a:pt x="1249039" y="628781"/>
                  <a:pt x="1256145" y="637309"/>
                </a:cubicBezTo>
                <a:cubicBezTo>
                  <a:pt x="1270734" y="654817"/>
                  <a:pt x="1290806" y="673113"/>
                  <a:pt x="1311563" y="683491"/>
                </a:cubicBezTo>
                <a:cubicBezTo>
                  <a:pt x="1320271" y="687845"/>
                  <a:pt x="1330036" y="689648"/>
                  <a:pt x="1339273" y="692727"/>
                </a:cubicBezTo>
                <a:lnTo>
                  <a:pt x="1403927" y="674255"/>
                </a:lnTo>
                <a:cubicBezTo>
                  <a:pt x="1413252" y="671457"/>
                  <a:pt x="1421900" y="665018"/>
                  <a:pt x="1431636" y="665018"/>
                </a:cubicBezTo>
                <a:cubicBezTo>
                  <a:pt x="1443231" y="665018"/>
                  <a:pt x="1483226" y="679136"/>
                  <a:pt x="1496291" y="683491"/>
                </a:cubicBezTo>
                <a:cubicBezTo>
                  <a:pt x="1505527" y="680412"/>
                  <a:pt x="1514496" y="676367"/>
                  <a:pt x="1524000" y="674255"/>
                </a:cubicBezTo>
                <a:cubicBezTo>
                  <a:pt x="1542282" y="670192"/>
                  <a:pt x="1563158" y="674310"/>
                  <a:pt x="1579418" y="665018"/>
                </a:cubicBezTo>
                <a:cubicBezTo>
                  <a:pt x="1587871" y="660188"/>
                  <a:pt x="1584300" y="646017"/>
                  <a:pt x="1588654" y="637309"/>
                </a:cubicBezTo>
                <a:cubicBezTo>
                  <a:pt x="1593618" y="627380"/>
                  <a:pt x="1597198" y="614564"/>
                  <a:pt x="1607127" y="609600"/>
                </a:cubicBezTo>
                <a:cubicBezTo>
                  <a:pt x="1629835" y="598246"/>
                  <a:pt x="1681018" y="591127"/>
                  <a:pt x="1681018" y="591127"/>
                </a:cubicBezTo>
                <a:cubicBezTo>
                  <a:pt x="1752410" y="543534"/>
                  <a:pt x="1677854" y="603782"/>
                  <a:pt x="1717963" y="443346"/>
                </a:cubicBezTo>
                <a:cubicBezTo>
                  <a:pt x="1720655" y="432576"/>
                  <a:pt x="1736436" y="431031"/>
                  <a:pt x="1745673" y="424873"/>
                </a:cubicBezTo>
                <a:cubicBezTo>
                  <a:pt x="1831662" y="437157"/>
                  <a:pt x="1788557" y="434109"/>
                  <a:pt x="1874982" y="434109"/>
                </a:cubicBezTo>
              </a:path>
            </a:pathLst>
          </a:custGeom>
          <a:noFill/>
          <a:ln cap="flat" cmpd="sng" w="57150">
            <a:solidFill>
              <a:srgbClr val="3333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5" name="Google Shape;775;p31"/>
          <p:cNvSpPr txBox="1"/>
          <p:nvPr/>
        </p:nvSpPr>
        <p:spPr>
          <a:xfrm rot="1693480">
            <a:off x="8660191" y="4177592"/>
            <a:ext cx="148128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33399"/>
              </a:buClr>
              <a:buSzPts val="1400"/>
              <a:buFont typeface="Arial"/>
              <a:buNone/>
            </a:pPr>
            <a:r>
              <a:rPr b="1" i="1" lang="en-US" sz="1400">
                <a:solidFill>
                  <a:srgbClr val="333399"/>
                </a:solidFill>
                <a:latin typeface="Times New Roman"/>
                <a:ea typeface="Times New Roman"/>
                <a:cs typeface="Times New Roman"/>
                <a:sym typeface="Times New Roman"/>
              </a:rPr>
              <a:t>Sông Đa-nuýp</a:t>
            </a:r>
            <a:endParaRPr b="1" i="1" sz="1400">
              <a:solidFill>
                <a:srgbClr val="333399"/>
              </a:solidFill>
              <a:latin typeface="Times New Roman"/>
              <a:ea typeface="Times New Roman"/>
              <a:cs typeface="Times New Roman"/>
              <a:sym typeface="Times New Roman"/>
            </a:endParaRPr>
          </a:p>
        </p:txBody>
      </p:sp>
      <p:sp>
        <p:nvSpPr>
          <p:cNvPr id="776" name="Google Shape;776;p31"/>
          <p:cNvSpPr/>
          <p:nvPr/>
        </p:nvSpPr>
        <p:spPr>
          <a:xfrm>
            <a:off x="10076873" y="2641600"/>
            <a:ext cx="1311563" cy="1202307"/>
          </a:xfrm>
          <a:custGeom>
            <a:rect b="b" l="l" r="r" t="t"/>
            <a:pathLst>
              <a:path extrusionOk="0" h="1202307" w="1311563">
                <a:moveTo>
                  <a:pt x="0" y="230909"/>
                </a:moveTo>
                <a:cubicBezTo>
                  <a:pt x="21551" y="233988"/>
                  <a:pt x="43651" y="234417"/>
                  <a:pt x="64654" y="240145"/>
                </a:cubicBezTo>
                <a:cubicBezTo>
                  <a:pt x="77938" y="243768"/>
                  <a:pt x="87862" y="257702"/>
                  <a:pt x="101600" y="258618"/>
                </a:cubicBezTo>
                <a:cubicBezTo>
                  <a:pt x="135531" y="260880"/>
                  <a:pt x="169333" y="252461"/>
                  <a:pt x="203200" y="249382"/>
                </a:cubicBezTo>
                <a:cubicBezTo>
                  <a:pt x="212436" y="240146"/>
                  <a:pt x="222547" y="231708"/>
                  <a:pt x="230909" y="221673"/>
                </a:cubicBezTo>
                <a:cubicBezTo>
                  <a:pt x="238016" y="213145"/>
                  <a:pt x="240288" y="200330"/>
                  <a:pt x="249382" y="193964"/>
                </a:cubicBezTo>
                <a:cubicBezTo>
                  <a:pt x="271941" y="178172"/>
                  <a:pt x="300359" y="172293"/>
                  <a:pt x="323272" y="157018"/>
                </a:cubicBezTo>
                <a:lnTo>
                  <a:pt x="350982" y="138545"/>
                </a:lnTo>
                <a:cubicBezTo>
                  <a:pt x="391630" y="77571"/>
                  <a:pt x="344435" y="132902"/>
                  <a:pt x="461818" y="101600"/>
                </a:cubicBezTo>
                <a:cubicBezTo>
                  <a:pt x="479164" y="96974"/>
                  <a:pt x="491943" y="81919"/>
                  <a:pt x="508000" y="73891"/>
                </a:cubicBezTo>
                <a:cubicBezTo>
                  <a:pt x="516708" y="69537"/>
                  <a:pt x="526473" y="67734"/>
                  <a:pt x="535709" y="64655"/>
                </a:cubicBezTo>
                <a:cubicBezTo>
                  <a:pt x="597308" y="18454"/>
                  <a:pt x="545703" y="48301"/>
                  <a:pt x="628072" y="27709"/>
                </a:cubicBezTo>
                <a:cubicBezTo>
                  <a:pt x="646963" y="22986"/>
                  <a:pt x="665018" y="15394"/>
                  <a:pt x="683491" y="9236"/>
                </a:cubicBezTo>
                <a:lnTo>
                  <a:pt x="711200" y="0"/>
                </a:lnTo>
                <a:cubicBezTo>
                  <a:pt x="864558" y="19170"/>
                  <a:pt x="832203" y="-20866"/>
                  <a:pt x="886691" y="55418"/>
                </a:cubicBezTo>
                <a:cubicBezTo>
                  <a:pt x="893143" y="64451"/>
                  <a:pt x="899006" y="73891"/>
                  <a:pt x="905163" y="83127"/>
                </a:cubicBezTo>
                <a:cubicBezTo>
                  <a:pt x="908242" y="126230"/>
                  <a:pt x="901511" y="171190"/>
                  <a:pt x="914400" y="212436"/>
                </a:cubicBezTo>
                <a:cubicBezTo>
                  <a:pt x="918507" y="225578"/>
                  <a:pt x="941609" y="221173"/>
                  <a:pt x="951345" y="230909"/>
                </a:cubicBezTo>
                <a:cubicBezTo>
                  <a:pt x="961081" y="240645"/>
                  <a:pt x="963660" y="255540"/>
                  <a:pt x="969818" y="267855"/>
                </a:cubicBezTo>
                <a:cubicBezTo>
                  <a:pt x="966739" y="329431"/>
                  <a:pt x="970718" y="391768"/>
                  <a:pt x="960582" y="452582"/>
                </a:cubicBezTo>
                <a:cubicBezTo>
                  <a:pt x="958051" y="467767"/>
                  <a:pt x="940629" y="476230"/>
                  <a:pt x="932872" y="489527"/>
                </a:cubicBezTo>
                <a:cubicBezTo>
                  <a:pt x="918997" y="513313"/>
                  <a:pt x="908242" y="538788"/>
                  <a:pt x="895927" y="563418"/>
                </a:cubicBezTo>
                <a:cubicBezTo>
                  <a:pt x="891573" y="572126"/>
                  <a:pt x="891045" y="582419"/>
                  <a:pt x="886691" y="591127"/>
                </a:cubicBezTo>
                <a:cubicBezTo>
                  <a:pt x="881727" y="601056"/>
                  <a:pt x="874376" y="609600"/>
                  <a:pt x="868218" y="618836"/>
                </a:cubicBezTo>
                <a:cubicBezTo>
                  <a:pt x="865139" y="698885"/>
                  <a:pt x="864311" y="779052"/>
                  <a:pt x="858982" y="858982"/>
                </a:cubicBezTo>
                <a:cubicBezTo>
                  <a:pt x="858016" y="873474"/>
                  <a:pt x="845604" y="908349"/>
                  <a:pt x="840509" y="923636"/>
                </a:cubicBezTo>
                <a:cubicBezTo>
                  <a:pt x="843588" y="945188"/>
                  <a:pt x="838207" y="969830"/>
                  <a:pt x="849745" y="988291"/>
                </a:cubicBezTo>
                <a:cubicBezTo>
                  <a:pt x="856473" y="999056"/>
                  <a:pt x="874805" y="993070"/>
                  <a:pt x="886691" y="997527"/>
                </a:cubicBezTo>
                <a:cubicBezTo>
                  <a:pt x="1000222" y="1040101"/>
                  <a:pt x="793605" y="1007873"/>
                  <a:pt x="1071418" y="1025236"/>
                </a:cubicBezTo>
                <a:cubicBezTo>
                  <a:pt x="1120395" y="1074213"/>
                  <a:pt x="1075288" y="1034947"/>
                  <a:pt x="1136072" y="1071418"/>
                </a:cubicBezTo>
                <a:cubicBezTo>
                  <a:pt x="1257070" y="1144017"/>
                  <a:pt x="1126615" y="1075926"/>
                  <a:pt x="1246909" y="1136073"/>
                </a:cubicBezTo>
                <a:cubicBezTo>
                  <a:pt x="1249988" y="1145309"/>
                  <a:pt x="1253470" y="1154421"/>
                  <a:pt x="1256145" y="1163782"/>
                </a:cubicBezTo>
                <a:cubicBezTo>
                  <a:pt x="1259632" y="1175988"/>
                  <a:pt x="1255227" y="1193111"/>
                  <a:pt x="1265382" y="1200727"/>
                </a:cubicBezTo>
                <a:cubicBezTo>
                  <a:pt x="1273171" y="1206568"/>
                  <a:pt x="1283855" y="1194570"/>
                  <a:pt x="1293091" y="1191491"/>
                </a:cubicBezTo>
                <a:lnTo>
                  <a:pt x="1311563" y="1154545"/>
                </a:lnTo>
              </a:path>
            </a:pathLst>
          </a:custGeom>
          <a:noFill/>
          <a:ln cap="flat" cmpd="sng" w="57150">
            <a:solidFill>
              <a:srgbClr val="3333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7" name="Google Shape;777;p31"/>
          <p:cNvSpPr txBox="1"/>
          <p:nvPr/>
        </p:nvSpPr>
        <p:spPr>
          <a:xfrm rot="1693480">
            <a:off x="9729080" y="3016994"/>
            <a:ext cx="148128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33399"/>
              </a:buClr>
              <a:buSzPts val="1400"/>
              <a:buFont typeface="Arial"/>
              <a:buNone/>
            </a:pPr>
            <a:r>
              <a:rPr b="1" i="1" lang="en-US" sz="1400">
                <a:solidFill>
                  <a:srgbClr val="333399"/>
                </a:solidFill>
                <a:latin typeface="Times New Roman"/>
                <a:ea typeface="Times New Roman"/>
                <a:cs typeface="Times New Roman"/>
                <a:sym typeface="Times New Roman"/>
              </a:rPr>
              <a:t>Sông Vôn -ga</a:t>
            </a:r>
            <a:endParaRPr b="1" i="1" sz="1400">
              <a:solidFill>
                <a:srgbClr val="333399"/>
              </a:solidFill>
              <a:latin typeface="Times New Roman"/>
              <a:ea typeface="Times New Roman"/>
              <a:cs typeface="Times New Roman"/>
              <a:sym typeface="Times New Roman"/>
            </a:endParaRPr>
          </a:p>
        </p:txBody>
      </p:sp>
      <p:sp>
        <p:nvSpPr>
          <p:cNvPr id="778" name="Google Shape;778;p31"/>
          <p:cNvSpPr/>
          <p:nvPr/>
        </p:nvSpPr>
        <p:spPr>
          <a:xfrm>
            <a:off x="270226" y="4485499"/>
            <a:ext cx="5167442" cy="1643527"/>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lang="en-US" sz="2800">
                <a:solidFill>
                  <a:srgbClr val="C00000"/>
                </a:solidFill>
                <a:latin typeface="Times New Roman"/>
                <a:ea typeface="Times New Roman"/>
                <a:cs typeface="Times New Roman"/>
                <a:sym typeface="Times New Roman"/>
              </a:rPr>
              <a:t>  + Cho biết các sông: Vôn-ga, Đa-nuýp, Rai-nơ chảy ra biển và đại dương nào?</a:t>
            </a:r>
            <a:endParaRPr sz="2800">
              <a:solidFill>
                <a:srgbClr val="C00000"/>
              </a:solidFill>
              <a:latin typeface="Times New Roman"/>
              <a:ea typeface="Times New Roman"/>
              <a:cs typeface="Times New Roman"/>
              <a:sym typeface="Times New Roman"/>
            </a:endParaRPr>
          </a:p>
        </p:txBody>
      </p:sp>
      <p:sp>
        <p:nvSpPr>
          <p:cNvPr id="779" name="Google Shape;779;p31"/>
          <p:cNvSpPr/>
          <p:nvPr/>
        </p:nvSpPr>
        <p:spPr>
          <a:xfrm>
            <a:off x="75638" y="1423018"/>
            <a:ext cx="2349928" cy="52322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2800">
                <a:solidFill>
                  <a:srgbClr val="006600"/>
                </a:solidFill>
                <a:latin typeface="Times New Roman"/>
                <a:ea typeface="Times New Roman"/>
                <a:cs typeface="Times New Roman"/>
                <a:sym typeface="Times New Roman"/>
              </a:rPr>
              <a:t>b. Khí hậu</a:t>
            </a:r>
            <a:endParaRPr/>
          </a:p>
        </p:txBody>
      </p:sp>
      <p:sp>
        <p:nvSpPr>
          <p:cNvPr id="780" name="Google Shape;780;p31"/>
          <p:cNvSpPr/>
          <p:nvPr/>
        </p:nvSpPr>
        <p:spPr>
          <a:xfrm>
            <a:off x="229910" y="982499"/>
            <a:ext cx="2032028" cy="52322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2800">
                <a:solidFill>
                  <a:srgbClr val="006600"/>
                </a:solidFill>
                <a:latin typeface="Times New Roman"/>
                <a:ea typeface="Times New Roman"/>
                <a:cs typeface="Times New Roman"/>
                <a:sym typeface="Times New Roman"/>
              </a:rPr>
              <a:t>a. Địa hình</a:t>
            </a:r>
            <a:endParaRPr/>
          </a:p>
        </p:txBody>
      </p:sp>
      <p:sp>
        <p:nvSpPr>
          <p:cNvPr id="781" name="Google Shape;781;p31"/>
          <p:cNvSpPr txBox="1"/>
          <p:nvPr/>
        </p:nvSpPr>
        <p:spPr>
          <a:xfrm>
            <a:off x="124299" y="6129"/>
            <a:ext cx="12067701" cy="523220"/>
          </a:xfrm>
          <a:prstGeom prst="rect">
            <a:avLst/>
          </a:prstGeom>
          <a:solidFill>
            <a:srgbClr val="FFF2CC"/>
          </a:solidFill>
          <a:ln cap="flat" cmpd="sng" w="9525">
            <a:solidFill>
              <a:schemeClr val="accent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800" u="none">
                <a:solidFill>
                  <a:srgbClr val="2F5496"/>
                </a:solidFill>
                <a:latin typeface="Tahoma"/>
                <a:ea typeface="Tahoma"/>
                <a:cs typeface="Tahoma"/>
                <a:sym typeface="Tahoma"/>
              </a:rPr>
              <a:t>BÀI 1. THIÊN NHIÊN CHÂU ÂU.</a:t>
            </a:r>
            <a:endParaRPr/>
          </a:p>
        </p:txBody>
      </p:sp>
      <p:pic>
        <p:nvPicPr>
          <p:cNvPr id="782" name="Google Shape;782;p31"/>
          <p:cNvPicPr preferRelativeResize="0"/>
          <p:nvPr/>
        </p:nvPicPr>
        <p:blipFill rotWithShape="1">
          <a:blip r:embed="rId4">
            <a:alphaModFix/>
          </a:blip>
          <a:srcRect b="0" l="0" r="0" t="0"/>
          <a:stretch/>
        </p:blipFill>
        <p:spPr>
          <a:xfrm>
            <a:off x="75638" y="-118787"/>
            <a:ext cx="904775" cy="763405"/>
          </a:xfrm>
          <a:prstGeom prst="rect">
            <a:avLst/>
          </a:prstGeom>
          <a:noFill/>
          <a:ln>
            <a:noFill/>
          </a:ln>
        </p:spPr>
      </p:pic>
      <p:sp>
        <p:nvSpPr>
          <p:cNvPr id="783" name="Google Shape;783;p31"/>
          <p:cNvSpPr/>
          <p:nvPr/>
        </p:nvSpPr>
        <p:spPr>
          <a:xfrm>
            <a:off x="288586" y="6022297"/>
            <a:ext cx="8458200" cy="584775"/>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3200">
                <a:solidFill>
                  <a:srgbClr val="000000"/>
                </a:solidFill>
                <a:latin typeface="Times New Roman"/>
                <a:ea typeface="Times New Roman"/>
                <a:cs typeface="Times New Roman"/>
                <a:sym typeface="Times New Roman"/>
              </a:rPr>
              <a:t>- Các sông quan trọng: Vônga, Rainơ, Đa-nuýp.</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7"/>
                                        </p:tgtEl>
                                        <p:attrNameLst>
                                          <p:attrName>style.visibility</p:attrName>
                                        </p:attrNameLst>
                                      </p:cBhvr>
                                      <p:to>
                                        <p:strVal val="visible"/>
                                      </p:to>
                                    </p:set>
                                    <p:animEffect filter="fade" transition="in">
                                      <p:cBhvr>
                                        <p:cTn dur="500"/>
                                        <p:tgtEl>
                                          <p:spTgt spid="7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8"/>
                                        </p:tgtEl>
                                        <p:attrNameLst>
                                          <p:attrName>style.visibility</p:attrName>
                                        </p:attrNameLst>
                                      </p:cBhvr>
                                      <p:to>
                                        <p:strVal val="visible"/>
                                      </p:to>
                                    </p:set>
                                    <p:animEffect filter="fade" transition="in">
                                      <p:cBhvr>
                                        <p:cTn dur="500"/>
                                        <p:tgtEl>
                                          <p:spTgt spid="7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2"/>
                                        </p:tgtEl>
                                        <p:attrNameLst>
                                          <p:attrName>style.visibility</p:attrName>
                                        </p:attrNameLst>
                                      </p:cBhvr>
                                      <p:to>
                                        <p:strVal val="visible"/>
                                      </p:to>
                                    </p:set>
                                    <p:animEffect filter="fade" transition="in">
                                      <p:cBhvr>
                                        <p:cTn dur="500"/>
                                        <p:tgtEl>
                                          <p:spTgt spid="772"/>
                                        </p:tgtEl>
                                      </p:cBhvr>
                                    </p:animEffect>
                                  </p:childTnLst>
                                </p:cTn>
                              </p:par>
                              <p:par>
                                <p:cTn fill="hold" nodeType="withEffect" presetClass="entr" presetID="10" presetSubtype="0">
                                  <p:stCondLst>
                                    <p:cond delay="0"/>
                                  </p:stCondLst>
                                  <p:childTnLst>
                                    <p:set>
                                      <p:cBhvr>
                                        <p:cTn dur="1" fill="hold">
                                          <p:stCondLst>
                                            <p:cond delay="0"/>
                                          </p:stCondLst>
                                        </p:cTn>
                                        <p:tgtEl>
                                          <p:spTgt spid="773"/>
                                        </p:tgtEl>
                                        <p:attrNameLst>
                                          <p:attrName>style.visibility</p:attrName>
                                        </p:attrNameLst>
                                      </p:cBhvr>
                                      <p:to>
                                        <p:strVal val="visible"/>
                                      </p:to>
                                    </p:set>
                                    <p:animEffect filter="fade" transition="in">
                                      <p:cBhvr>
                                        <p:cTn dur="500"/>
                                        <p:tgtEl>
                                          <p:spTgt spid="7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4"/>
                                        </p:tgtEl>
                                        <p:attrNameLst>
                                          <p:attrName>style.visibility</p:attrName>
                                        </p:attrNameLst>
                                      </p:cBhvr>
                                      <p:to>
                                        <p:strVal val="visible"/>
                                      </p:to>
                                    </p:set>
                                    <p:animEffect filter="fade" transition="in">
                                      <p:cBhvr>
                                        <p:cTn dur="500"/>
                                        <p:tgtEl>
                                          <p:spTgt spid="774"/>
                                        </p:tgtEl>
                                      </p:cBhvr>
                                    </p:animEffect>
                                  </p:childTnLst>
                                </p:cTn>
                              </p:par>
                              <p:par>
                                <p:cTn fill="hold" nodeType="withEffect" presetClass="entr" presetID="10" presetSubtype="0">
                                  <p:stCondLst>
                                    <p:cond delay="0"/>
                                  </p:stCondLst>
                                  <p:childTnLst>
                                    <p:set>
                                      <p:cBhvr>
                                        <p:cTn dur="1" fill="hold">
                                          <p:stCondLst>
                                            <p:cond delay="0"/>
                                          </p:stCondLst>
                                        </p:cTn>
                                        <p:tgtEl>
                                          <p:spTgt spid="775"/>
                                        </p:tgtEl>
                                        <p:attrNameLst>
                                          <p:attrName>style.visibility</p:attrName>
                                        </p:attrNameLst>
                                      </p:cBhvr>
                                      <p:to>
                                        <p:strVal val="visible"/>
                                      </p:to>
                                    </p:set>
                                    <p:animEffect filter="fade" transition="in">
                                      <p:cBhvr>
                                        <p:cTn dur="500"/>
                                        <p:tgtEl>
                                          <p:spTgt spid="775"/>
                                        </p:tgtEl>
                                      </p:cBhvr>
                                    </p:animEffect>
                                  </p:childTnLst>
                                </p:cTn>
                              </p:par>
                              <p:par>
                                <p:cTn fill="hold" nodeType="withEffect" presetClass="entr" presetID="10" presetSubtype="0">
                                  <p:stCondLst>
                                    <p:cond delay="0"/>
                                  </p:stCondLst>
                                  <p:childTnLst>
                                    <p:set>
                                      <p:cBhvr>
                                        <p:cTn dur="1" fill="hold">
                                          <p:stCondLst>
                                            <p:cond delay="0"/>
                                          </p:stCondLst>
                                        </p:cTn>
                                        <p:tgtEl>
                                          <p:spTgt spid="777"/>
                                        </p:tgtEl>
                                        <p:attrNameLst>
                                          <p:attrName>style.visibility</p:attrName>
                                        </p:attrNameLst>
                                      </p:cBhvr>
                                      <p:to>
                                        <p:strVal val="visible"/>
                                      </p:to>
                                    </p:set>
                                    <p:animEffect filter="fade" transition="in">
                                      <p:cBhvr>
                                        <p:cTn dur="500"/>
                                        <p:tgtEl>
                                          <p:spTgt spid="7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6"/>
                                        </p:tgtEl>
                                        <p:attrNameLst>
                                          <p:attrName>style.visibility</p:attrName>
                                        </p:attrNameLst>
                                      </p:cBhvr>
                                      <p:to>
                                        <p:strVal val="visible"/>
                                      </p:to>
                                    </p:set>
                                    <p:animEffect filter="fade" transition="in">
                                      <p:cBhvr>
                                        <p:cTn dur="2000"/>
                                        <p:tgtEl>
                                          <p:spTgt spid="7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8"/>
                                        </p:tgtEl>
                                        <p:attrNameLst>
                                          <p:attrName>style.visibility</p:attrName>
                                        </p:attrNameLst>
                                      </p:cBhvr>
                                      <p:to>
                                        <p:strVal val="visible"/>
                                      </p:to>
                                    </p:set>
                                    <p:animEffect filter="fade" transition="in">
                                      <p:cBhvr>
                                        <p:cTn dur="500"/>
                                        <p:tgtEl>
                                          <p:spTgt spid="7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9"/>
                                        </p:tgtEl>
                                        <p:attrNameLst>
                                          <p:attrName>style.visibility</p:attrName>
                                        </p:attrNameLst>
                                      </p:cBhvr>
                                      <p:to>
                                        <p:strVal val="visible"/>
                                      </p:to>
                                    </p:set>
                                    <p:animEffect filter="fade" transition="in">
                                      <p:cBhvr>
                                        <p:cTn dur="500"/>
                                        <p:tgtEl>
                                          <p:spTgt spid="7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0"/>
                                        </p:tgtEl>
                                        <p:attrNameLst>
                                          <p:attrName>style.visibility</p:attrName>
                                        </p:attrNameLst>
                                      </p:cBhvr>
                                      <p:to>
                                        <p:strVal val="visible"/>
                                      </p:to>
                                    </p:set>
                                    <p:animEffect filter="fade" transition="in">
                                      <p:cBhvr>
                                        <p:cTn dur="500"/>
                                        <p:tgtEl>
                                          <p:spTgt spid="7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1"/>
                                        </p:tgtEl>
                                        <p:attrNameLst>
                                          <p:attrName>style.visibility</p:attrName>
                                        </p:attrNameLst>
                                      </p:cBhvr>
                                      <p:to>
                                        <p:strVal val="visible"/>
                                      </p:to>
                                    </p:set>
                                    <p:animEffect filter="fade" transition="in">
                                      <p:cBhvr>
                                        <p:cTn dur="80"/>
                                        <p:tgtEl>
                                          <p:spTgt spid="7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3"/>
                                        </p:tgtEl>
                                        <p:attrNameLst>
                                          <p:attrName>style.visibility</p:attrName>
                                        </p:attrNameLst>
                                      </p:cBhvr>
                                      <p:to>
                                        <p:strVal val="visible"/>
                                      </p:to>
                                    </p:set>
                                    <p:animEffect filter="fade" transition="in">
                                      <p:cBhvr>
                                        <p:cTn dur="500"/>
                                        <p:tgtEl>
                                          <p:spTgt spid="7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grpSp>
        <p:nvGrpSpPr>
          <p:cNvPr id="788" name="Google Shape;788;p32"/>
          <p:cNvGrpSpPr/>
          <p:nvPr/>
        </p:nvGrpSpPr>
        <p:grpSpPr>
          <a:xfrm>
            <a:off x="0" y="0"/>
            <a:ext cx="5962474" cy="4518298"/>
            <a:chOff x="432" y="768"/>
            <a:chExt cx="2514" cy="1513"/>
          </a:xfrm>
        </p:grpSpPr>
        <p:pic>
          <p:nvPicPr>
            <p:cNvPr descr="p41949-Saratov_Russia-Volga_River" id="789" name="Google Shape;789;p32"/>
            <p:cNvPicPr preferRelativeResize="0"/>
            <p:nvPr/>
          </p:nvPicPr>
          <p:blipFill rotWithShape="1">
            <a:blip r:embed="rId3">
              <a:alphaModFix/>
            </a:blip>
            <a:srcRect b="0" l="0" r="0" t="0"/>
            <a:stretch/>
          </p:blipFill>
          <p:spPr>
            <a:xfrm>
              <a:off x="432" y="768"/>
              <a:ext cx="2514" cy="1513"/>
            </a:xfrm>
            <a:prstGeom prst="rect">
              <a:avLst/>
            </a:prstGeom>
            <a:noFill/>
            <a:ln cap="sq" cmpd="sng" w="190500">
              <a:solidFill>
                <a:srgbClr val="C8C6BD"/>
              </a:solidFill>
              <a:prstDash val="solid"/>
              <a:miter lim="800000"/>
              <a:headEnd len="sm" w="sm" type="none"/>
              <a:tailEnd len="sm" w="sm" type="none"/>
            </a:ln>
            <a:effectLst>
              <a:outerShdw blurRad="254000" rotWithShape="0" algn="bl">
                <a:srgbClr val="000000">
                  <a:alpha val="42745"/>
                </a:srgbClr>
              </a:outerShdw>
            </a:effectLst>
          </p:spPr>
        </p:pic>
        <p:sp>
          <p:nvSpPr>
            <p:cNvPr id="790" name="Google Shape;790;p32"/>
            <p:cNvSpPr txBox="1"/>
            <p:nvPr/>
          </p:nvSpPr>
          <p:spPr>
            <a:xfrm>
              <a:off x="1085" y="2069"/>
              <a:ext cx="1008" cy="21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dk1"/>
                  </a:solidFill>
                  <a:latin typeface="Times New Roman"/>
                  <a:ea typeface="Times New Roman"/>
                  <a:cs typeface="Times New Roman"/>
                  <a:sym typeface="Times New Roman"/>
                </a:rPr>
                <a:t>Sông Vônga</a:t>
              </a:r>
              <a:endParaRPr sz="2000">
                <a:solidFill>
                  <a:schemeClr val="dk1"/>
                </a:solidFill>
                <a:latin typeface="Times New Roman"/>
                <a:ea typeface="Times New Roman"/>
                <a:cs typeface="Times New Roman"/>
                <a:sym typeface="Times New Roman"/>
              </a:endParaRPr>
            </a:p>
          </p:txBody>
        </p:sp>
      </p:grpSp>
      <p:pic>
        <p:nvPicPr>
          <p:cNvPr id="791" name="Google Shape;791;p32"/>
          <p:cNvPicPr preferRelativeResize="0"/>
          <p:nvPr/>
        </p:nvPicPr>
        <p:blipFill rotWithShape="1">
          <a:blip r:embed="rId4">
            <a:alphaModFix/>
          </a:blip>
          <a:srcRect b="0" l="0" r="0" t="0"/>
          <a:stretch/>
        </p:blipFill>
        <p:spPr>
          <a:xfrm>
            <a:off x="5373430" y="2068124"/>
            <a:ext cx="6818569" cy="4780027"/>
          </a:xfrm>
          <a:prstGeom prst="rect">
            <a:avLst/>
          </a:prstGeom>
          <a:noFill/>
          <a:ln cap="sq" cmpd="sng" w="190500">
            <a:solidFill>
              <a:srgbClr val="C8C6BD"/>
            </a:solidFill>
            <a:prstDash val="solid"/>
            <a:miter lim="800000"/>
            <a:headEnd len="sm" w="sm" type="none"/>
            <a:tailEnd len="sm" w="sm" type="none"/>
          </a:ln>
          <a:effectLst>
            <a:outerShdw blurRad="254000" rotWithShape="0" algn="bl">
              <a:srgbClr val="000000">
                <a:alpha val="42745"/>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8"/>
                                        </p:tgtEl>
                                        <p:attrNameLst>
                                          <p:attrName>style.visibility</p:attrName>
                                        </p:attrNameLst>
                                      </p:cBhvr>
                                      <p:to>
                                        <p:strVal val="visible"/>
                                      </p:to>
                                    </p:set>
                                    <p:animEffect filter="fade" transition="in">
                                      <p:cBhvr>
                                        <p:cTn dur="500"/>
                                        <p:tgtEl>
                                          <p:spTgt spid="7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1"/>
                                        </p:tgtEl>
                                        <p:attrNameLst>
                                          <p:attrName>style.visibility</p:attrName>
                                        </p:attrNameLst>
                                      </p:cBhvr>
                                      <p:to>
                                        <p:strVal val="visible"/>
                                      </p:to>
                                    </p:set>
                                    <p:animEffect filter="fade" transition="in">
                                      <p:cBhvr>
                                        <p:cTn dur="500"/>
                                        <p:tgtEl>
                                          <p:spTgt spid="7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p33"/>
          <p:cNvSpPr/>
          <p:nvPr/>
        </p:nvSpPr>
        <p:spPr>
          <a:xfrm>
            <a:off x="667657" y="587498"/>
            <a:ext cx="11117942" cy="5262979"/>
          </a:xfrm>
          <a:prstGeom prst="rect">
            <a:avLst/>
          </a:prstGeom>
          <a:solidFill>
            <a:schemeClr val="lt1"/>
          </a:solidFill>
          <a:ln cap="flat" cmpd="sng" w="28575">
            <a:solidFill>
              <a:srgbClr val="C55A1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0000"/>
                </a:solidFill>
                <a:latin typeface="Calibri"/>
                <a:ea typeface="Calibri"/>
                <a:cs typeface="Calibri"/>
                <a:sym typeface="Calibri"/>
              </a:rPr>
              <a:t>Lớp:</a:t>
            </a:r>
            <a:r>
              <a:rPr lang="en-US" sz="2800">
                <a:solidFill>
                  <a:srgbClr val="000000"/>
                </a:solidFill>
                <a:latin typeface="Calibri"/>
                <a:ea typeface="Calibri"/>
                <a:cs typeface="Calibri"/>
                <a:sym typeface="Calibri"/>
              </a:rPr>
              <a:t>..............................</a:t>
            </a:r>
            <a:endParaRPr/>
          </a:p>
          <a:p>
            <a:pPr indent="0" lvl="0" marL="0" marR="0" rtl="0" algn="ctr">
              <a:spcBef>
                <a:spcPts val="0"/>
              </a:spcBef>
              <a:spcAft>
                <a:spcPts val="0"/>
              </a:spcAft>
              <a:buNone/>
            </a:pPr>
            <a:r>
              <a:rPr b="1" lang="en-US" sz="2800">
                <a:solidFill>
                  <a:srgbClr val="000000"/>
                </a:solidFill>
                <a:latin typeface="Calibri"/>
                <a:ea typeface="Calibri"/>
                <a:cs typeface="Calibri"/>
                <a:sym typeface="Calibri"/>
              </a:rPr>
              <a:t>PHIẾU HỌC TẬP SỐ 3</a:t>
            </a:r>
            <a:endParaRPr sz="2800">
              <a:solidFill>
                <a:srgbClr val="000000"/>
              </a:solidFill>
              <a:latin typeface="Calibri"/>
              <a:ea typeface="Calibri"/>
              <a:cs typeface="Calibri"/>
              <a:sym typeface="Calibri"/>
            </a:endParaRPr>
          </a:p>
          <a:p>
            <a:pPr indent="0" lvl="0" marL="0" marR="0" rtl="0" algn="l">
              <a:spcBef>
                <a:spcPts val="0"/>
              </a:spcBef>
              <a:spcAft>
                <a:spcPts val="0"/>
              </a:spcAft>
              <a:buNone/>
            </a:pPr>
            <a:r>
              <a:rPr b="1" lang="en-US" sz="2800" u="sng">
                <a:solidFill>
                  <a:srgbClr val="000000"/>
                </a:solidFill>
                <a:latin typeface="Calibri"/>
                <a:ea typeface="Calibri"/>
                <a:cs typeface="Calibri"/>
                <a:sym typeface="Calibri"/>
              </a:rPr>
              <a:t>Nhóm 3</a:t>
            </a:r>
            <a:r>
              <a:rPr b="1" lang="en-US" sz="2800">
                <a:solidFill>
                  <a:srgbClr val="000000"/>
                </a:solidFill>
                <a:latin typeface="Calibri"/>
                <a:ea typeface="Calibri"/>
                <a:cs typeface="Calibri"/>
                <a:sym typeface="Calibri"/>
              </a:rPr>
              <a:t>: </a:t>
            </a:r>
            <a:r>
              <a:rPr lang="en-US" sz="2800">
                <a:solidFill>
                  <a:srgbClr val="000000"/>
                </a:solidFill>
                <a:latin typeface="Calibri"/>
                <a:ea typeface="Calibri"/>
                <a:cs typeface="Calibri"/>
                <a:sym typeface="Calibri"/>
              </a:rPr>
              <a:t>Dựa vào Hình 1.1, em hãy:</a:t>
            </a:r>
            <a:endParaRPr/>
          </a:p>
          <a:p>
            <a:pPr indent="0" lvl="0" marL="0" marR="0" rtl="0" algn="l">
              <a:spcBef>
                <a:spcPts val="0"/>
              </a:spcBef>
              <a:spcAft>
                <a:spcPts val="0"/>
              </a:spcAft>
              <a:buNone/>
            </a:pPr>
            <a:r>
              <a:rPr lang="en-US" sz="2800">
                <a:solidFill>
                  <a:srgbClr val="000000"/>
                </a:solidFill>
                <a:latin typeface="Calibri"/>
                <a:ea typeface="Calibri"/>
                <a:cs typeface="Calibri"/>
                <a:sym typeface="Calibri"/>
              </a:rPr>
              <a:t>- </a:t>
            </a:r>
            <a:r>
              <a:rPr i="1" lang="en-US" sz="2800">
                <a:solidFill>
                  <a:srgbClr val="FF0000"/>
                </a:solidFill>
                <a:latin typeface="Times New Roman"/>
                <a:ea typeface="Times New Roman"/>
                <a:cs typeface="Times New Roman"/>
                <a:sym typeface="Times New Roman"/>
              </a:rPr>
              <a:t>Nhận xét mạng lưới sông ngòi ở Châu Âu?</a:t>
            </a:r>
            <a:r>
              <a:rPr lang="en-US" sz="2800">
                <a:solidFill>
                  <a:srgbClr val="000000"/>
                </a:solidFill>
                <a:latin typeface="Calibri"/>
                <a:ea typeface="Calibri"/>
                <a:cs typeface="Calibri"/>
                <a:sym typeface="Calibri"/>
              </a:rPr>
              <a:t>Xác định các con sông lớn ở châu Âu: Von-ga, Đa-nuyp, Rai-nơ trên bản đồ.</a:t>
            </a:r>
            <a:endParaRPr/>
          </a:p>
          <a:p>
            <a:pPr indent="0" lvl="0" marL="0" marR="0" rtl="0" algn="l">
              <a:spcBef>
                <a:spcPts val="0"/>
              </a:spcBef>
              <a:spcAft>
                <a:spcPts val="0"/>
              </a:spcAft>
              <a:buNone/>
            </a:pPr>
            <a:r>
              <a:rPr lang="en-US" sz="2800">
                <a:solidFill>
                  <a:srgbClr val="000000"/>
                </a:solidFill>
                <a:latin typeface="Calibri"/>
                <a:ea typeface="Calibri"/>
                <a:cs typeface="Calibri"/>
                <a:sym typeface="Calibri"/>
              </a:rPr>
              <a:t>- Cho biết các con sông trên đổ ra biển và đại dương nào?</a:t>
            </a:r>
            <a:endParaRPr/>
          </a:p>
          <a:p>
            <a:pPr indent="0" lvl="0" marL="0" marR="0" rtl="0" algn="l">
              <a:spcBef>
                <a:spcPts val="0"/>
              </a:spcBef>
              <a:spcAft>
                <a:spcPts val="0"/>
              </a:spcAft>
              <a:buNone/>
            </a:pPr>
            <a:r>
              <a:rPr lang="en-US" sz="2800">
                <a:solidFill>
                  <a:srgbClr val="000000"/>
                </a:solidFill>
                <a:latin typeface="Calibri"/>
                <a:ea typeface="Calibri"/>
                <a:cs typeface="Calibri"/>
                <a:sym typeface="Calibri"/>
              </a:rPr>
              <a:t>- Cho biết sông ở Bắc Băng Dương có đặc điểm gì?</a:t>
            </a:r>
            <a:endParaRPr/>
          </a:p>
          <a:p>
            <a:pPr indent="0" lvl="0" marL="0" marR="0" rtl="0" algn="l">
              <a:spcBef>
                <a:spcPts val="0"/>
              </a:spcBef>
              <a:spcAft>
                <a:spcPts val="0"/>
              </a:spcAft>
              <a:buNone/>
            </a:pPr>
            <a:r>
              <a:rPr lang="en-US" sz="2800">
                <a:solidFill>
                  <a:srgbClr val="000000"/>
                </a:solidFill>
                <a:latin typeface="Calibri"/>
                <a:ea typeface="Calibri"/>
                <a:cs typeface="Calibri"/>
                <a:sym typeface="Calibri"/>
              </a:rPr>
              <a:t>- Điền vào chỗ trống những thông tin còn thiếu về đặc điểm sông ngòi châu Âu:</a:t>
            </a:r>
            <a:endParaRPr/>
          </a:p>
          <a:p>
            <a:pPr indent="0" lvl="0" marL="0" marR="0" rtl="0" algn="l">
              <a:spcBef>
                <a:spcPts val="0"/>
              </a:spcBef>
              <a:spcAft>
                <a:spcPts val="0"/>
              </a:spcAft>
              <a:buNone/>
            </a:pPr>
            <a:r>
              <a:rPr lang="en-US" sz="2800">
                <a:solidFill>
                  <a:srgbClr val="000000"/>
                </a:solidFill>
                <a:latin typeface="Calibri"/>
                <a:ea typeface="Calibri"/>
                <a:cs typeface="Calibri"/>
                <a:sym typeface="Calibri"/>
              </a:rPr>
              <a:t>Châu Âu có mạng lưới sông ngòi (1)…………………….  phần lớn các sông (2)……………….quanh năm, không có (3)……………., được nối với nhau bởi hệ thống (4)………….</a:t>
            </a:r>
            <a:endParaRPr b="0" i="0" sz="2800">
              <a:solidFill>
                <a:srgbClr val="000000"/>
              </a:solidFill>
              <a:latin typeface="Calibri"/>
              <a:ea typeface="Calibri"/>
              <a:cs typeface="Calibri"/>
              <a:sym typeface="Calibri"/>
            </a:endParaRPr>
          </a:p>
        </p:txBody>
      </p:sp>
      <p:sp>
        <p:nvSpPr>
          <p:cNvPr id="797" name="Google Shape;797;p33"/>
          <p:cNvSpPr/>
          <p:nvPr/>
        </p:nvSpPr>
        <p:spPr>
          <a:xfrm>
            <a:off x="5977719" y="4380931"/>
            <a:ext cx="2142700" cy="504968"/>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FF0000"/>
                </a:solidFill>
                <a:latin typeface="Times New Roman"/>
                <a:ea typeface="Times New Roman"/>
                <a:cs typeface="Times New Roman"/>
                <a:sym typeface="Times New Roman"/>
              </a:rPr>
              <a:t>dày đặc</a:t>
            </a:r>
            <a:endParaRPr b="1" sz="2800">
              <a:solidFill>
                <a:srgbClr val="FF0000"/>
              </a:solidFill>
              <a:latin typeface="Times New Roman"/>
              <a:ea typeface="Times New Roman"/>
              <a:cs typeface="Times New Roman"/>
              <a:sym typeface="Times New Roman"/>
            </a:endParaRPr>
          </a:p>
        </p:txBody>
      </p:sp>
      <p:sp>
        <p:nvSpPr>
          <p:cNvPr id="798" name="Google Shape;798;p33"/>
          <p:cNvSpPr/>
          <p:nvPr/>
        </p:nvSpPr>
        <p:spPr>
          <a:xfrm>
            <a:off x="928048" y="4790364"/>
            <a:ext cx="2142700" cy="504968"/>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FF0000"/>
                </a:solidFill>
                <a:latin typeface="Times New Roman"/>
                <a:ea typeface="Times New Roman"/>
                <a:cs typeface="Times New Roman"/>
                <a:sym typeface="Times New Roman"/>
              </a:rPr>
              <a:t>đầy nước</a:t>
            </a:r>
            <a:endParaRPr b="1" sz="2800">
              <a:solidFill>
                <a:srgbClr val="FF0000"/>
              </a:solidFill>
              <a:latin typeface="Times New Roman"/>
              <a:ea typeface="Times New Roman"/>
              <a:cs typeface="Times New Roman"/>
              <a:sym typeface="Times New Roman"/>
            </a:endParaRPr>
          </a:p>
        </p:txBody>
      </p:sp>
      <p:sp>
        <p:nvSpPr>
          <p:cNvPr id="799" name="Google Shape;799;p33"/>
          <p:cNvSpPr/>
          <p:nvPr/>
        </p:nvSpPr>
        <p:spPr>
          <a:xfrm>
            <a:off x="5977719" y="4804012"/>
            <a:ext cx="2142700" cy="504968"/>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FF0000"/>
                </a:solidFill>
                <a:latin typeface="Times New Roman"/>
                <a:ea typeface="Times New Roman"/>
                <a:cs typeface="Times New Roman"/>
                <a:sym typeface="Times New Roman"/>
              </a:rPr>
              <a:t>lũ lớn</a:t>
            </a:r>
            <a:endParaRPr b="1" sz="2800">
              <a:solidFill>
                <a:srgbClr val="FF0000"/>
              </a:solidFill>
              <a:latin typeface="Times New Roman"/>
              <a:ea typeface="Times New Roman"/>
              <a:cs typeface="Times New Roman"/>
              <a:sym typeface="Times New Roman"/>
            </a:endParaRPr>
          </a:p>
        </p:txBody>
      </p:sp>
      <p:sp>
        <p:nvSpPr>
          <p:cNvPr id="800" name="Google Shape;800;p33"/>
          <p:cNvSpPr/>
          <p:nvPr/>
        </p:nvSpPr>
        <p:spPr>
          <a:xfrm>
            <a:off x="1651380" y="5240741"/>
            <a:ext cx="3057098" cy="504968"/>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FF0000"/>
                </a:solidFill>
                <a:latin typeface="Times New Roman"/>
                <a:ea typeface="Times New Roman"/>
                <a:cs typeface="Times New Roman"/>
                <a:sym typeface="Times New Roman"/>
              </a:rPr>
              <a:t>các kênh đào</a:t>
            </a:r>
            <a:endParaRPr b="1" sz="2800">
              <a:solidFill>
                <a:srgbClr val="FF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7"/>
                                        </p:tgtEl>
                                        <p:attrNameLst>
                                          <p:attrName>style.visibility</p:attrName>
                                        </p:attrNameLst>
                                      </p:cBhvr>
                                      <p:to>
                                        <p:strVal val="visible"/>
                                      </p:to>
                                    </p:set>
                                    <p:animEffect filter="fade" transition="in">
                                      <p:cBhvr>
                                        <p:cTn dur="500"/>
                                        <p:tgtEl>
                                          <p:spTgt spid="7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8"/>
                                        </p:tgtEl>
                                        <p:attrNameLst>
                                          <p:attrName>style.visibility</p:attrName>
                                        </p:attrNameLst>
                                      </p:cBhvr>
                                      <p:to>
                                        <p:strVal val="visible"/>
                                      </p:to>
                                    </p:set>
                                    <p:animEffect filter="fade" transition="in">
                                      <p:cBhvr>
                                        <p:cTn dur="500"/>
                                        <p:tgtEl>
                                          <p:spTgt spid="7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9"/>
                                        </p:tgtEl>
                                        <p:attrNameLst>
                                          <p:attrName>style.visibility</p:attrName>
                                        </p:attrNameLst>
                                      </p:cBhvr>
                                      <p:to>
                                        <p:strVal val="visible"/>
                                      </p:to>
                                    </p:set>
                                    <p:animEffect filter="fade" transition="in">
                                      <p:cBhvr>
                                        <p:cTn dur="1000"/>
                                        <p:tgtEl>
                                          <p:spTgt spid="7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0"/>
                                        </p:tgtEl>
                                        <p:attrNameLst>
                                          <p:attrName>style.visibility</p:attrName>
                                        </p:attrNameLst>
                                      </p:cBhvr>
                                      <p:to>
                                        <p:strVal val="visible"/>
                                      </p:to>
                                    </p:set>
                                    <p:animEffect filter="fade" transition="in">
                                      <p:cBhvr>
                                        <p:cTn dur="500"/>
                                        <p:tgtEl>
                                          <p:spTgt spid="8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34"/>
          <p:cNvSpPr txBox="1"/>
          <p:nvPr/>
        </p:nvSpPr>
        <p:spPr>
          <a:xfrm>
            <a:off x="1752600" y="228600"/>
            <a:ext cx="8915400" cy="584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3200">
              <a:solidFill>
                <a:srgbClr val="FF0000"/>
              </a:solidFill>
              <a:latin typeface="Calibri"/>
              <a:ea typeface="Calibri"/>
              <a:cs typeface="Calibri"/>
              <a:sym typeface="Calibri"/>
            </a:endParaRPr>
          </a:p>
        </p:txBody>
      </p:sp>
      <p:sp>
        <p:nvSpPr>
          <p:cNvPr id="806" name="Google Shape;806;p34"/>
          <p:cNvSpPr/>
          <p:nvPr/>
        </p:nvSpPr>
        <p:spPr>
          <a:xfrm>
            <a:off x="1752600" y="0"/>
            <a:ext cx="8915400" cy="1371600"/>
          </a:xfrm>
          <a:prstGeom prst="cloud">
            <a:avLst/>
          </a:prstGeom>
          <a:no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200">
                <a:solidFill>
                  <a:srgbClr val="FF0000"/>
                </a:solidFill>
                <a:latin typeface="Times New Roman"/>
                <a:ea typeface="Times New Roman"/>
                <a:cs typeface="Times New Roman"/>
                <a:sym typeface="Times New Roman"/>
              </a:rPr>
              <a:t>Quan sát  các ảnh sau: Nêu giá trị của sông ngòi Châu Âu.</a:t>
            </a:r>
            <a:endParaRPr/>
          </a:p>
        </p:txBody>
      </p:sp>
      <p:grpSp>
        <p:nvGrpSpPr>
          <p:cNvPr id="807" name="Google Shape;807;p34"/>
          <p:cNvGrpSpPr/>
          <p:nvPr/>
        </p:nvGrpSpPr>
        <p:grpSpPr>
          <a:xfrm>
            <a:off x="1462584" y="1524000"/>
            <a:ext cx="9266832" cy="5181600"/>
            <a:chOff x="1524000" y="1524000"/>
            <a:chExt cx="9266832" cy="5181600"/>
          </a:xfrm>
        </p:grpSpPr>
        <p:pic>
          <p:nvPicPr>
            <p:cNvPr descr="paris0510070016rk5" id="808" name="Google Shape;808;p34"/>
            <p:cNvPicPr preferRelativeResize="0"/>
            <p:nvPr/>
          </p:nvPicPr>
          <p:blipFill rotWithShape="1">
            <a:blip r:embed="rId3">
              <a:alphaModFix/>
            </a:blip>
            <a:srcRect b="0" l="0" r="0" t="0"/>
            <a:stretch/>
          </p:blipFill>
          <p:spPr>
            <a:xfrm>
              <a:off x="7780932" y="4545012"/>
              <a:ext cx="2971800" cy="2079307"/>
            </a:xfrm>
            <a:prstGeom prst="rect">
              <a:avLst/>
            </a:prstGeom>
            <a:noFill/>
            <a:ln cap="flat" cmpd="sng" w="57150">
              <a:solidFill>
                <a:srgbClr val="0000CC"/>
              </a:solidFill>
              <a:prstDash val="solid"/>
              <a:miter lim="800000"/>
              <a:headEnd len="sm" w="sm" type="none"/>
              <a:tailEnd len="sm" w="sm" type="none"/>
            </a:ln>
          </p:spPr>
        </p:pic>
        <p:pic>
          <p:nvPicPr>
            <p:cNvPr descr="t038274a" id="809" name="Google Shape;809;p34"/>
            <p:cNvPicPr preferRelativeResize="0"/>
            <p:nvPr/>
          </p:nvPicPr>
          <p:blipFill rotWithShape="1">
            <a:blip r:embed="rId4">
              <a:alphaModFix/>
            </a:blip>
            <a:srcRect b="0" l="0" r="0" t="0"/>
            <a:stretch/>
          </p:blipFill>
          <p:spPr>
            <a:xfrm>
              <a:off x="1524000" y="4545013"/>
              <a:ext cx="2971800" cy="2160587"/>
            </a:xfrm>
            <a:prstGeom prst="rect">
              <a:avLst/>
            </a:prstGeom>
            <a:noFill/>
            <a:ln>
              <a:noFill/>
            </a:ln>
          </p:spPr>
        </p:pic>
        <p:pic>
          <p:nvPicPr>
            <p:cNvPr descr="dlduc-traitimca11" id="810" name="Google Shape;810;p34"/>
            <p:cNvPicPr preferRelativeResize="0"/>
            <p:nvPr/>
          </p:nvPicPr>
          <p:blipFill rotWithShape="1">
            <a:blip r:embed="rId5">
              <a:alphaModFix/>
            </a:blip>
            <a:srcRect b="0" l="0" r="0" t="0"/>
            <a:stretch/>
          </p:blipFill>
          <p:spPr>
            <a:xfrm>
              <a:off x="7780932" y="1524000"/>
              <a:ext cx="2971800" cy="2275840"/>
            </a:xfrm>
            <a:prstGeom prst="rect">
              <a:avLst/>
            </a:prstGeom>
            <a:noFill/>
            <a:ln cap="flat" cmpd="sng" w="57150">
              <a:solidFill>
                <a:srgbClr val="0066FF"/>
              </a:solidFill>
              <a:prstDash val="solid"/>
              <a:miter lim="800000"/>
              <a:headEnd len="sm" w="sm" type="none"/>
              <a:tailEnd len="sm" w="sm" type="none"/>
            </a:ln>
          </p:spPr>
        </p:pic>
        <p:pic>
          <p:nvPicPr>
            <p:cNvPr descr="Mot goc pho o Vo-ni-do (I-ta-li-a)" id="811" name="Google Shape;811;p34"/>
            <p:cNvPicPr preferRelativeResize="0"/>
            <p:nvPr/>
          </p:nvPicPr>
          <p:blipFill rotWithShape="1">
            <a:blip r:embed="rId6">
              <a:alphaModFix/>
            </a:blip>
            <a:srcRect b="0" l="0" r="0" t="0"/>
            <a:stretch/>
          </p:blipFill>
          <p:spPr>
            <a:xfrm>
              <a:off x="4610100" y="4545012"/>
              <a:ext cx="2971800" cy="2084388"/>
            </a:xfrm>
            <a:prstGeom prst="rect">
              <a:avLst/>
            </a:prstGeom>
            <a:noFill/>
            <a:ln cap="flat" cmpd="sng" w="57150">
              <a:solidFill>
                <a:srgbClr val="0000FF"/>
              </a:solidFill>
              <a:prstDash val="solid"/>
              <a:miter lim="800000"/>
              <a:headEnd len="sm" w="sm" type="none"/>
              <a:tailEnd len="sm" w="sm" type="none"/>
            </a:ln>
          </p:spPr>
        </p:pic>
        <p:pic>
          <p:nvPicPr>
            <p:cNvPr descr="DB DUC" id="812" name="Google Shape;812;p34"/>
            <p:cNvPicPr preferRelativeResize="0"/>
            <p:nvPr/>
          </p:nvPicPr>
          <p:blipFill rotWithShape="1">
            <a:blip r:embed="rId7">
              <a:alphaModFix/>
            </a:blip>
            <a:srcRect b="0" l="0" r="0" t="0"/>
            <a:stretch/>
          </p:blipFill>
          <p:spPr>
            <a:xfrm>
              <a:off x="4610100" y="1524000"/>
              <a:ext cx="2971800" cy="2275840"/>
            </a:xfrm>
            <a:prstGeom prst="rect">
              <a:avLst/>
            </a:prstGeom>
            <a:noFill/>
            <a:ln cap="flat" cmpd="sng" w="57150">
              <a:solidFill>
                <a:schemeClr val="dk1"/>
              </a:solidFill>
              <a:prstDash val="solid"/>
              <a:miter lim="800000"/>
              <a:headEnd len="sm" w="sm" type="none"/>
              <a:tailEnd len="sm" w="sm" type="none"/>
            </a:ln>
          </p:spPr>
        </p:pic>
        <p:pic>
          <p:nvPicPr>
            <p:cNvPr descr="Mot dap thuy dien trong vung nui o chau Au" id="813" name="Google Shape;813;p34"/>
            <p:cNvPicPr preferRelativeResize="0"/>
            <p:nvPr/>
          </p:nvPicPr>
          <p:blipFill rotWithShape="1">
            <a:blip r:embed="rId8">
              <a:alphaModFix/>
            </a:blip>
            <a:srcRect b="0" l="0" r="0" t="0"/>
            <a:stretch/>
          </p:blipFill>
          <p:spPr>
            <a:xfrm>
              <a:off x="1562100" y="1524000"/>
              <a:ext cx="2895600" cy="2275840"/>
            </a:xfrm>
            <a:prstGeom prst="rect">
              <a:avLst/>
            </a:prstGeom>
            <a:noFill/>
            <a:ln cap="flat" cmpd="sng" w="57150">
              <a:solidFill>
                <a:schemeClr val="dk1"/>
              </a:solidFill>
              <a:prstDash val="solid"/>
              <a:miter lim="800000"/>
              <a:headEnd len="sm" w="sm" type="none"/>
              <a:tailEnd len="sm" w="sm" type="none"/>
            </a:ln>
          </p:spPr>
        </p:pic>
        <p:sp>
          <p:nvSpPr>
            <p:cNvPr id="814" name="Google Shape;814;p34"/>
            <p:cNvSpPr txBox="1"/>
            <p:nvPr/>
          </p:nvSpPr>
          <p:spPr>
            <a:xfrm>
              <a:off x="1562100" y="1524001"/>
              <a:ext cx="2895600" cy="43021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rgbClr val="0C0C0C"/>
                  </a:solidFill>
                  <a:latin typeface="Calibri"/>
                  <a:ea typeface="Calibri"/>
                  <a:cs typeface="Calibri"/>
                  <a:sym typeface="Calibri"/>
                </a:rPr>
                <a:t>     </a:t>
              </a:r>
              <a:r>
                <a:rPr b="1" lang="en-US" sz="2200">
                  <a:solidFill>
                    <a:srgbClr val="0C0C0C"/>
                  </a:solidFill>
                  <a:latin typeface="Calibri"/>
                  <a:ea typeface="Calibri"/>
                  <a:cs typeface="Calibri"/>
                  <a:sym typeface="Calibri"/>
                </a:rPr>
                <a:t>Đập thủy điện</a:t>
              </a:r>
              <a:endParaRPr b="1" sz="2200">
                <a:solidFill>
                  <a:srgbClr val="0C0C0C"/>
                </a:solidFill>
                <a:latin typeface="Calibri"/>
                <a:ea typeface="Calibri"/>
                <a:cs typeface="Calibri"/>
                <a:sym typeface="Calibri"/>
              </a:endParaRPr>
            </a:p>
          </p:txBody>
        </p:sp>
        <p:sp>
          <p:nvSpPr>
            <p:cNvPr id="815" name="Google Shape;815;p34"/>
            <p:cNvSpPr txBox="1"/>
            <p:nvPr/>
          </p:nvSpPr>
          <p:spPr>
            <a:xfrm>
              <a:off x="4533900" y="1533526"/>
              <a:ext cx="3124200" cy="43021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rgbClr val="0C0C0C"/>
                  </a:solidFill>
                  <a:latin typeface="Calibri"/>
                  <a:ea typeface="Calibri"/>
                  <a:cs typeface="Calibri"/>
                  <a:sym typeface="Calibri"/>
                </a:rPr>
                <a:t>Công trình thủy lợi</a:t>
              </a:r>
              <a:endParaRPr b="1" sz="2200">
                <a:solidFill>
                  <a:srgbClr val="0C0C0C"/>
                </a:solidFill>
                <a:latin typeface="Calibri"/>
                <a:ea typeface="Calibri"/>
                <a:cs typeface="Calibri"/>
                <a:sym typeface="Calibri"/>
              </a:endParaRPr>
            </a:p>
          </p:txBody>
        </p:sp>
        <p:sp>
          <p:nvSpPr>
            <p:cNvPr id="816" name="Google Shape;816;p34"/>
            <p:cNvSpPr txBox="1"/>
            <p:nvPr/>
          </p:nvSpPr>
          <p:spPr>
            <a:xfrm>
              <a:off x="7742832" y="1524001"/>
              <a:ext cx="3048000" cy="43021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chemeClr val="dk1"/>
                  </a:solidFill>
                  <a:latin typeface="Calibri"/>
                  <a:ea typeface="Calibri"/>
                  <a:cs typeface="Calibri"/>
                  <a:sym typeface="Calibri"/>
                </a:rPr>
                <a:t> Giao thông</a:t>
              </a:r>
              <a:endParaRPr b="1" sz="2200">
                <a:solidFill>
                  <a:schemeClr val="dk1"/>
                </a:solidFill>
                <a:latin typeface="Calibri"/>
                <a:ea typeface="Calibri"/>
                <a:cs typeface="Calibri"/>
                <a:sym typeface="Calibri"/>
              </a:endParaRPr>
            </a:p>
          </p:txBody>
        </p:sp>
        <p:sp>
          <p:nvSpPr>
            <p:cNvPr id="817" name="Google Shape;817;p34"/>
            <p:cNvSpPr txBox="1"/>
            <p:nvPr/>
          </p:nvSpPr>
          <p:spPr>
            <a:xfrm>
              <a:off x="1524000" y="4076701"/>
              <a:ext cx="2971800" cy="43021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rgbClr val="FF0000"/>
                  </a:solidFill>
                  <a:latin typeface="Calibri"/>
                  <a:ea typeface="Calibri"/>
                  <a:cs typeface="Calibri"/>
                  <a:sym typeface="Calibri"/>
                </a:rPr>
                <a:t>         </a:t>
              </a:r>
              <a:r>
                <a:rPr b="1" lang="en-US" sz="2200">
                  <a:solidFill>
                    <a:srgbClr val="0C0C0C"/>
                  </a:solidFill>
                  <a:latin typeface="Calibri"/>
                  <a:ea typeface="Calibri"/>
                  <a:cs typeface="Calibri"/>
                  <a:sym typeface="Calibri"/>
                </a:rPr>
                <a:t>Đánh cá </a:t>
              </a:r>
              <a:endParaRPr/>
            </a:p>
          </p:txBody>
        </p:sp>
        <p:sp>
          <p:nvSpPr>
            <p:cNvPr id="818" name="Google Shape;818;p34"/>
            <p:cNvSpPr txBox="1"/>
            <p:nvPr/>
          </p:nvSpPr>
          <p:spPr>
            <a:xfrm>
              <a:off x="7742832" y="4076701"/>
              <a:ext cx="3048000" cy="43021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rgbClr val="FF0000"/>
                  </a:solidFill>
                  <a:latin typeface="Calibri"/>
                  <a:ea typeface="Calibri"/>
                  <a:cs typeface="Calibri"/>
                  <a:sym typeface="Calibri"/>
                </a:rPr>
                <a:t> </a:t>
              </a:r>
              <a:r>
                <a:rPr b="1" lang="en-US" sz="2200">
                  <a:solidFill>
                    <a:srgbClr val="0C0C0C"/>
                  </a:solidFill>
                  <a:latin typeface="Calibri"/>
                  <a:ea typeface="Calibri"/>
                  <a:cs typeface="Calibri"/>
                  <a:sym typeface="Calibri"/>
                </a:rPr>
                <a:t>Du lịch</a:t>
              </a:r>
              <a:endParaRPr b="1" sz="2200">
                <a:solidFill>
                  <a:srgbClr val="0C0C0C"/>
                </a:solidFill>
                <a:latin typeface="Calibri"/>
                <a:ea typeface="Calibri"/>
                <a:cs typeface="Calibri"/>
                <a:sym typeface="Calibri"/>
              </a:endParaRPr>
            </a:p>
          </p:txBody>
        </p:sp>
        <p:sp>
          <p:nvSpPr>
            <p:cNvPr id="819" name="Google Shape;819;p34"/>
            <p:cNvSpPr txBox="1"/>
            <p:nvPr/>
          </p:nvSpPr>
          <p:spPr>
            <a:xfrm>
              <a:off x="4495800" y="4076701"/>
              <a:ext cx="3200400" cy="43021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rgbClr val="FF0000"/>
                  </a:solidFill>
                  <a:latin typeface="Calibri"/>
                  <a:ea typeface="Calibri"/>
                  <a:cs typeface="Calibri"/>
                  <a:sym typeface="Calibri"/>
                </a:rPr>
                <a:t> </a:t>
              </a:r>
              <a:r>
                <a:rPr b="1" lang="en-US" sz="2200">
                  <a:solidFill>
                    <a:srgbClr val="0C0C0C"/>
                  </a:solidFill>
                  <a:latin typeface="Calibri"/>
                  <a:ea typeface="Calibri"/>
                  <a:cs typeface="Calibri"/>
                  <a:sym typeface="Calibri"/>
                </a:rPr>
                <a:t>Sinh hoạt trên sông</a:t>
              </a:r>
              <a:endParaRPr b="1" sz="2200">
                <a:solidFill>
                  <a:srgbClr val="0C0C0C"/>
                </a:solidFill>
                <a:latin typeface="Calibri"/>
                <a:ea typeface="Calibri"/>
                <a:cs typeface="Calibri"/>
                <a:sym typeface="Calibri"/>
              </a:endParaRPr>
            </a:p>
          </p:txBody>
        </p:sp>
        <p:sp>
          <p:nvSpPr>
            <p:cNvPr id="820" name="Google Shape;820;p34"/>
            <p:cNvSpPr/>
            <p:nvPr/>
          </p:nvSpPr>
          <p:spPr>
            <a:xfrm>
              <a:off x="1524000" y="3581400"/>
              <a:ext cx="457200" cy="355600"/>
            </a:xfrm>
            <a:prstGeom prst="ellipse">
              <a:avLst/>
            </a:prstGeom>
            <a:solidFill>
              <a:srgbClr val="FF000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1</a:t>
              </a:r>
              <a:endParaRPr/>
            </a:p>
          </p:txBody>
        </p:sp>
        <p:sp>
          <p:nvSpPr>
            <p:cNvPr id="821" name="Google Shape;821;p34"/>
            <p:cNvSpPr/>
            <p:nvPr/>
          </p:nvSpPr>
          <p:spPr>
            <a:xfrm>
              <a:off x="4648200" y="3505200"/>
              <a:ext cx="457200" cy="355600"/>
            </a:xfrm>
            <a:prstGeom prst="ellipse">
              <a:avLst/>
            </a:prstGeom>
            <a:solidFill>
              <a:srgbClr val="FF000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2</a:t>
              </a:r>
              <a:endParaRPr/>
            </a:p>
          </p:txBody>
        </p:sp>
        <p:sp>
          <p:nvSpPr>
            <p:cNvPr id="822" name="Google Shape;822;p34"/>
            <p:cNvSpPr/>
            <p:nvPr/>
          </p:nvSpPr>
          <p:spPr>
            <a:xfrm>
              <a:off x="7971432" y="3505200"/>
              <a:ext cx="457200" cy="355600"/>
            </a:xfrm>
            <a:prstGeom prst="ellipse">
              <a:avLst/>
            </a:prstGeom>
            <a:solidFill>
              <a:srgbClr val="FF000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3</a:t>
              </a:r>
              <a:endParaRPr/>
            </a:p>
          </p:txBody>
        </p:sp>
        <p:sp>
          <p:nvSpPr>
            <p:cNvPr id="823" name="Google Shape;823;p34"/>
            <p:cNvSpPr/>
            <p:nvPr/>
          </p:nvSpPr>
          <p:spPr>
            <a:xfrm>
              <a:off x="1600200" y="6324600"/>
              <a:ext cx="457200" cy="355600"/>
            </a:xfrm>
            <a:prstGeom prst="ellipse">
              <a:avLst/>
            </a:prstGeom>
            <a:solidFill>
              <a:srgbClr val="FF000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4</a:t>
              </a:r>
              <a:endParaRPr/>
            </a:p>
          </p:txBody>
        </p:sp>
        <p:sp>
          <p:nvSpPr>
            <p:cNvPr id="824" name="Google Shape;824;p34"/>
            <p:cNvSpPr/>
            <p:nvPr/>
          </p:nvSpPr>
          <p:spPr>
            <a:xfrm>
              <a:off x="4572000" y="6324600"/>
              <a:ext cx="457200" cy="355600"/>
            </a:xfrm>
            <a:prstGeom prst="ellipse">
              <a:avLst/>
            </a:prstGeom>
            <a:solidFill>
              <a:srgbClr val="FF000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5</a:t>
              </a:r>
              <a:endParaRPr/>
            </a:p>
          </p:txBody>
        </p:sp>
        <p:sp>
          <p:nvSpPr>
            <p:cNvPr id="825" name="Google Shape;825;p34"/>
            <p:cNvSpPr/>
            <p:nvPr/>
          </p:nvSpPr>
          <p:spPr>
            <a:xfrm>
              <a:off x="7895232" y="6324600"/>
              <a:ext cx="457200" cy="355600"/>
            </a:xfrm>
            <a:prstGeom prst="ellipse">
              <a:avLst/>
            </a:prstGeom>
            <a:solidFill>
              <a:srgbClr val="FF000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6</a:t>
              </a:r>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35"/>
          <p:cNvSpPr txBox="1"/>
          <p:nvPr/>
        </p:nvSpPr>
        <p:spPr>
          <a:xfrm>
            <a:off x="75638" y="565166"/>
            <a:ext cx="533896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C00000"/>
                </a:solidFill>
                <a:latin typeface="Times New Roman"/>
                <a:ea typeface="Times New Roman"/>
                <a:cs typeface="Times New Roman"/>
                <a:sym typeface="Times New Roman"/>
              </a:rPr>
              <a:t>2. Đặc điểm tự nhiên châu Âu:</a:t>
            </a:r>
            <a:endParaRPr/>
          </a:p>
        </p:txBody>
      </p:sp>
      <p:sp>
        <p:nvSpPr>
          <p:cNvPr id="831" name="Google Shape;831;p35"/>
          <p:cNvSpPr/>
          <p:nvPr/>
        </p:nvSpPr>
        <p:spPr>
          <a:xfrm>
            <a:off x="-43735" y="1839538"/>
            <a:ext cx="2788855" cy="52322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2800">
                <a:solidFill>
                  <a:srgbClr val="006600"/>
                </a:solidFill>
                <a:latin typeface="Times New Roman"/>
                <a:ea typeface="Times New Roman"/>
                <a:cs typeface="Times New Roman"/>
                <a:sym typeface="Times New Roman"/>
              </a:rPr>
              <a:t>c. Sông ngòi</a:t>
            </a:r>
            <a:endParaRPr/>
          </a:p>
        </p:txBody>
      </p:sp>
      <p:sp>
        <p:nvSpPr>
          <p:cNvPr id="832" name="Google Shape;832;p35"/>
          <p:cNvSpPr/>
          <p:nvPr/>
        </p:nvSpPr>
        <p:spPr>
          <a:xfrm>
            <a:off x="75638" y="1423018"/>
            <a:ext cx="2349928" cy="52322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2800">
                <a:solidFill>
                  <a:srgbClr val="006600"/>
                </a:solidFill>
                <a:latin typeface="Times New Roman"/>
                <a:ea typeface="Times New Roman"/>
                <a:cs typeface="Times New Roman"/>
                <a:sym typeface="Times New Roman"/>
              </a:rPr>
              <a:t>b. Khí hậu</a:t>
            </a:r>
            <a:endParaRPr/>
          </a:p>
        </p:txBody>
      </p:sp>
      <p:sp>
        <p:nvSpPr>
          <p:cNvPr id="833" name="Google Shape;833;p35"/>
          <p:cNvSpPr/>
          <p:nvPr/>
        </p:nvSpPr>
        <p:spPr>
          <a:xfrm>
            <a:off x="229910" y="982499"/>
            <a:ext cx="2032028" cy="52322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2800">
                <a:solidFill>
                  <a:srgbClr val="006600"/>
                </a:solidFill>
                <a:latin typeface="Times New Roman"/>
                <a:ea typeface="Times New Roman"/>
                <a:cs typeface="Times New Roman"/>
                <a:sym typeface="Times New Roman"/>
              </a:rPr>
              <a:t>a. Địa hình</a:t>
            </a:r>
            <a:endParaRPr/>
          </a:p>
        </p:txBody>
      </p:sp>
      <p:sp>
        <p:nvSpPr>
          <p:cNvPr id="834" name="Google Shape;834;p35"/>
          <p:cNvSpPr txBox="1"/>
          <p:nvPr/>
        </p:nvSpPr>
        <p:spPr>
          <a:xfrm>
            <a:off x="124299" y="6129"/>
            <a:ext cx="12067701" cy="523220"/>
          </a:xfrm>
          <a:prstGeom prst="rect">
            <a:avLst/>
          </a:prstGeom>
          <a:solidFill>
            <a:srgbClr val="FFF2CC"/>
          </a:solidFill>
          <a:ln cap="flat" cmpd="sng" w="9525">
            <a:solidFill>
              <a:schemeClr val="accent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800" u="none">
                <a:solidFill>
                  <a:srgbClr val="2F5496"/>
                </a:solidFill>
                <a:latin typeface="Tahoma"/>
                <a:ea typeface="Tahoma"/>
                <a:cs typeface="Tahoma"/>
                <a:sym typeface="Tahoma"/>
              </a:rPr>
              <a:t>BÀI 1. THIÊN NHIÊN CHÂU ÂU.</a:t>
            </a:r>
            <a:endParaRPr/>
          </a:p>
        </p:txBody>
      </p:sp>
      <p:pic>
        <p:nvPicPr>
          <p:cNvPr id="835" name="Google Shape;835;p35"/>
          <p:cNvPicPr preferRelativeResize="0"/>
          <p:nvPr/>
        </p:nvPicPr>
        <p:blipFill rotWithShape="1">
          <a:blip r:embed="rId3">
            <a:alphaModFix/>
          </a:blip>
          <a:srcRect b="0" l="0" r="0" t="0"/>
          <a:stretch/>
        </p:blipFill>
        <p:spPr>
          <a:xfrm>
            <a:off x="75638" y="-118787"/>
            <a:ext cx="904775" cy="763405"/>
          </a:xfrm>
          <a:prstGeom prst="rect">
            <a:avLst/>
          </a:prstGeom>
          <a:noFill/>
          <a:ln>
            <a:noFill/>
          </a:ln>
        </p:spPr>
      </p:pic>
      <p:sp>
        <p:nvSpPr>
          <p:cNvPr id="836" name="Google Shape;836;p35"/>
          <p:cNvSpPr txBox="1"/>
          <p:nvPr/>
        </p:nvSpPr>
        <p:spPr>
          <a:xfrm>
            <a:off x="627797" y="2250141"/>
            <a:ext cx="10936406" cy="1307537"/>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2800">
                <a:solidFill>
                  <a:schemeClr val="dk1"/>
                </a:solidFill>
                <a:latin typeface="Times New Roman"/>
                <a:ea typeface="Times New Roman"/>
                <a:cs typeface="Times New Roman"/>
                <a:sym typeface="Times New Roman"/>
              </a:rPr>
              <a:t>- Mạng lưới sông ngòi dày đặc, lượng nước dồi dào. </a:t>
            </a:r>
            <a:endParaRPr/>
          </a:p>
          <a:p>
            <a:pPr indent="0" lvl="0" marL="0" marR="0" rtl="0" algn="l">
              <a:lnSpc>
                <a:spcPct val="150000"/>
              </a:lnSpc>
              <a:spcBef>
                <a:spcPts val="0"/>
              </a:spcBef>
              <a:spcAft>
                <a:spcPts val="0"/>
              </a:spcAft>
              <a:buNone/>
            </a:pPr>
            <a:r>
              <a:rPr lang="en-US" sz="2800">
                <a:solidFill>
                  <a:schemeClr val="dk1"/>
                </a:solidFill>
                <a:latin typeface="Times New Roman"/>
                <a:ea typeface="Times New Roman"/>
                <a:cs typeface="Times New Roman"/>
                <a:sym typeface="Times New Roman"/>
              </a:rPr>
              <a:t>- Các sông lớn: Đa-nuýp, Rai-nơ, Von-ga...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1"/>
                                        </p:tgtEl>
                                        <p:attrNameLst>
                                          <p:attrName>style.visibility</p:attrName>
                                        </p:attrNameLst>
                                      </p:cBhvr>
                                      <p:to>
                                        <p:strVal val="visible"/>
                                      </p:to>
                                    </p:set>
                                    <p:animEffect filter="fade" transition="in">
                                      <p:cBhvr>
                                        <p:cTn dur="500"/>
                                        <p:tgtEl>
                                          <p:spTgt spid="8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2"/>
                                        </p:tgtEl>
                                        <p:attrNameLst>
                                          <p:attrName>style.visibility</p:attrName>
                                        </p:attrNameLst>
                                      </p:cBhvr>
                                      <p:to>
                                        <p:strVal val="visible"/>
                                      </p:to>
                                    </p:set>
                                    <p:animEffect filter="fade" transition="in">
                                      <p:cBhvr>
                                        <p:cTn dur="500"/>
                                        <p:tgtEl>
                                          <p:spTgt spid="8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3"/>
                                        </p:tgtEl>
                                        <p:attrNameLst>
                                          <p:attrName>style.visibility</p:attrName>
                                        </p:attrNameLst>
                                      </p:cBhvr>
                                      <p:to>
                                        <p:strVal val="visible"/>
                                      </p:to>
                                    </p:set>
                                    <p:animEffect filter="fade" transition="in">
                                      <p:cBhvr>
                                        <p:cTn dur="500"/>
                                        <p:tgtEl>
                                          <p:spTgt spid="8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4"/>
                                        </p:tgtEl>
                                        <p:attrNameLst>
                                          <p:attrName>style.visibility</p:attrName>
                                        </p:attrNameLst>
                                      </p:cBhvr>
                                      <p:to>
                                        <p:strVal val="visible"/>
                                      </p:to>
                                    </p:set>
                                    <p:animEffect filter="fade" transition="in">
                                      <p:cBhvr>
                                        <p:cTn dur="80"/>
                                        <p:tgtEl>
                                          <p:spTgt spid="8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36"/>
          <p:cNvSpPr/>
          <p:nvPr/>
        </p:nvSpPr>
        <p:spPr>
          <a:xfrm>
            <a:off x="101856" y="977653"/>
            <a:ext cx="2204229" cy="52322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6600"/>
              </a:buClr>
              <a:buSzPts val="2800"/>
              <a:buFont typeface="Times New Roman"/>
              <a:buNone/>
            </a:pPr>
            <a:r>
              <a:rPr b="1" i="0" lang="en-US" sz="2800" u="none" cap="none" strike="noStrike">
                <a:solidFill>
                  <a:srgbClr val="006600"/>
                </a:solidFill>
                <a:latin typeface="Times New Roman"/>
                <a:ea typeface="Times New Roman"/>
                <a:cs typeface="Times New Roman"/>
                <a:sym typeface="Times New Roman"/>
              </a:rPr>
              <a:t>a. Địa hình</a:t>
            </a:r>
            <a:endParaRPr/>
          </a:p>
        </p:txBody>
      </p:sp>
      <p:sp>
        <p:nvSpPr>
          <p:cNvPr id="842" name="Google Shape;842;p36"/>
          <p:cNvSpPr/>
          <p:nvPr/>
        </p:nvSpPr>
        <p:spPr>
          <a:xfrm>
            <a:off x="75638" y="1407029"/>
            <a:ext cx="2204229" cy="52322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6600"/>
              </a:buClr>
              <a:buSzPts val="2800"/>
              <a:buFont typeface="Times New Roman"/>
              <a:buNone/>
            </a:pPr>
            <a:r>
              <a:rPr b="1" i="0" lang="en-US" sz="2800" u="none" cap="none" strike="noStrike">
                <a:solidFill>
                  <a:srgbClr val="006600"/>
                </a:solidFill>
                <a:latin typeface="Times New Roman"/>
                <a:ea typeface="Times New Roman"/>
                <a:cs typeface="Times New Roman"/>
                <a:sym typeface="Times New Roman"/>
              </a:rPr>
              <a:t>b. Khí hậu</a:t>
            </a:r>
            <a:endParaRPr/>
          </a:p>
        </p:txBody>
      </p:sp>
      <p:sp>
        <p:nvSpPr>
          <p:cNvPr id="843" name="Google Shape;843;p36"/>
          <p:cNvSpPr txBox="1"/>
          <p:nvPr/>
        </p:nvSpPr>
        <p:spPr>
          <a:xfrm>
            <a:off x="75638" y="565166"/>
            <a:ext cx="5338964"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2800"/>
              <a:buFont typeface="Times New Roman"/>
              <a:buNone/>
            </a:pPr>
            <a:r>
              <a:rPr b="1" i="0" lang="en-US" sz="2800" u="none" cap="none" strike="noStrike">
                <a:solidFill>
                  <a:srgbClr val="C00000"/>
                </a:solidFill>
                <a:latin typeface="Times New Roman"/>
                <a:ea typeface="Times New Roman"/>
                <a:cs typeface="Times New Roman"/>
                <a:sym typeface="Times New Roman"/>
              </a:rPr>
              <a:t>2. Đặc điểm tự nhiên châu</a:t>
            </a:r>
            <a:r>
              <a:rPr b="1" i="0" lang="en-US" sz="2800" u="none" cap="none" strike="noStrike">
                <a:solidFill>
                  <a:srgbClr val="C00000"/>
                </a:solidFill>
                <a:latin typeface="Times New Roman"/>
                <a:ea typeface="Times New Roman"/>
                <a:cs typeface="Times New Roman"/>
                <a:sym typeface="Times New Roman"/>
              </a:rPr>
              <a:t> Âu</a:t>
            </a:r>
            <a:r>
              <a:rPr b="1" i="0" lang="en-US" sz="2800" u="none" cap="none" strike="noStrike">
                <a:solidFill>
                  <a:srgbClr val="C00000"/>
                </a:solidFill>
                <a:latin typeface="Times New Roman"/>
                <a:ea typeface="Times New Roman"/>
                <a:cs typeface="Times New Roman"/>
                <a:sym typeface="Times New Roman"/>
              </a:rPr>
              <a:t>:</a:t>
            </a:r>
            <a:endParaRPr/>
          </a:p>
        </p:txBody>
      </p:sp>
      <p:sp>
        <p:nvSpPr>
          <p:cNvPr id="844" name="Google Shape;844;p36"/>
          <p:cNvSpPr/>
          <p:nvPr/>
        </p:nvSpPr>
        <p:spPr>
          <a:xfrm>
            <a:off x="185901" y="1819516"/>
            <a:ext cx="2204229" cy="52322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6600"/>
              </a:buClr>
              <a:buSzPts val="2800"/>
              <a:buFont typeface="Times New Roman"/>
              <a:buNone/>
            </a:pPr>
            <a:r>
              <a:rPr b="1" i="0" lang="en-US" sz="2800" u="none" cap="none" strike="noStrike">
                <a:solidFill>
                  <a:srgbClr val="006600"/>
                </a:solidFill>
                <a:latin typeface="Times New Roman"/>
                <a:ea typeface="Times New Roman"/>
                <a:cs typeface="Times New Roman"/>
                <a:sym typeface="Times New Roman"/>
              </a:rPr>
              <a:t>c. Sông ngòi</a:t>
            </a:r>
            <a:endParaRPr/>
          </a:p>
        </p:txBody>
      </p:sp>
      <p:sp>
        <p:nvSpPr>
          <p:cNvPr id="845" name="Google Shape;845;p36"/>
          <p:cNvSpPr/>
          <p:nvPr/>
        </p:nvSpPr>
        <p:spPr>
          <a:xfrm>
            <a:off x="207194" y="2755223"/>
            <a:ext cx="6029664" cy="3194721"/>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b="1" i="1" lang="en-US" sz="2800">
                <a:solidFill>
                  <a:srgbClr val="7030A0"/>
                </a:solidFill>
                <a:latin typeface="Times New Roman"/>
                <a:ea typeface="Times New Roman"/>
                <a:cs typeface="Times New Roman"/>
                <a:sym typeface="Times New Roman"/>
              </a:rPr>
              <a:t>Dựa vào hình 1.1, 1.2 và thông tin trong bài, em hãy:</a:t>
            </a:r>
            <a:r>
              <a:rPr lang="en-US" sz="2800">
                <a:solidFill>
                  <a:srgbClr val="7030A0"/>
                </a:solidFill>
                <a:latin typeface="Times New Roman"/>
                <a:ea typeface="Times New Roman"/>
                <a:cs typeface="Times New Roman"/>
                <a:sym typeface="Times New Roman"/>
              </a:rPr>
              <a:t> </a:t>
            </a:r>
            <a:endParaRPr/>
          </a:p>
          <a:p>
            <a:pPr indent="-457200" lvl="0" marL="457200" marR="0" rtl="0" algn="just">
              <a:lnSpc>
                <a:spcPct val="120000"/>
              </a:lnSpc>
              <a:spcBef>
                <a:spcPts val="0"/>
              </a:spcBef>
              <a:spcAft>
                <a:spcPts val="0"/>
              </a:spcAft>
              <a:buClr>
                <a:srgbClr val="C00000"/>
              </a:buClr>
              <a:buSzPts val="2800"/>
              <a:buFont typeface="Times New Roman"/>
              <a:buChar char="-"/>
            </a:pPr>
            <a:r>
              <a:rPr b="0" i="0" lang="en-US" sz="2800" u="none" cap="none" strike="noStrike">
                <a:solidFill>
                  <a:srgbClr val="C00000"/>
                </a:solidFill>
                <a:latin typeface="Times New Roman"/>
                <a:ea typeface="Times New Roman"/>
                <a:cs typeface="Times New Roman"/>
                <a:sym typeface="Times New Roman"/>
              </a:rPr>
              <a:t>Xác</a:t>
            </a:r>
            <a:r>
              <a:rPr b="0" i="0" lang="en-US" sz="2800" u="none" cap="none" strike="noStrike">
                <a:solidFill>
                  <a:srgbClr val="C00000"/>
                </a:solidFill>
                <a:latin typeface="Times New Roman"/>
                <a:ea typeface="Times New Roman"/>
                <a:cs typeface="Times New Roman"/>
                <a:sym typeface="Times New Roman"/>
              </a:rPr>
              <a:t> định các đới thiên nhiên ở châu Âu.</a:t>
            </a:r>
            <a:endParaRPr/>
          </a:p>
          <a:p>
            <a:pPr indent="-457200" lvl="0" marL="457200" marR="0" rtl="0" algn="just">
              <a:lnSpc>
                <a:spcPct val="120000"/>
              </a:lnSpc>
              <a:spcBef>
                <a:spcPts val="0"/>
              </a:spcBef>
              <a:spcAft>
                <a:spcPts val="0"/>
              </a:spcAft>
              <a:buClr>
                <a:srgbClr val="C00000"/>
              </a:buClr>
              <a:buSzPts val="2800"/>
              <a:buFont typeface="Times New Roman"/>
              <a:buChar char="-"/>
            </a:pPr>
            <a:r>
              <a:rPr lang="en-US" sz="2800">
                <a:solidFill>
                  <a:srgbClr val="C00000"/>
                </a:solidFill>
                <a:latin typeface="Times New Roman"/>
                <a:ea typeface="Times New Roman"/>
                <a:cs typeface="Times New Roman"/>
                <a:sym typeface="Times New Roman"/>
              </a:rPr>
              <a:t>Cho biết</a:t>
            </a:r>
            <a:r>
              <a:rPr lang="en-US" sz="2800">
                <a:solidFill>
                  <a:srgbClr val="C00000"/>
                </a:solidFill>
                <a:latin typeface="Times New Roman"/>
                <a:ea typeface="Times New Roman"/>
                <a:cs typeface="Times New Roman"/>
                <a:sym typeface="Times New Roman"/>
              </a:rPr>
              <a:t> thiên nhiên ở đới ôn hòa của châu Âu có sự phân hóa như thế nào?</a:t>
            </a:r>
            <a:endParaRPr b="0" i="0" sz="2800" u="none" cap="none" strike="noStrike">
              <a:solidFill>
                <a:srgbClr val="C00000"/>
              </a:solidFill>
              <a:latin typeface="Times New Roman"/>
              <a:ea typeface="Times New Roman"/>
              <a:cs typeface="Times New Roman"/>
              <a:sym typeface="Times New Roman"/>
            </a:endParaRPr>
          </a:p>
        </p:txBody>
      </p:sp>
      <p:sp>
        <p:nvSpPr>
          <p:cNvPr id="846" name="Google Shape;846;p36"/>
          <p:cNvSpPr/>
          <p:nvPr/>
        </p:nvSpPr>
        <p:spPr>
          <a:xfrm>
            <a:off x="-152932" y="2342736"/>
            <a:ext cx="4349547" cy="52322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6600"/>
              </a:buClr>
              <a:buSzPts val="2800"/>
              <a:buFont typeface="Times New Roman"/>
              <a:buNone/>
            </a:pPr>
            <a:r>
              <a:rPr b="1" lang="en-US" sz="2800">
                <a:solidFill>
                  <a:srgbClr val="006600"/>
                </a:solidFill>
                <a:latin typeface="Times New Roman"/>
                <a:ea typeface="Times New Roman"/>
                <a:cs typeface="Times New Roman"/>
                <a:sym typeface="Times New Roman"/>
              </a:rPr>
              <a:t>d</a:t>
            </a:r>
            <a:r>
              <a:rPr b="1" i="0" lang="en-US" sz="2800" u="none" cap="none" strike="noStrike">
                <a:solidFill>
                  <a:srgbClr val="006600"/>
                </a:solidFill>
                <a:latin typeface="Times New Roman"/>
                <a:ea typeface="Times New Roman"/>
                <a:cs typeface="Times New Roman"/>
                <a:sym typeface="Times New Roman"/>
              </a:rPr>
              <a:t>. Các</a:t>
            </a:r>
            <a:r>
              <a:rPr b="1" i="0" lang="en-US" sz="2800" u="none" cap="none" strike="noStrike">
                <a:solidFill>
                  <a:srgbClr val="006600"/>
                </a:solidFill>
                <a:latin typeface="Times New Roman"/>
                <a:ea typeface="Times New Roman"/>
                <a:cs typeface="Times New Roman"/>
                <a:sym typeface="Times New Roman"/>
              </a:rPr>
              <a:t> đ</a:t>
            </a:r>
            <a:r>
              <a:rPr b="1" i="0" lang="en-US" sz="2800" u="none" cap="none" strike="noStrike">
                <a:solidFill>
                  <a:srgbClr val="006600"/>
                </a:solidFill>
                <a:latin typeface="Times New Roman"/>
                <a:ea typeface="Times New Roman"/>
                <a:cs typeface="Times New Roman"/>
                <a:sym typeface="Times New Roman"/>
              </a:rPr>
              <a:t>ới</a:t>
            </a:r>
            <a:r>
              <a:rPr b="1" i="0" lang="en-US" sz="2800" u="none" cap="none" strike="noStrike">
                <a:solidFill>
                  <a:srgbClr val="006600"/>
                </a:solidFill>
                <a:latin typeface="Times New Roman"/>
                <a:ea typeface="Times New Roman"/>
                <a:cs typeface="Times New Roman"/>
                <a:sym typeface="Times New Roman"/>
              </a:rPr>
              <a:t> thiên nhiên</a:t>
            </a:r>
            <a:endParaRPr b="1" i="0" sz="2800" u="none" cap="none" strike="noStrike">
              <a:solidFill>
                <a:srgbClr val="006600"/>
              </a:solidFill>
              <a:latin typeface="Times New Roman"/>
              <a:ea typeface="Times New Roman"/>
              <a:cs typeface="Times New Roman"/>
              <a:sym typeface="Times New Roman"/>
            </a:endParaRPr>
          </a:p>
        </p:txBody>
      </p:sp>
      <p:sp>
        <p:nvSpPr>
          <p:cNvPr id="847" name="Google Shape;847;p36"/>
          <p:cNvSpPr txBox="1"/>
          <p:nvPr/>
        </p:nvSpPr>
        <p:spPr>
          <a:xfrm>
            <a:off x="124299" y="6129"/>
            <a:ext cx="12067701" cy="523220"/>
          </a:xfrm>
          <a:prstGeom prst="rect">
            <a:avLst/>
          </a:prstGeom>
          <a:solidFill>
            <a:srgbClr val="FFF2CC"/>
          </a:solidFill>
          <a:ln cap="flat" cmpd="sng" w="9525">
            <a:solidFill>
              <a:schemeClr val="accent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800" u="none">
                <a:solidFill>
                  <a:srgbClr val="2F5496"/>
                </a:solidFill>
                <a:latin typeface="Tahoma"/>
                <a:ea typeface="Tahoma"/>
                <a:cs typeface="Tahoma"/>
                <a:sym typeface="Tahoma"/>
              </a:rPr>
              <a:t>BÀI 1. THIÊN NHIÊN CHÂU ÂU.</a:t>
            </a:r>
            <a:endParaRPr/>
          </a:p>
        </p:txBody>
      </p:sp>
      <p:pic>
        <p:nvPicPr>
          <p:cNvPr id="848" name="Google Shape;848;p36"/>
          <p:cNvPicPr preferRelativeResize="0"/>
          <p:nvPr/>
        </p:nvPicPr>
        <p:blipFill rotWithShape="1">
          <a:blip r:embed="rId3">
            <a:alphaModFix/>
          </a:blip>
          <a:srcRect b="0" l="0" r="0" t="0"/>
          <a:stretch/>
        </p:blipFill>
        <p:spPr>
          <a:xfrm>
            <a:off x="6479671" y="565166"/>
            <a:ext cx="5712329" cy="613658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6"/>
                                        </p:tgtEl>
                                        <p:attrNameLst>
                                          <p:attrName>style.visibility</p:attrName>
                                        </p:attrNameLst>
                                      </p:cBhvr>
                                      <p:to>
                                        <p:strVal val="visible"/>
                                      </p:to>
                                    </p:set>
                                    <p:animEffect filter="fade" transition="in">
                                      <p:cBhvr>
                                        <p:cTn dur="500"/>
                                        <p:tgtEl>
                                          <p:spTgt spid="84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45"/>
                                        </p:tgtEl>
                                        <p:attrNameLst>
                                          <p:attrName>style.visibility</p:attrName>
                                        </p:attrNameLst>
                                      </p:cBhvr>
                                      <p:to>
                                        <p:strVal val="visible"/>
                                      </p:to>
                                    </p:set>
                                    <p:animEffect filter="fade" transition="in">
                                      <p:cBhvr>
                                        <p:cTn dur="500"/>
                                        <p:tgtEl>
                                          <p:spTgt spid="8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7"/>
                                        </p:tgtEl>
                                        <p:attrNameLst>
                                          <p:attrName>style.visibility</p:attrName>
                                        </p:attrNameLst>
                                      </p:cBhvr>
                                      <p:to>
                                        <p:strVal val="visible"/>
                                      </p:to>
                                    </p:set>
                                    <p:animEffect filter="fade" transition="in">
                                      <p:cBhvr>
                                        <p:cTn dur="80"/>
                                        <p:tgtEl>
                                          <p:spTgt spid="8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sp>
        <p:nvSpPr>
          <p:cNvPr id="853" name="Google Shape;853;p37"/>
          <p:cNvSpPr/>
          <p:nvPr/>
        </p:nvSpPr>
        <p:spPr>
          <a:xfrm>
            <a:off x="656607" y="32274"/>
            <a:ext cx="11103429" cy="3046988"/>
          </a:xfrm>
          <a:prstGeom prst="rect">
            <a:avLst/>
          </a:prstGeom>
          <a:solidFill>
            <a:schemeClr val="lt1"/>
          </a:solidFill>
          <a:ln cap="flat" cmpd="sng" w="28575">
            <a:solidFill>
              <a:schemeClr val="accent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0000"/>
                </a:solidFill>
                <a:latin typeface="Calibri"/>
                <a:ea typeface="Calibri"/>
                <a:cs typeface="Calibri"/>
                <a:sym typeface="Calibri"/>
              </a:rPr>
              <a:t>Lớp:</a:t>
            </a:r>
            <a:r>
              <a:rPr lang="en-US" sz="2400">
                <a:solidFill>
                  <a:srgbClr val="000000"/>
                </a:solidFill>
                <a:latin typeface="Calibri"/>
                <a:ea typeface="Calibri"/>
                <a:cs typeface="Calibri"/>
                <a:sym typeface="Calibri"/>
              </a:rPr>
              <a:t>..............................</a:t>
            </a:r>
            <a:endParaRPr/>
          </a:p>
          <a:p>
            <a:pPr indent="0" lvl="0" marL="0" marR="0" rtl="0" algn="ctr">
              <a:spcBef>
                <a:spcPts val="0"/>
              </a:spcBef>
              <a:spcAft>
                <a:spcPts val="0"/>
              </a:spcAft>
              <a:buNone/>
            </a:pPr>
            <a:r>
              <a:rPr b="1" lang="en-US" sz="2400">
                <a:solidFill>
                  <a:srgbClr val="000000"/>
                </a:solidFill>
                <a:latin typeface="Calibri"/>
                <a:ea typeface="Calibri"/>
                <a:cs typeface="Calibri"/>
                <a:sym typeface="Calibri"/>
              </a:rPr>
              <a:t>PHIẾU HỌC TẬP SỐ 4</a:t>
            </a:r>
            <a:endParaRPr sz="2400">
              <a:solidFill>
                <a:srgbClr val="000000"/>
              </a:solidFill>
              <a:latin typeface="Calibri"/>
              <a:ea typeface="Calibri"/>
              <a:cs typeface="Calibri"/>
              <a:sym typeface="Calibri"/>
            </a:endParaRPr>
          </a:p>
          <a:p>
            <a:pPr indent="0" lvl="0" marL="0" marR="0" rtl="0" algn="l">
              <a:spcBef>
                <a:spcPts val="0"/>
              </a:spcBef>
              <a:spcAft>
                <a:spcPts val="0"/>
              </a:spcAft>
              <a:buNone/>
            </a:pPr>
            <a:r>
              <a:rPr b="1" lang="en-US" sz="2400" u="sng">
                <a:solidFill>
                  <a:srgbClr val="000000"/>
                </a:solidFill>
                <a:latin typeface="Calibri"/>
                <a:ea typeface="Calibri"/>
                <a:cs typeface="Calibri"/>
                <a:sym typeface="Calibri"/>
              </a:rPr>
              <a:t>Nhóm 4</a:t>
            </a:r>
            <a:r>
              <a:rPr b="1" lang="en-US" sz="2400">
                <a:solidFill>
                  <a:srgbClr val="000000"/>
                </a:solidFill>
                <a:latin typeface="Calibri"/>
                <a:ea typeface="Calibri"/>
                <a:cs typeface="Calibri"/>
                <a:sym typeface="Calibri"/>
              </a:rPr>
              <a:t>: </a:t>
            </a:r>
            <a:r>
              <a:rPr lang="en-US" sz="2400">
                <a:solidFill>
                  <a:srgbClr val="000000"/>
                </a:solidFill>
                <a:latin typeface="Calibri"/>
                <a:ea typeface="Calibri"/>
                <a:cs typeface="Calibri"/>
                <a:sym typeface="Calibri"/>
              </a:rPr>
              <a:t>Dựa vào Hình 1.1, 1.2, 1.3, em hãy:</a:t>
            </a:r>
            <a:endParaRPr/>
          </a:p>
          <a:p>
            <a:pPr indent="0" lvl="0" marL="0" marR="0" rtl="0" algn="l">
              <a:spcBef>
                <a:spcPts val="0"/>
              </a:spcBef>
              <a:spcAft>
                <a:spcPts val="0"/>
              </a:spcAft>
              <a:buNone/>
            </a:pPr>
            <a:r>
              <a:rPr lang="en-US" sz="2400">
                <a:solidFill>
                  <a:srgbClr val="000000"/>
                </a:solidFill>
                <a:latin typeface="Calibri"/>
                <a:ea typeface="Calibri"/>
                <a:cs typeface="Calibri"/>
                <a:sym typeface="Calibri"/>
              </a:rPr>
              <a:t>- Cho biết châu Âu có những đới thiên nhiên chủ yếu nào?</a:t>
            </a:r>
            <a:endParaRPr/>
          </a:p>
          <a:p>
            <a:pPr indent="0" lvl="0" marL="0" marR="0" rtl="0" algn="l">
              <a:spcBef>
                <a:spcPts val="0"/>
              </a:spcBef>
              <a:spcAft>
                <a:spcPts val="0"/>
              </a:spcAft>
              <a:buNone/>
            </a:pPr>
            <a:r>
              <a:rPr lang="en-US" sz="2400">
                <a:solidFill>
                  <a:srgbClr val="000000"/>
                </a:solidFill>
                <a:latin typeface="Calibri"/>
                <a:ea typeface="Calibri"/>
                <a:cs typeface="Calibri"/>
                <a:sym typeface="Calibri"/>
              </a:rPr>
              <a:t>- Nhận xét sự phân hóa của các đới thiên nhiên châu Âu từ tây sang đông, từ bắc xuống nam.</a:t>
            </a:r>
            <a:endParaRPr/>
          </a:p>
          <a:p>
            <a:pPr indent="0" lvl="0" marL="0" marR="0" rtl="0" algn="l">
              <a:spcBef>
                <a:spcPts val="0"/>
              </a:spcBef>
              <a:spcAft>
                <a:spcPts val="0"/>
              </a:spcAft>
              <a:buNone/>
            </a:pPr>
            <a:r>
              <a:rPr lang="en-US" sz="2400">
                <a:solidFill>
                  <a:srgbClr val="000000"/>
                </a:solidFill>
                <a:latin typeface="Calibri"/>
                <a:ea typeface="Calibri"/>
                <a:cs typeface="Calibri"/>
                <a:sym typeface="Calibri"/>
              </a:rPr>
              <a:t>Từ bắc xuống nam:</a:t>
            </a:r>
            <a:endParaRPr/>
          </a:p>
          <a:p>
            <a:pPr indent="0" lvl="0" marL="0" marR="0" rtl="0" algn="l">
              <a:spcBef>
                <a:spcPts val="0"/>
              </a:spcBef>
              <a:spcAft>
                <a:spcPts val="0"/>
              </a:spcAft>
              <a:buNone/>
            </a:pPr>
            <a:r>
              <a:rPr lang="en-US" sz="2400">
                <a:solidFill>
                  <a:srgbClr val="000000"/>
                </a:solidFill>
                <a:latin typeface="Calibri"/>
                <a:ea typeface="Calibri"/>
                <a:cs typeface="Calibri"/>
                <a:sym typeface="Calibri"/>
              </a:rPr>
              <a:t>Từ tây sang đông:</a:t>
            </a:r>
            <a:endParaRPr b="0" i="0" sz="2400">
              <a:solidFill>
                <a:srgbClr val="000000"/>
              </a:solidFill>
              <a:latin typeface="Calibri"/>
              <a:ea typeface="Calibri"/>
              <a:cs typeface="Calibri"/>
              <a:sym typeface="Calibri"/>
            </a:endParaRPr>
          </a:p>
        </p:txBody>
      </p:sp>
      <p:graphicFrame>
        <p:nvGraphicFramePr>
          <p:cNvPr id="854" name="Google Shape;854;p37"/>
          <p:cNvGraphicFramePr/>
          <p:nvPr/>
        </p:nvGraphicFramePr>
        <p:xfrm>
          <a:off x="656607" y="3140992"/>
          <a:ext cx="3000000" cy="3000000"/>
        </p:xfrm>
        <a:graphic>
          <a:graphicData uri="http://schemas.openxmlformats.org/drawingml/2006/table">
            <a:tbl>
              <a:tblPr bandRow="1" firstCol="1" firstRow="1">
                <a:noFill/>
                <a:tableStyleId>{83AF1E0A-42E9-4C99-B875-1EB987784010}</a:tableStyleId>
              </a:tblPr>
              <a:tblGrid>
                <a:gridCol w="1153575"/>
                <a:gridCol w="992750"/>
                <a:gridCol w="3787625"/>
                <a:gridCol w="2567750"/>
                <a:gridCol w="2601725"/>
              </a:tblGrid>
              <a:tr h="373600">
                <a:tc gridSpan="2">
                  <a:txBody>
                    <a:bodyPr/>
                    <a:lstStyle/>
                    <a:p>
                      <a:pPr indent="139700" lvl="0" marL="0" marR="0" rtl="0" algn="ctr">
                        <a:lnSpc>
                          <a:spcPct val="120000"/>
                        </a:lnSpc>
                        <a:spcBef>
                          <a:spcPts val="0"/>
                        </a:spcBef>
                        <a:spcAft>
                          <a:spcPts val="0"/>
                        </a:spcAft>
                        <a:buNone/>
                      </a:pPr>
                      <a:r>
                        <a:rPr b="1" lang="en-US" sz="2000" u="none" cap="none" strike="noStrike">
                          <a:solidFill>
                            <a:srgbClr val="FF0000"/>
                          </a:solidFill>
                          <a:latin typeface="Calibri"/>
                          <a:ea typeface="Calibri"/>
                          <a:cs typeface="Calibri"/>
                          <a:sym typeface="Calibri"/>
                        </a:rPr>
                        <a:t>Đới thiên nhiên</a:t>
                      </a:r>
                      <a:endParaRPr b="1" sz="2000" u="none" cap="none" strike="noStrike">
                        <a:solidFill>
                          <a:srgbClr val="FF0000"/>
                        </a:solidFill>
                        <a:latin typeface="Calibri"/>
                        <a:ea typeface="Calibri"/>
                        <a:cs typeface="Calibri"/>
                        <a:sym typeface="Calibri"/>
                      </a:endParaRPr>
                    </a:p>
                  </a:txBody>
                  <a:tcPr marT="0" marB="0" marR="5775" marL="5775"/>
                </a:tc>
                <a:tc hMerge="1"/>
                <a:tc>
                  <a:txBody>
                    <a:bodyPr/>
                    <a:lstStyle/>
                    <a:p>
                      <a:pPr indent="139700" lvl="0" marL="0" marR="0" rtl="0" algn="ctr">
                        <a:lnSpc>
                          <a:spcPct val="120000"/>
                        </a:lnSpc>
                        <a:spcBef>
                          <a:spcPts val="0"/>
                        </a:spcBef>
                        <a:spcAft>
                          <a:spcPts val="0"/>
                        </a:spcAft>
                        <a:buNone/>
                      </a:pPr>
                      <a:r>
                        <a:rPr b="1" lang="en-US" sz="2000" u="none" cap="none" strike="noStrike">
                          <a:solidFill>
                            <a:srgbClr val="FF0000"/>
                          </a:solidFill>
                          <a:latin typeface="Calibri"/>
                          <a:ea typeface="Calibri"/>
                          <a:cs typeface="Calibri"/>
                          <a:sym typeface="Calibri"/>
                        </a:rPr>
                        <a:t>Phân bố</a:t>
                      </a:r>
                      <a:endParaRPr b="1" sz="2000" u="none" cap="none" strike="noStrike">
                        <a:solidFill>
                          <a:srgbClr val="FF0000"/>
                        </a:solidFill>
                        <a:latin typeface="Calibri"/>
                        <a:ea typeface="Calibri"/>
                        <a:cs typeface="Calibri"/>
                        <a:sym typeface="Calibri"/>
                      </a:endParaRPr>
                    </a:p>
                  </a:txBody>
                  <a:tcPr marT="0" marB="0" marR="5775" marL="5775" anchor="ctr"/>
                </a:tc>
                <a:tc>
                  <a:txBody>
                    <a:bodyPr/>
                    <a:lstStyle/>
                    <a:p>
                      <a:pPr indent="0" lvl="0" marL="0" marR="0" rtl="0" algn="ctr">
                        <a:lnSpc>
                          <a:spcPct val="120000"/>
                        </a:lnSpc>
                        <a:spcBef>
                          <a:spcPts val="0"/>
                        </a:spcBef>
                        <a:spcAft>
                          <a:spcPts val="0"/>
                        </a:spcAft>
                        <a:buNone/>
                      </a:pPr>
                      <a:r>
                        <a:rPr b="1" lang="en-US" sz="2000" u="none" cap="none" strike="noStrike">
                          <a:solidFill>
                            <a:srgbClr val="FF0000"/>
                          </a:solidFill>
                          <a:latin typeface="Calibri"/>
                          <a:ea typeface="Calibri"/>
                          <a:cs typeface="Calibri"/>
                          <a:sym typeface="Calibri"/>
                        </a:rPr>
                        <a:t>Thực vật và dất</a:t>
                      </a:r>
                      <a:endParaRPr b="1" sz="2000" u="none" cap="none" strike="noStrike">
                        <a:solidFill>
                          <a:srgbClr val="FF0000"/>
                        </a:solidFill>
                        <a:latin typeface="Calibri"/>
                        <a:ea typeface="Calibri"/>
                        <a:cs typeface="Calibri"/>
                        <a:sym typeface="Calibri"/>
                      </a:endParaRPr>
                    </a:p>
                  </a:txBody>
                  <a:tcPr marT="0" marB="0" marR="5775" marL="5775" anchor="ctr"/>
                </a:tc>
                <a:tc>
                  <a:txBody>
                    <a:bodyPr/>
                    <a:lstStyle/>
                    <a:p>
                      <a:pPr indent="0" lvl="0" marL="0" marR="0" rtl="0" algn="ctr">
                        <a:lnSpc>
                          <a:spcPct val="120000"/>
                        </a:lnSpc>
                        <a:spcBef>
                          <a:spcPts val="0"/>
                        </a:spcBef>
                        <a:spcAft>
                          <a:spcPts val="0"/>
                        </a:spcAft>
                        <a:buNone/>
                      </a:pPr>
                      <a:r>
                        <a:rPr b="1" lang="en-US" sz="2000" u="none" cap="none" strike="noStrike">
                          <a:solidFill>
                            <a:srgbClr val="FF0000"/>
                          </a:solidFill>
                          <a:latin typeface="Calibri"/>
                          <a:ea typeface="Calibri"/>
                          <a:cs typeface="Calibri"/>
                          <a:sym typeface="Calibri"/>
                        </a:rPr>
                        <a:t>Động vật</a:t>
                      </a:r>
                      <a:endParaRPr b="1" sz="2000" u="none" cap="none" strike="noStrike">
                        <a:solidFill>
                          <a:srgbClr val="FF0000"/>
                        </a:solidFill>
                        <a:latin typeface="Calibri"/>
                        <a:ea typeface="Calibri"/>
                        <a:cs typeface="Calibri"/>
                        <a:sym typeface="Calibri"/>
                      </a:endParaRPr>
                    </a:p>
                  </a:txBody>
                  <a:tcPr marT="0" marB="0" marR="5775" marL="5775" anchor="ctr"/>
                </a:tc>
              </a:tr>
              <a:tr h="790200">
                <a:tc gridSpan="2">
                  <a:txBody>
                    <a:bodyPr/>
                    <a:lstStyle/>
                    <a:p>
                      <a:pPr indent="0" lvl="0" marL="0" marR="0" rtl="0" algn="just">
                        <a:lnSpc>
                          <a:spcPct val="115000"/>
                        </a:lnSpc>
                        <a:spcBef>
                          <a:spcPts val="0"/>
                        </a:spcBef>
                        <a:spcAft>
                          <a:spcPts val="0"/>
                        </a:spcAft>
                        <a:buNone/>
                      </a:pPr>
                      <a:r>
                        <a:rPr b="1" lang="en-US" sz="2400" u="none" cap="none" strike="noStrike">
                          <a:solidFill>
                            <a:srgbClr val="FF0000"/>
                          </a:solidFill>
                          <a:latin typeface="Times New Roman"/>
                          <a:ea typeface="Times New Roman"/>
                          <a:cs typeface="Times New Roman"/>
                          <a:sym typeface="Times New Roman"/>
                        </a:rPr>
                        <a:t>Cực và cận cực</a:t>
                      </a:r>
                      <a:endParaRPr b="1" sz="2400" u="none" cap="none" strike="noStrike">
                        <a:solidFill>
                          <a:srgbClr val="FF0000"/>
                        </a:solidFill>
                        <a:latin typeface="Times New Roman"/>
                        <a:ea typeface="Times New Roman"/>
                        <a:cs typeface="Times New Roman"/>
                        <a:sym typeface="Times New Roman"/>
                      </a:endParaRPr>
                    </a:p>
                  </a:txBody>
                  <a:tcPr marT="0" marB="0" marR="5775" marL="5775"/>
                </a:tc>
                <a:tc hMerge="1"/>
                <a:tc>
                  <a:txBody>
                    <a:bodyPr/>
                    <a:lstStyle/>
                    <a:p>
                      <a:pPr indent="0" lvl="0" marL="0" marR="0" rtl="0" algn="just">
                        <a:lnSpc>
                          <a:spcPct val="115000"/>
                        </a:lnSpc>
                        <a:spcBef>
                          <a:spcPts val="0"/>
                        </a:spcBef>
                        <a:spcAft>
                          <a:spcPts val="0"/>
                        </a:spcAft>
                        <a:buNone/>
                      </a:pPr>
                      <a:r>
                        <a:rPr b="1" lang="en-US" sz="2400" u="none" cap="none" strike="noStrike">
                          <a:solidFill>
                            <a:srgbClr val="FF0000"/>
                          </a:solidFill>
                          <a:latin typeface="Times New Roman"/>
                          <a:ea typeface="Times New Roman"/>
                          <a:cs typeface="Times New Roman"/>
                          <a:sym typeface="Times New Roman"/>
                        </a:rPr>
                        <a:t>Các đảo vùng cực và Bắc Âu.</a:t>
                      </a:r>
                      <a:endParaRPr b="1" sz="2400" u="none" cap="none" strike="noStrike">
                        <a:solidFill>
                          <a:srgbClr val="FF0000"/>
                        </a:solidFill>
                        <a:latin typeface="Times New Roman"/>
                        <a:ea typeface="Times New Roman"/>
                        <a:cs typeface="Times New Roman"/>
                        <a:sym typeface="Times New Roman"/>
                      </a:endParaRPr>
                    </a:p>
                  </a:txBody>
                  <a:tcPr marT="0" marB="0" marR="5775" marL="5775" anchor="b"/>
                </a:tc>
                <a:tc>
                  <a:txBody>
                    <a:bodyPr/>
                    <a:lstStyle/>
                    <a:p>
                      <a:pPr indent="0" lvl="0" marL="0" marR="0" rtl="0" algn="just">
                        <a:lnSpc>
                          <a:spcPct val="115000"/>
                        </a:lnSpc>
                        <a:spcBef>
                          <a:spcPts val="0"/>
                        </a:spcBef>
                        <a:spcAft>
                          <a:spcPts val="0"/>
                        </a:spcAft>
                        <a:buNone/>
                      </a:pPr>
                      <a:r>
                        <a:t/>
                      </a:r>
                      <a:endParaRPr b="1" sz="2400" u="none" cap="none" strike="noStrike">
                        <a:solidFill>
                          <a:srgbClr val="FF0000"/>
                        </a:solidFill>
                        <a:latin typeface="Calibri"/>
                        <a:ea typeface="Calibri"/>
                        <a:cs typeface="Calibri"/>
                        <a:sym typeface="Calibri"/>
                      </a:endParaRPr>
                    </a:p>
                  </a:txBody>
                  <a:tcPr marT="0" marB="0" marR="5775" marL="5775" anchor="b"/>
                </a:tc>
                <a:tc>
                  <a:txBody>
                    <a:bodyPr/>
                    <a:lstStyle/>
                    <a:p>
                      <a:pPr indent="0" lvl="0" marL="0" marR="0" rtl="0" algn="just">
                        <a:lnSpc>
                          <a:spcPct val="112000"/>
                        </a:lnSpc>
                        <a:spcBef>
                          <a:spcPts val="0"/>
                        </a:spcBef>
                        <a:spcAft>
                          <a:spcPts val="0"/>
                        </a:spcAft>
                        <a:buNone/>
                      </a:pPr>
                      <a:r>
                        <a:t/>
                      </a:r>
                      <a:endParaRPr b="1" sz="2400" u="none" cap="none" strike="noStrike">
                        <a:solidFill>
                          <a:srgbClr val="FF0000"/>
                        </a:solidFill>
                        <a:latin typeface="Calibri"/>
                        <a:ea typeface="Calibri"/>
                        <a:cs typeface="Calibri"/>
                        <a:sym typeface="Calibri"/>
                      </a:endParaRPr>
                    </a:p>
                  </a:txBody>
                  <a:tcPr marT="0" marB="0" marR="5775" marL="5775"/>
                </a:tc>
              </a:tr>
              <a:tr h="877875">
                <a:tc rowSpan="2">
                  <a:txBody>
                    <a:bodyPr/>
                    <a:lstStyle/>
                    <a:p>
                      <a:pPr indent="0" lvl="0" marL="0" marR="0" rtl="0" algn="just">
                        <a:lnSpc>
                          <a:spcPct val="115000"/>
                        </a:lnSpc>
                        <a:spcBef>
                          <a:spcPts val="0"/>
                        </a:spcBef>
                        <a:spcAft>
                          <a:spcPts val="0"/>
                        </a:spcAft>
                        <a:buNone/>
                      </a:pPr>
                      <a:r>
                        <a:rPr b="1" lang="en-US" sz="2400" u="none" cap="none" strike="noStrike">
                          <a:solidFill>
                            <a:srgbClr val="FF0000"/>
                          </a:solidFill>
                          <a:latin typeface="Times New Roman"/>
                          <a:ea typeface="Times New Roman"/>
                          <a:cs typeface="Times New Roman"/>
                          <a:sym typeface="Times New Roman"/>
                        </a:rPr>
                        <a:t>Ôn đới</a:t>
                      </a:r>
                      <a:endParaRPr b="1" sz="2400" u="none" cap="none" strike="noStrike">
                        <a:solidFill>
                          <a:srgbClr val="FF0000"/>
                        </a:solidFill>
                        <a:latin typeface="Times New Roman"/>
                        <a:ea typeface="Times New Roman"/>
                        <a:cs typeface="Times New Roman"/>
                        <a:sym typeface="Times New Roman"/>
                      </a:endParaRPr>
                    </a:p>
                  </a:txBody>
                  <a:tcPr marT="0" marB="0" marR="5775" marL="5775" anchor="ctr"/>
                </a:tc>
                <a:tc>
                  <a:txBody>
                    <a:bodyPr/>
                    <a:lstStyle/>
                    <a:p>
                      <a:pPr indent="0" lvl="0" marL="0" marR="0" rtl="0" algn="just">
                        <a:lnSpc>
                          <a:spcPct val="129000"/>
                        </a:lnSpc>
                        <a:spcBef>
                          <a:spcPts val="0"/>
                        </a:spcBef>
                        <a:spcAft>
                          <a:spcPts val="0"/>
                        </a:spcAft>
                        <a:buNone/>
                      </a:pPr>
                      <a:r>
                        <a:rPr b="1" lang="en-US" sz="2400" u="none" cap="none" strike="noStrike">
                          <a:solidFill>
                            <a:srgbClr val="FF0000"/>
                          </a:solidFill>
                          <a:latin typeface="Times New Roman"/>
                          <a:ea typeface="Times New Roman"/>
                          <a:cs typeface="Times New Roman"/>
                          <a:sym typeface="Times New Roman"/>
                        </a:rPr>
                        <a:t>Hải dương</a:t>
                      </a:r>
                      <a:endParaRPr b="1" sz="2400" u="none" cap="none" strike="noStrike">
                        <a:solidFill>
                          <a:srgbClr val="FF0000"/>
                        </a:solidFill>
                        <a:latin typeface="Times New Roman"/>
                        <a:ea typeface="Times New Roman"/>
                        <a:cs typeface="Times New Roman"/>
                        <a:sym typeface="Times New Roman"/>
                      </a:endParaRPr>
                    </a:p>
                  </a:txBody>
                  <a:tcPr marT="0" marB="0" marR="5775" marL="5775"/>
                </a:tc>
                <a:tc>
                  <a:txBody>
                    <a:bodyPr/>
                    <a:lstStyle/>
                    <a:p>
                      <a:pPr indent="0" lvl="0" marL="0" marR="0" rtl="0" algn="just">
                        <a:lnSpc>
                          <a:spcPct val="129000"/>
                        </a:lnSpc>
                        <a:spcBef>
                          <a:spcPts val="0"/>
                        </a:spcBef>
                        <a:spcAft>
                          <a:spcPts val="0"/>
                        </a:spcAft>
                        <a:buNone/>
                      </a:pPr>
                      <a:r>
                        <a:rPr b="1" lang="en-US" sz="2400" u="none" cap="none" strike="noStrike">
                          <a:solidFill>
                            <a:srgbClr val="FF0000"/>
                          </a:solidFill>
                          <a:latin typeface="Times New Roman"/>
                          <a:ea typeface="Times New Roman"/>
                          <a:cs typeface="Times New Roman"/>
                          <a:sym typeface="Times New Roman"/>
                        </a:rPr>
                        <a:t>Các đảo và ven biển phía Tây. </a:t>
                      </a:r>
                      <a:endParaRPr b="1" sz="2400" u="none" cap="none" strike="noStrike">
                        <a:solidFill>
                          <a:srgbClr val="FF0000"/>
                        </a:solidFill>
                        <a:latin typeface="Times New Roman"/>
                        <a:ea typeface="Times New Roman"/>
                        <a:cs typeface="Times New Roman"/>
                        <a:sym typeface="Times New Roman"/>
                      </a:endParaRPr>
                    </a:p>
                  </a:txBody>
                  <a:tcPr marT="0" marB="0" marR="5775" marL="5775"/>
                </a:tc>
                <a:tc>
                  <a:txBody>
                    <a:bodyPr/>
                    <a:lstStyle/>
                    <a:p>
                      <a:pPr indent="0" lvl="0" marL="0" marR="0" rtl="0" algn="just">
                        <a:lnSpc>
                          <a:spcPct val="112000"/>
                        </a:lnSpc>
                        <a:spcBef>
                          <a:spcPts val="0"/>
                        </a:spcBef>
                        <a:spcAft>
                          <a:spcPts val="0"/>
                        </a:spcAft>
                        <a:buNone/>
                      </a:pPr>
                      <a:r>
                        <a:t/>
                      </a:r>
                      <a:endParaRPr b="1" sz="2400" u="none" cap="none" strike="noStrike">
                        <a:solidFill>
                          <a:srgbClr val="FF0000"/>
                        </a:solidFill>
                        <a:latin typeface="Calibri"/>
                        <a:ea typeface="Calibri"/>
                        <a:cs typeface="Calibri"/>
                        <a:sym typeface="Calibri"/>
                      </a:endParaRPr>
                    </a:p>
                  </a:txBody>
                  <a:tcPr marT="0" marB="0" marR="5775" marL="5775"/>
                </a:tc>
                <a:tc rowSpan="3">
                  <a:txBody>
                    <a:bodyPr/>
                    <a:lstStyle/>
                    <a:p>
                      <a:pPr indent="0" lvl="0" marL="0" marR="0" rtl="0" algn="just">
                        <a:lnSpc>
                          <a:spcPct val="115000"/>
                        </a:lnSpc>
                        <a:spcBef>
                          <a:spcPts val="0"/>
                        </a:spcBef>
                        <a:spcAft>
                          <a:spcPts val="0"/>
                        </a:spcAft>
                        <a:buNone/>
                      </a:pPr>
                      <a:r>
                        <a:t/>
                      </a:r>
                      <a:endParaRPr b="1" sz="2400" u="none" cap="none" strike="noStrike">
                        <a:solidFill>
                          <a:srgbClr val="FF0000"/>
                        </a:solidFill>
                        <a:latin typeface="Calibri"/>
                        <a:ea typeface="Calibri"/>
                        <a:cs typeface="Calibri"/>
                        <a:sym typeface="Calibri"/>
                      </a:endParaRPr>
                    </a:p>
                  </a:txBody>
                  <a:tcPr marT="0" marB="0" marR="5775" marL="5775" anchor="ctr"/>
                </a:tc>
              </a:tr>
              <a:tr h="821525">
                <a:tc vMerge="1"/>
                <a:tc>
                  <a:txBody>
                    <a:bodyPr/>
                    <a:lstStyle/>
                    <a:p>
                      <a:pPr indent="0" lvl="0" marL="0" marR="0" rtl="0" algn="just">
                        <a:lnSpc>
                          <a:spcPct val="120000"/>
                        </a:lnSpc>
                        <a:spcBef>
                          <a:spcPts val="0"/>
                        </a:spcBef>
                        <a:spcAft>
                          <a:spcPts val="0"/>
                        </a:spcAft>
                        <a:buNone/>
                      </a:pPr>
                      <a:r>
                        <a:rPr b="1" lang="en-US" sz="2400" u="none" cap="none" strike="noStrike">
                          <a:solidFill>
                            <a:srgbClr val="FF0000"/>
                          </a:solidFill>
                          <a:latin typeface="Times New Roman"/>
                          <a:ea typeface="Times New Roman"/>
                          <a:cs typeface="Times New Roman"/>
                          <a:sym typeface="Times New Roman"/>
                        </a:rPr>
                        <a:t>Lục địa</a:t>
                      </a:r>
                      <a:endParaRPr b="1" sz="2400" u="none" cap="none" strike="noStrike">
                        <a:solidFill>
                          <a:srgbClr val="FF0000"/>
                        </a:solidFill>
                        <a:latin typeface="Times New Roman"/>
                        <a:ea typeface="Times New Roman"/>
                        <a:cs typeface="Times New Roman"/>
                        <a:sym typeface="Times New Roman"/>
                      </a:endParaRPr>
                    </a:p>
                  </a:txBody>
                  <a:tcPr marT="0" marB="0" marR="5775" marL="5775"/>
                </a:tc>
                <a:tc>
                  <a:txBody>
                    <a:bodyPr/>
                    <a:lstStyle/>
                    <a:p>
                      <a:pPr indent="0" lvl="0" marL="0" marR="0" rtl="0" algn="just">
                        <a:lnSpc>
                          <a:spcPct val="120000"/>
                        </a:lnSpc>
                        <a:spcBef>
                          <a:spcPts val="0"/>
                        </a:spcBef>
                        <a:spcAft>
                          <a:spcPts val="0"/>
                        </a:spcAft>
                        <a:buNone/>
                      </a:pPr>
                      <a:r>
                        <a:rPr b="1" lang="en-US" sz="2400" u="none" cap="none" strike="noStrike">
                          <a:solidFill>
                            <a:srgbClr val="FF0000"/>
                          </a:solidFill>
                          <a:latin typeface="Times New Roman"/>
                          <a:ea typeface="Times New Roman"/>
                          <a:cs typeface="Times New Roman"/>
                          <a:sym typeface="Times New Roman"/>
                        </a:rPr>
                        <a:t>Vùng trung tâm và Đông Âu</a:t>
                      </a:r>
                      <a:endParaRPr b="1" sz="2400" u="none" cap="none" strike="noStrike">
                        <a:solidFill>
                          <a:srgbClr val="FF0000"/>
                        </a:solidFill>
                        <a:latin typeface="Times New Roman"/>
                        <a:ea typeface="Times New Roman"/>
                        <a:cs typeface="Times New Roman"/>
                        <a:sym typeface="Times New Roman"/>
                      </a:endParaRPr>
                    </a:p>
                    <a:p>
                      <a:pPr indent="0" lvl="0" marL="0" marR="0" rtl="0" algn="just">
                        <a:lnSpc>
                          <a:spcPct val="120000"/>
                        </a:lnSpc>
                        <a:spcBef>
                          <a:spcPts val="0"/>
                        </a:spcBef>
                        <a:spcAft>
                          <a:spcPts val="0"/>
                        </a:spcAft>
                        <a:buNone/>
                      </a:pPr>
                      <a:r>
                        <a:rPr b="1" lang="en-US" sz="2400" u="none" cap="none" strike="noStrike">
                          <a:solidFill>
                            <a:srgbClr val="FF0000"/>
                          </a:solidFill>
                          <a:latin typeface="Times New Roman"/>
                          <a:ea typeface="Times New Roman"/>
                          <a:cs typeface="Times New Roman"/>
                          <a:sym typeface="Times New Roman"/>
                        </a:rPr>
                        <a:t> </a:t>
                      </a:r>
                      <a:endParaRPr b="1" sz="2400" u="none" cap="none" strike="noStrike">
                        <a:solidFill>
                          <a:srgbClr val="FF0000"/>
                        </a:solidFill>
                        <a:latin typeface="Times New Roman"/>
                        <a:ea typeface="Times New Roman"/>
                        <a:cs typeface="Times New Roman"/>
                        <a:sym typeface="Times New Roman"/>
                      </a:endParaRPr>
                    </a:p>
                  </a:txBody>
                  <a:tcPr marT="0" marB="0" marR="5775" marL="5775"/>
                </a:tc>
                <a:tc>
                  <a:txBody>
                    <a:bodyPr/>
                    <a:lstStyle/>
                    <a:p>
                      <a:pPr indent="0" lvl="0" marL="0" marR="0" rtl="0" algn="just">
                        <a:lnSpc>
                          <a:spcPct val="115000"/>
                        </a:lnSpc>
                        <a:spcBef>
                          <a:spcPts val="0"/>
                        </a:spcBef>
                        <a:spcAft>
                          <a:spcPts val="0"/>
                        </a:spcAft>
                        <a:buNone/>
                      </a:pPr>
                      <a:r>
                        <a:t/>
                      </a:r>
                      <a:endParaRPr b="1" sz="2400" u="none" cap="none" strike="noStrike">
                        <a:solidFill>
                          <a:srgbClr val="FF0000"/>
                        </a:solidFill>
                        <a:latin typeface="Calibri"/>
                        <a:ea typeface="Calibri"/>
                        <a:cs typeface="Calibri"/>
                        <a:sym typeface="Calibri"/>
                      </a:endParaRPr>
                    </a:p>
                  </a:txBody>
                  <a:tcPr marT="0" marB="0" marR="5775" marL="5775" anchor="b"/>
                </a:tc>
                <a:tc vMerge="1"/>
              </a:tr>
              <a:tr h="821525">
                <a:tc gridSpan="2">
                  <a:txBody>
                    <a:bodyPr/>
                    <a:lstStyle/>
                    <a:p>
                      <a:pPr indent="0" lvl="0" marL="0" marR="0" rtl="0" algn="just">
                        <a:lnSpc>
                          <a:spcPct val="120000"/>
                        </a:lnSpc>
                        <a:spcBef>
                          <a:spcPts val="0"/>
                        </a:spcBef>
                        <a:spcAft>
                          <a:spcPts val="0"/>
                        </a:spcAft>
                        <a:buNone/>
                      </a:pPr>
                      <a:r>
                        <a:rPr b="1" lang="en-US" sz="2400" u="none" cap="none" strike="noStrike">
                          <a:solidFill>
                            <a:srgbClr val="FF0000"/>
                          </a:solidFill>
                          <a:latin typeface="Times New Roman"/>
                          <a:ea typeface="Times New Roman"/>
                          <a:cs typeface="Times New Roman"/>
                          <a:sym typeface="Times New Roman"/>
                        </a:rPr>
                        <a:t>Đới cận nhiệt</a:t>
                      </a:r>
                      <a:endParaRPr b="1" sz="2400" u="none" cap="none" strike="noStrike">
                        <a:solidFill>
                          <a:srgbClr val="FF0000"/>
                        </a:solidFill>
                        <a:latin typeface="Times New Roman"/>
                        <a:ea typeface="Times New Roman"/>
                        <a:cs typeface="Times New Roman"/>
                        <a:sym typeface="Times New Roman"/>
                      </a:endParaRPr>
                    </a:p>
                  </a:txBody>
                  <a:tcPr marT="0" marB="0" marR="5775" marL="5775" anchor="ctr"/>
                </a:tc>
                <a:tc hMerge="1"/>
                <a:tc>
                  <a:txBody>
                    <a:bodyPr/>
                    <a:lstStyle/>
                    <a:p>
                      <a:pPr indent="0" lvl="0" marL="0" marR="0" rtl="0" algn="just">
                        <a:lnSpc>
                          <a:spcPct val="120000"/>
                        </a:lnSpc>
                        <a:spcBef>
                          <a:spcPts val="0"/>
                        </a:spcBef>
                        <a:spcAft>
                          <a:spcPts val="0"/>
                        </a:spcAft>
                        <a:buNone/>
                      </a:pPr>
                      <a:r>
                        <a:rPr b="1" lang="en-US" sz="2400" u="none" cap="none" strike="noStrike">
                          <a:solidFill>
                            <a:srgbClr val="FF0000"/>
                          </a:solidFill>
                          <a:latin typeface="Times New Roman"/>
                          <a:ea typeface="Times New Roman"/>
                          <a:cs typeface="Times New Roman"/>
                          <a:sym typeface="Times New Roman"/>
                        </a:rPr>
                        <a:t>Nam Âu (cận nhiệt địa trung hải)</a:t>
                      </a:r>
                      <a:endParaRPr b="1" sz="2400" u="none" cap="none" strike="noStrike">
                        <a:solidFill>
                          <a:srgbClr val="FF0000"/>
                        </a:solidFill>
                        <a:latin typeface="Times New Roman"/>
                        <a:ea typeface="Times New Roman"/>
                        <a:cs typeface="Times New Roman"/>
                        <a:sym typeface="Times New Roman"/>
                      </a:endParaRPr>
                    </a:p>
                  </a:txBody>
                  <a:tcPr marT="0" marB="0" marR="5775" marL="5775"/>
                </a:tc>
                <a:tc>
                  <a:txBody>
                    <a:bodyPr/>
                    <a:lstStyle/>
                    <a:p>
                      <a:pPr indent="0" lvl="0" marL="0" marR="0" rtl="0" algn="just">
                        <a:lnSpc>
                          <a:spcPct val="115000"/>
                        </a:lnSpc>
                        <a:spcBef>
                          <a:spcPts val="0"/>
                        </a:spcBef>
                        <a:spcAft>
                          <a:spcPts val="0"/>
                        </a:spcAft>
                        <a:buNone/>
                      </a:pPr>
                      <a:r>
                        <a:t/>
                      </a:r>
                      <a:endParaRPr b="1" sz="2400" u="none" cap="none" strike="noStrike">
                        <a:solidFill>
                          <a:srgbClr val="FF0000"/>
                        </a:solidFill>
                        <a:latin typeface="Calibri"/>
                        <a:ea typeface="Calibri"/>
                        <a:cs typeface="Calibri"/>
                        <a:sym typeface="Calibri"/>
                      </a:endParaRPr>
                    </a:p>
                  </a:txBody>
                  <a:tcPr marT="0" marB="0" marR="5775" marL="5775"/>
                </a:tc>
                <a:tc vMerge="1"/>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4"/>
                                        </p:tgtEl>
                                        <p:attrNameLst>
                                          <p:attrName>style.visibility</p:attrName>
                                        </p:attrNameLst>
                                      </p:cBhvr>
                                      <p:to>
                                        <p:strVal val="visible"/>
                                      </p:to>
                                    </p:set>
                                    <p:animEffect filter="fade" transition="in">
                                      <p:cBhvr>
                                        <p:cTn dur="500"/>
                                        <p:tgtEl>
                                          <p:spTgt spid="8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graphicFrame>
        <p:nvGraphicFramePr>
          <p:cNvPr id="859" name="Google Shape;859;p38"/>
          <p:cNvGraphicFramePr/>
          <p:nvPr/>
        </p:nvGraphicFramePr>
        <p:xfrm>
          <a:off x="0" y="217714"/>
          <a:ext cx="3000000" cy="3000000"/>
        </p:xfrm>
        <a:graphic>
          <a:graphicData uri="http://schemas.openxmlformats.org/drawingml/2006/table">
            <a:tbl>
              <a:tblPr bandRow="1" firstCol="1" firstRow="1">
                <a:noFill/>
                <a:tableStyleId>{D1F9BA1F-ABBF-4132-B2CE-58942050817A}</a:tableStyleId>
              </a:tblPr>
              <a:tblGrid>
                <a:gridCol w="912375"/>
                <a:gridCol w="706750"/>
                <a:gridCol w="1904075"/>
                <a:gridCol w="3200900"/>
                <a:gridCol w="3200900"/>
                <a:gridCol w="2057725"/>
              </a:tblGrid>
              <a:tr h="710575">
                <a:tc gridSpan="2">
                  <a:txBody>
                    <a:bodyPr/>
                    <a:lstStyle/>
                    <a:p>
                      <a:pPr indent="139700" lvl="0" marL="0" marR="0" rtl="0" algn="ctr">
                        <a:lnSpc>
                          <a:spcPct val="120000"/>
                        </a:lnSpc>
                        <a:spcBef>
                          <a:spcPts val="0"/>
                        </a:spcBef>
                        <a:spcAft>
                          <a:spcPts val="0"/>
                        </a:spcAft>
                        <a:buNone/>
                      </a:pPr>
                      <a:r>
                        <a:rPr lang="en-US" sz="1800" u="none" cap="none" strike="noStrike">
                          <a:latin typeface="Calibri"/>
                          <a:ea typeface="Calibri"/>
                          <a:cs typeface="Calibri"/>
                          <a:sym typeface="Calibri"/>
                        </a:rPr>
                        <a:t>Đới thiên nhiên</a:t>
                      </a:r>
                      <a:endParaRPr sz="1800" u="none" cap="none" strike="noStrike">
                        <a:solidFill>
                          <a:srgbClr val="5C5C5C"/>
                        </a:solidFill>
                        <a:latin typeface="Calibri"/>
                        <a:ea typeface="Calibri"/>
                        <a:cs typeface="Calibri"/>
                        <a:sym typeface="Calibri"/>
                      </a:endParaRPr>
                    </a:p>
                  </a:txBody>
                  <a:tcPr marT="0" marB="0" marR="5775" marL="5775"/>
                </a:tc>
                <a:tc hMerge="1"/>
                <a:tc>
                  <a:txBody>
                    <a:bodyPr/>
                    <a:lstStyle/>
                    <a:p>
                      <a:pPr indent="139700" lvl="0" marL="0" marR="0" rtl="0" algn="ctr">
                        <a:lnSpc>
                          <a:spcPct val="120000"/>
                        </a:lnSpc>
                        <a:spcBef>
                          <a:spcPts val="0"/>
                        </a:spcBef>
                        <a:spcAft>
                          <a:spcPts val="0"/>
                        </a:spcAft>
                        <a:buNone/>
                      </a:pPr>
                      <a:r>
                        <a:rPr lang="en-US" sz="1800" u="none" cap="none" strike="noStrike">
                          <a:latin typeface="Calibri"/>
                          <a:ea typeface="Calibri"/>
                          <a:cs typeface="Calibri"/>
                          <a:sym typeface="Calibri"/>
                        </a:rPr>
                        <a:t>Phân bố</a:t>
                      </a:r>
                      <a:endParaRPr sz="1800" u="none" cap="none" strike="noStrike">
                        <a:solidFill>
                          <a:srgbClr val="5C5C5C"/>
                        </a:solidFill>
                        <a:latin typeface="Calibri"/>
                        <a:ea typeface="Calibri"/>
                        <a:cs typeface="Calibri"/>
                        <a:sym typeface="Calibri"/>
                      </a:endParaRPr>
                    </a:p>
                  </a:txBody>
                  <a:tcPr marT="0" marB="0" marR="5775" marL="5775" anchor="ctr"/>
                </a:tc>
                <a:tc>
                  <a:txBody>
                    <a:bodyPr/>
                    <a:lstStyle/>
                    <a:p>
                      <a:pPr indent="0" lvl="0" marL="0" marR="0" rtl="0" algn="ctr">
                        <a:lnSpc>
                          <a:spcPct val="120000"/>
                        </a:lnSpc>
                        <a:spcBef>
                          <a:spcPts val="0"/>
                        </a:spcBef>
                        <a:spcAft>
                          <a:spcPts val="0"/>
                        </a:spcAft>
                        <a:buNone/>
                      </a:pPr>
                      <a:r>
                        <a:rPr lang="en-US" sz="1800" u="sng" cap="none" strike="noStrike">
                          <a:solidFill>
                            <a:schemeClr val="hlink"/>
                          </a:solidFill>
                          <a:latin typeface="Calibri"/>
                          <a:ea typeface="Calibri"/>
                          <a:cs typeface="Calibri"/>
                          <a:sym typeface="Calibri"/>
                          <a:hlinkClick r:id="rId3"/>
                        </a:rPr>
                        <a:t>Khí hậu</a:t>
                      </a:r>
                      <a:endParaRPr sz="1800" u="none" cap="none" strike="noStrike">
                        <a:solidFill>
                          <a:srgbClr val="5C5C5C"/>
                        </a:solidFill>
                        <a:latin typeface="Calibri"/>
                        <a:ea typeface="Calibri"/>
                        <a:cs typeface="Calibri"/>
                        <a:sym typeface="Calibri"/>
                      </a:endParaRPr>
                    </a:p>
                  </a:txBody>
                  <a:tcPr marT="0" marB="0" marR="5775" marL="5775" anchor="ctr"/>
                </a:tc>
                <a:tc>
                  <a:txBody>
                    <a:bodyPr/>
                    <a:lstStyle/>
                    <a:p>
                      <a:pPr indent="0" lvl="0" marL="0" marR="0" rtl="0" algn="ctr">
                        <a:lnSpc>
                          <a:spcPct val="120000"/>
                        </a:lnSpc>
                        <a:spcBef>
                          <a:spcPts val="0"/>
                        </a:spcBef>
                        <a:spcAft>
                          <a:spcPts val="0"/>
                        </a:spcAft>
                        <a:buNone/>
                      </a:pPr>
                      <a:r>
                        <a:rPr lang="en-US" sz="1800" u="none" cap="none" strike="noStrike">
                          <a:latin typeface="Calibri"/>
                          <a:ea typeface="Calibri"/>
                          <a:cs typeface="Calibri"/>
                          <a:sym typeface="Calibri"/>
                        </a:rPr>
                        <a:t>Thực vật và dất</a:t>
                      </a:r>
                      <a:endParaRPr sz="1800" u="none" cap="none" strike="noStrike">
                        <a:solidFill>
                          <a:srgbClr val="5C5C5C"/>
                        </a:solidFill>
                        <a:latin typeface="Calibri"/>
                        <a:ea typeface="Calibri"/>
                        <a:cs typeface="Calibri"/>
                        <a:sym typeface="Calibri"/>
                      </a:endParaRPr>
                    </a:p>
                  </a:txBody>
                  <a:tcPr marT="0" marB="0" marR="5775" marL="5775" anchor="ctr"/>
                </a:tc>
                <a:tc>
                  <a:txBody>
                    <a:bodyPr/>
                    <a:lstStyle/>
                    <a:p>
                      <a:pPr indent="0" lvl="0" marL="0" marR="0" rtl="0" algn="ctr">
                        <a:lnSpc>
                          <a:spcPct val="120000"/>
                        </a:lnSpc>
                        <a:spcBef>
                          <a:spcPts val="0"/>
                        </a:spcBef>
                        <a:spcAft>
                          <a:spcPts val="0"/>
                        </a:spcAft>
                        <a:buNone/>
                      </a:pPr>
                      <a:r>
                        <a:rPr lang="en-US" sz="1800" u="none" cap="none" strike="noStrike">
                          <a:latin typeface="Calibri"/>
                          <a:ea typeface="Calibri"/>
                          <a:cs typeface="Calibri"/>
                          <a:sym typeface="Calibri"/>
                        </a:rPr>
                        <a:t>Động vật</a:t>
                      </a:r>
                      <a:endParaRPr sz="1800" u="none" cap="none" strike="noStrike">
                        <a:solidFill>
                          <a:srgbClr val="5C5C5C"/>
                        </a:solidFill>
                        <a:latin typeface="Calibri"/>
                        <a:ea typeface="Calibri"/>
                        <a:cs typeface="Calibri"/>
                        <a:sym typeface="Calibri"/>
                      </a:endParaRPr>
                    </a:p>
                  </a:txBody>
                  <a:tcPr marT="0" marB="0" marR="5775" marL="5775" anchor="ctr"/>
                </a:tc>
              </a:tr>
              <a:tr h="1440075">
                <a:tc gridSpan="2">
                  <a:txBody>
                    <a:bodyPr/>
                    <a:lstStyle/>
                    <a:p>
                      <a:pPr indent="0" lvl="0" marL="0" marR="0" rtl="0" algn="just">
                        <a:lnSpc>
                          <a:spcPct val="115000"/>
                        </a:lnSpc>
                        <a:spcBef>
                          <a:spcPts val="0"/>
                        </a:spcBef>
                        <a:spcAft>
                          <a:spcPts val="0"/>
                        </a:spcAft>
                        <a:buNone/>
                      </a:pPr>
                      <a:r>
                        <a:rPr lang="en-US" sz="2000" u="none" cap="none" strike="noStrike">
                          <a:latin typeface="Times New Roman"/>
                          <a:ea typeface="Times New Roman"/>
                          <a:cs typeface="Times New Roman"/>
                          <a:sym typeface="Times New Roman"/>
                        </a:rPr>
                        <a:t>Cực và cận cực</a:t>
                      </a:r>
                      <a:endParaRPr sz="2000" u="none" cap="none" strike="noStrike">
                        <a:solidFill>
                          <a:srgbClr val="5C5C5C"/>
                        </a:solidFill>
                        <a:latin typeface="Times New Roman"/>
                        <a:ea typeface="Times New Roman"/>
                        <a:cs typeface="Times New Roman"/>
                        <a:sym typeface="Times New Roman"/>
                      </a:endParaRPr>
                    </a:p>
                  </a:txBody>
                  <a:tcPr marT="0" marB="0" marR="5775" marL="5775"/>
                </a:tc>
                <a:tc hMerge="1"/>
                <a:tc>
                  <a:txBody>
                    <a:bodyPr/>
                    <a:lstStyle/>
                    <a:p>
                      <a:pPr indent="0" lvl="0" marL="0" marR="0" rtl="0" algn="l">
                        <a:lnSpc>
                          <a:spcPct val="115000"/>
                        </a:lnSpc>
                        <a:spcBef>
                          <a:spcPts val="0"/>
                        </a:spcBef>
                        <a:spcAft>
                          <a:spcPts val="0"/>
                        </a:spcAft>
                        <a:buNone/>
                      </a:pPr>
                      <a:r>
                        <a:rPr lang="en-US" sz="2000" u="none" cap="none" strike="noStrike">
                          <a:latin typeface="Times New Roman"/>
                          <a:ea typeface="Times New Roman"/>
                          <a:cs typeface="Times New Roman"/>
                          <a:sym typeface="Times New Roman"/>
                        </a:rPr>
                        <a:t>Các đảo vùng cực và Bắc Âu.</a:t>
                      </a:r>
                      <a:endParaRPr sz="2000" u="none" cap="none" strike="noStrike">
                        <a:solidFill>
                          <a:srgbClr val="5C5C5C"/>
                        </a:solidFill>
                        <a:latin typeface="Times New Roman"/>
                        <a:ea typeface="Times New Roman"/>
                        <a:cs typeface="Times New Roman"/>
                        <a:sym typeface="Times New Roman"/>
                      </a:endParaRPr>
                    </a:p>
                  </a:txBody>
                  <a:tcPr marT="0" marB="0" marR="5775" marL="5775" anchor="ctr"/>
                </a:tc>
                <a:tc>
                  <a:txBody>
                    <a:bodyPr/>
                    <a:lstStyle/>
                    <a:p>
                      <a:pPr indent="0" lvl="0" marL="0" marR="0" rtl="0" algn="just">
                        <a:lnSpc>
                          <a:spcPct val="115000"/>
                        </a:lnSpc>
                        <a:spcBef>
                          <a:spcPts val="0"/>
                        </a:spcBef>
                        <a:spcAft>
                          <a:spcPts val="0"/>
                        </a:spcAft>
                        <a:buNone/>
                      </a:pPr>
                      <a:r>
                        <a:rPr lang="en-US" sz="2000" u="none" cap="none" strike="noStrike">
                          <a:latin typeface="Times New Roman"/>
                          <a:ea typeface="Times New Roman"/>
                          <a:cs typeface="Times New Roman"/>
                          <a:sym typeface="Times New Roman"/>
                        </a:rPr>
                        <a:t> quanh năm lạnh giá, lượng mưa rất ít.</a:t>
                      </a:r>
                      <a:endParaRPr sz="2000" u="none" cap="none" strike="noStrike">
                        <a:solidFill>
                          <a:srgbClr val="5C5C5C"/>
                        </a:solidFill>
                        <a:latin typeface="Times New Roman"/>
                        <a:ea typeface="Times New Roman"/>
                        <a:cs typeface="Times New Roman"/>
                        <a:sym typeface="Times New Roman"/>
                      </a:endParaRPr>
                    </a:p>
                  </a:txBody>
                  <a:tcPr marT="0" marB="0" marR="5775" marL="5775"/>
                </a:tc>
                <a:tc>
                  <a:txBody>
                    <a:bodyPr/>
                    <a:lstStyle/>
                    <a:p>
                      <a:pPr indent="0" lvl="0" marL="0" marR="0" rtl="0" algn="just">
                        <a:lnSpc>
                          <a:spcPct val="115000"/>
                        </a:lnSpc>
                        <a:spcBef>
                          <a:spcPts val="0"/>
                        </a:spcBef>
                        <a:spcAft>
                          <a:spcPts val="0"/>
                        </a:spcAft>
                        <a:buNone/>
                      </a:pPr>
                      <a:r>
                        <a:rPr lang="en-US" sz="2000" u="none" cap="none" strike="noStrike">
                          <a:latin typeface="Times New Roman"/>
                          <a:ea typeface="Times New Roman"/>
                          <a:cs typeface="Times New Roman"/>
                          <a:sym typeface="Times New Roman"/>
                        </a:rPr>
                        <a:t>Chủ yếu là rêu, địa y, cây bụi. Mặt đất bị tuyết bao phủ quanh năm.</a:t>
                      </a:r>
                      <a:endParaRPr sz="2000" u="none" cap="none" strike="noStrike">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lang="en-US" sz="2000" u="none" cap="none" strike="noStrike">
                          <a:latin typeface="Times New Roman"/>
                          <a:ea typeface="Times New Roman"/>
                          <a:cs typeface="Times New Roman"/>
                          <a:sym typeface="Times New Roman"/>
                        </a:rPr>
                        <a:t> </a:t>
                      </a:r>
                      <a:endParaRPr sz="2000" u="none" cap="none" strike="noStrike">
                        <a:solidFill>
                          <a:srgbClr val="5C5C5C"/>
                        </a:solidFill>
                        <a:latin typeface="Times New Roman"/>
                        <a:ea typeface="Times New Roman"/>
                        <a:cs typeface="Times New Roman"/>
                        <a:sym typeface="Times New Roman"/>
                      </a:endParaRPr>
                    </a:p>
                  </a:txBody>
                  <a:tcPr marT="0" marB="0" marR="5775" marL="5775" anchor="b"/>
                </a:tc>
                <a:tc>
                  <a:txBody>
                    <a:bodyPr/>
                    <a:lstStyle/>
                    <a:p>
                      <a:pPr indent="0" lvl="0" marL="0" marR="0" rtl="0" algn="just">
                        <a:lnSpc>
                          <a:spcPct val="112000"/>
                        </a:lnSpc>
                        <a:spcBef>
                          <a:spcPts val="0"/>
                        </a:spcBef>
                        <a:spcAft>
                          <a:spcPts val="0"/>
                        </a:spcAft>
                        <a:buNone/>
                      </a:pPr>
                      <a:r>
                        <a:rPr lang="en-US" sz="2000" u="none" cap="none" strike="noStrike">
                          <a:latin typeface="Times New Roman"/>
                          <a:ea typeface="Times New Roman"/>
                          <a:cs typeface="Times New Roman"/>
                          <a:sym typeface="Times New Roman"/>
                        </a:rPr>
                        <a:t>Một số loài chịu được lạnh.</a:t>
                      </a:r>
                      <a:endParaRPr sz="2000" u="none" cap="none" strike="noStrike">
                        <a:solidFill>
                          <a:srgbClr val="5C5C5C"/>
                        </a:solidFill>
                        <a:latin typeface="Times New Roman"/>
                        <a:ea typeface="Times New Roman"/>
                        <a:cs typeface="Times New Roman"/>
                        <a:sym typeface="Times New Roman"/>
                      </a:endParaRPr>
                    </a:p>
                  </a:txBody>
                  <a:tcPr marT="0" marB="0" marR="5775" marL="5775"/>
                </a:tc>
              </a:tr>
              <a:tr h="1652900">
                <a:tc rowSpan="2">
                  <a:txBody>
                    <a:bodyPr/>
                    <a:lstStyle/>
                    <a:p>
                      <a:pPr indent="0" lvl="0" marL="0" marR="0" rtl="0" algn="just">
                        <a:lnSpc>
                          <a:spcPct val="115000"/>
                        </a:lnSpc>
                        <a:spcBef>
                          <a:spcPts val="0"/>
                        </a:spcBef>
                        <a:spcAft>
                          <a:spcPts val="0"/>
                        </a:spcAft>
                        <a:buNone/>
                      </a:pPr>
                      <a:r>
                        <a:rPr lang="en-US" sz="2000" u="none" cap="none" strike="noStrike">
                          <a:latin typeface="Times New Roman"/>
                          <a:ea typeface="Times New Roman"/>
                          <a:cs typeface="Times New Roman"/>
                          <a:sym typeface="Times New Roman"/>
                        </a:rPr>
                        <a:t>Ôn đới</a:t>
                      </a:r>
                      <a:endParaRPr sz="2000" u="none" cap="none" strike="noStrike">
                        <a:latin typeface="Times New Roman"/>
                        <a:ea typeface="Times New Roman"/>
                        <a:cs typeface="Times New Roman"/>
                        <a:sym typeface="Times New Roman"/>
                      </a:endParaRPr>
                    </a:p>
                  </a:txBody>
                  <a:tcPr marT="0" marB="0" marR="5775" marL="5775" anchor="ctr"/>
                </a:tc>
                <a:tc>
                  <a:txBody>
                    <a:bodyPr/>
                    <a:lstStyle/>
                    <a:p>
                      <a:pPr indent="0" lvl="0" marL="0" marR="0" rtl="0" algn="just">
                        <a:lnSpc>
                          <a:spcPct val="129000"/>
                        </a:lnSpc>
                        <a:spcBef>
                          <a:spcPts val="0"/>
                        </a:spcBef>
                        <a:spcAft>
                          <a:spcPts val="0"/>
                        </a:spcAft>
                        <a:buNone/>
                      </a:pPr>
                      <a:r>
                        <a:rPr lang="en-US" sz="2000" u="none" cap="none" strike="noStrike">
                          <a:latin typeface="Times New Roman"/>
                          <a:ea typeface="Times New Roman"/>
                          <a:cs typeface="Times New Roman"/>
                          <a:sym typeface="Times New Roman"/>
                        </a:rPr>
                        <a:t>Hải dương</a:t>
                      </a:r>
                      <a:endParaRPr sz="2000" u="none" cap="none" strike="noStrike">
                        <a:solidFill>
                          <a:srgbClr val="5C5C5C"/>
                        </a:solidFill>
                        <a:latin typeface="Times New Roman"/>
                        <a:ea typeface="Times New Roman"/>
                        <a:cs typeface="Times New Roman"/>
                        <a:sym typeface="Times New Roman"/>
                      </a:endParaRPr>
                    </a:p>
                  </a:txBody>
                  <a:tcPr marT="0" marB="0" marR="5775" marL="5775"/>
                </a:tc>
                <a:tc>
                  <a:txBody>
                    <a:bodyPr/>
                    <a:lstStyle/>
                    <a:p>
                      <a:pPr indent="0" lvl="0" marL="0" marR="0" rtl="0" algn="just">
                        <a:lnSpc>
                          <a:spcPct val="129000"/>
                        </a:lnSpc>
                        <a:spcBef>
                          <a:spcPts val="0"/>
                        </a:spcBef>
                        <a:spcAft>
                          <a:spcPts val="0"/>
                        </a:spcAft>
                        <a:buNone/>
                      </a:pPr>
                      <a:r>
                        <a:rPr lang="en-US" sz="2000" u="none" cap="none" strike="noStrike">
                          <a:latin typeface="Times New Roman"/>
                          <a:ea typeface="Times New Roman"/>
                          <a:cs typeface="Times New Roman"/>
                          <a:sym typeface="Times New Roman"/>
                        </a:rPr>
                        <a:t>Các đảo và ven biển phía Tây. </a:t>
                      </a:r>
                      <a:endParaRPr sz="2000" u="none" cap="none" strike="noStrike">
                        <a:solidFill>
                          <a:srgbClr val="5C5C5C"/>
                        </a:solidFill>
                        <a:latin typeface="Times New Roman"/>
                        <a:ea typeface="Times New Roman"/>
                        <a:cs typeface="Times New Roman"/>
                        <a:sym typeface="Times New Roman"/>
                      </a:endParaRPr>
                    </a:p>
                  </a:txBody>
                  <a:tcPr marT="0" marB="0" marR="5775" marL="5775"/>
                </a:tc>
                <a:tc>
                  <a:txBody>
                    <a:bodyPr/>
                    <a:lstStyle/>
                    <a:p>
                      <a:pPr indent="0" lvl="0" marL="0" marR="0" rtl="0" algn="just">
                        <a:lnSpc>
                          <a:spcPct val="110000"/>
                        </a:lnSpc>
                        <a:spcBef>
                          <a:spcPts val="0"/>
                        </a:spcBef>
                        <a:spcAft>
                          <a:spcPts val="0"/>
                        </a:spcAft>
                        <a:buClr>
                          <a:srgbClr val="69715D"/>
                        </a:buClr>
                        <a:buSzPts val="600"/>
                        <a:buFont typeface="Noto Sans Symbols"/>
                        <a:buNone/>
                      </a:pPr>
                      <a:r>
                        <a:rPr lang="en-US" sz="2000" u="none" cap="none" strike="noStrike">
                          <a:latin typeface="Times New Roman"/>
                          <a:ea typeface="Times New Roman"/>
                          <a:cs typeface="Times New Roman"/>
                          <a:sym typeface="Times New Roman"/>
                        </a:rPr>
                        <a:t>-Mùa hạ mát. Mùa đông không lạnh lắm.</a:t>
                      </a:r>
                      <a:endParaRPr sz="2000" u="none" cap="none" strike="noStrike">
                        <a:latin typeface="Times New Roman"/>
                        <a:ea typeface="Times New Roman"/>
                        <a:cs typeface="Times New Roman"/>
                        <a:sym typeface="Times New Roman"/>
                      </a:endParaRPr>
                    </a:p>
                    <a:p>
                      <a:pPr indent="0" lvl="0" marL="0" marR="0" rtl="0" algn="just">
                        <a:lnSpc>
                          <a:spcPct val="110000"/>
                        </a:lnSpc>
                        <a:spcBef>
                          <a:spcPts val="0"/>
                        </a:spcBef>
                        <a:spcAft>
                          <a:spcPts val="0"/>
                        </a:spcAft>
                        <a:buClr>
                          <a:srgbClr val="69715D"/>
                        </a:buClr>
                        <a:buSzPts val="600"/>
                        <a:buFont typeface="Noto Sans Symbols"/>
                        <a:buNone/>
                      </a:pPr>
                      <a:r>
                        <a:rPr lang="en-US" sz="2000" u="none" cap="none" strike="noStrike">
                          <a:latin typeface="Times New Roman"/>
                          <a:ea typeface="Times New Roman"/>
                          <a:cs typeface="Times New Roman"/>
                          <a:sym typeface="Times New Roman"/>
                        </a:rPr>
                        <a:t>-Nhiệt độ: trên 0</a:t>
                      </a:r>
                      <a:r>
                        <a:rPr baseline="30000" lang="en-US" sz="2000" u="none" cap="none" strike="noStrike">
                          <a:latin typeface="Times New Roman"/>
                          <a:ea typeface="Times New Roman"/>
                          <a:cs typeface="Times New Roman"/>
                          <a:sym typeface="Times New Roman"/>
                        </a:rPr>
                        <a:t>o</a:t>
                      </a:r>
                      <a:r>
                        <a:rPr lang="en-US" sz="2000" u="none" cap="none" strike="noStrike">
                          <a:latin typeface="Times New Roman"/>
                          <a:ea typeface="Times New Roman"/>
                          <a:cs typeface="Times New Roman"/>
                          <a:sym typeface="Times New Roman"/>
                        </a:rPr>
                        <a:t>C</a:t>
                      </a:r>
                      <a:endParaRPr/>
                    </a:p>
                    <a:p>
                      <a:pPr indent="0" lvl="0" marL="0" marR="0" rtl="0" algn="just">
                        <a:lnSpc>
                          <a:spcPct val="110000"/>
                        </a:lnSpc>
                        <a:spcBef>
                          <a:spcPts val="0"/>
                        </a:spcBef>
                        <a:spcAft>
                          <a:spcPts val="0"/>
                        </a:spcAft>
                        <a:buClr>
                          <a:srgbClr val="69715D"/>
                        </a:buClr>
                        <a:buSzPts val="600"/>
                        <a:buFont typeface="Noto Sans Symbols"/>
                        <a:buNone/>
                      </a:pPr>
                      <a:r>
                        <a:rPr lang="en-US" sz="2000" u="none" cap="none" strike="noStrike">
                          <a:latin typeface="Times New Roman"/>
                          <a:ea typeface="Times New Roman"/>
                          <a:cs typeface="Times New Roman"/>
                          <a:sym typeface="Times New Roman"/>
                        </a:rPr>
                        <a:t>- Mưa quanh năm, tương đối lớn.</a:t>
                      </a:r>
                      <a:endParaRPr sz="2000" u="none" cap="none" strike="noStrike">
                        <a:solidFill>
                          <a:srgbClr val="5C5C5C"/>
                        </a:solidFill>
                        <a:latin typeface="Times New Roman"/>
                        <a:ea typeface="Times New Roman"/>
                        <a:cs typeface="Times New Roman"/>
                        <a:sym typeface="Times New Roman"/>
                      </a:endParaRPr>
                    </a:p>
                  </a:txBody>
                  <a:tcPr marT="0" marB="0" marR="5775" marL="5775" anchor="b"/>
                </a:tc>
                <a:tc>
                  <a:txBody>
                    <a:bodyPr/>
                    <a:lstStyle/>
                    <a:p>
                      <a:pPr indent="0" lvl="0" marL="0" marR="0" rtl="0" algn="just">
                        <a:lnSpc>
                          <a:spcPct val="112000"/>
                        </a:lnSpc>
                        <a:spcBef>
                          <a:spcPts val="0"/>
                        </a:spcBef>
                        <a:spcAft>
                          <a:spcPts val="0"/>
                        </a:spcAft>
                        <a:buNone/>
                      </a:pPr>
                      <a:r>
                        <a:rPr lang="en-US" sz="2000" u="none" cap="none" strike="noStrike">
                          <a:latin typeface="Times New Roman"/>
                          <a:ea typeface="Times New Roman"/>
                          <a:cs typeface="Times New Roman"/>
                          <a:sym typeface="Times New Roman"/>
                        </a:rPr>
                        <a:t> - Rừng lá rộng. </a:t>
                      </a:r>
                      <a:endParaRPr sz="2000" u="none" cap="none" strike="noStrike">
                        <a:latin typeface="Times New Roman"/>
                        <a:ea typeface="Times New Roman"/>
                        <a:cs typeface="Times New Roman"/>
                        <a:sym typeface="Times New Roman"/>
                      </a:endParaRPr>
                    </a:p>
                    <a:p>
                      <a:pPr indent="0" lvl="0" marL="0" marR="0" rtl="0" algn="just">
                        <a:lnSpc>
                          <a:spcPct val="112000"/>
                        </a:lnSpc>
                        <a:spcBef>
                          <a:spcPts val="0"/>
                        </a:spcBef>
                        <a:spcAft>
                          <a:spcPts val="0"/>
                        </a:spcAft>
                        <a:buNone/>
                      </a:pPr>
                      <a:r>
                        <a:rPr lang="en-US" sz="2000" u="none" cap="none" strike="noStrike">
                          <a:latin typeface="Times New Roman"/>
                          <a:ea typeface="Times New Roman"/>
                          <a:cs typeface="Times New Roman"/>
                          <a:sym typeface="Times New Roman"/>
                        </a:rPr>
                        <a:t>- Rừng hỗn hợp. </a:t>
                      </a:r>
                      <a:endParaRPr sz="2000" u="none" cap="none" strike="noStrike">
                        <a:latin typeface="Times New Roman"/>
                        <a:ea typeface="Times New Roman"/>
                        <a:cs typeface="Times New Roman"/>
                        <a:sym typeface="Times New Roman"/>
                      </a:endParaRPr>
                    </a:p>
                    <a:p>
                      <a:pPr indent="0" lvl="0" marL="0" marR="0" rtl="0" algn="just">
                        <a:lnSpc>
                          <a:spcPct val="112000"/>
                        </a:lnSpc>
                        <a:spcBef>
                          <a:spcPts val="0"/>
                        </a:spcBef>
                        <a:spcAft>
                          <a:spcPts val="0"/>
                        </a:spcAft>
                        <a:buNone/>
                      </a:pPr>
                      <a:r>
                        <a:rPr lang="en-US" sz="2000" u="none" cap="none" strike="noStrike">
                          <a:latin typeface="Times New Roman"/>
                          <a:ea typeface="Times New Roman"/>
                          <a:cs typeface="Times New Roman"/>
                          <a:sym typeface="Times New Roman"/>
                        </a:rPr>
                        <a:t>- Đất rừng nâu xám.</a:t>
                      </a:r>
                      <a:endParaRPr sz="2000" u="none" cap="none" strike="noStrike">
                        <a:solidFill>
                          <a:srgbClr val="5C5C5C"/>
                        </a:solidFill>
                        <a:latin typeface="Times New Roman"/>
                        <a:ea typeface="Times New Roman"/>
                        <a:cs typeface="Times New Roman"/>
                        <a:sym typeface="Times New Roman"/>
                      </a:endParaRPr>
                    </a:p>
                  </a:txBody>
                  <a:tcPr marT="0" marB="0" marR="5775" marL="5775"/>
                </a:tc>
                <a:tc rowSpan="3">
                  <a:txBody>
                    <a:bodyPr/>
                    <a:lstStyle/>
                    <a:p>
                      <a:pPr indent="0" lvl="0" marL="0" marR="0" rtl="0" algn="just">
                        <a:lnSpc>
                          <a:spcPct val="115000"/>
                        </a:lnSpc>
                        <a:spcBef>
                          <a:spcPts val="0"/>
                        </a:spcBef>
                        <a:spcAft>
                          <a:spcPts val="0"/>
                        </a:spcAft>
                        <a:buNone/>
                      </a:pPr>
                      <a:r>
                        <a:rPr lang="en-US" sz="2000" u="none" cap="none" strike="noStrike">
                          <a:latin typeface="Times New Roman"/>
                          <a:ea typeface="Times New Roman"/>
                          <a:cs typeface="Times New Roman"/>
                          <a:sym typeface="Times New Roman"/>
                        </a:rPr>
                        <a:t>Đa dạng về số loài và số lượng cá thể trong mỗi loài. Có các loài thú lớn: gấu nâu, chồn, linh miêu, chó sói, sơn dương,... cùng nhiều loài bò sát và các loài chim.</a:t>
                      </a:r>
                      <a:endParaRPr sz="2000" u="none" cap="none" strike="noStrike">
                        <a:latin typeface="Times New Roman"/>
                        <a:ea typeface="Times New Roman"/>
                        <a:cs typeface="Times New Roman"/>
                        <a:sym typeface="Times New Roman"/>
                      </a:endParaRPr>
                    </a:p>
                  </a:txBody>
                  <a:tcPr marT="0" marB="0" marR="5775" marL="5775" anchor="ctr"/>
                </a:tc>
              </a:tr>
              <a:tr h="1502700">
                <a:tc vMerge="1"/>
                <a:tc>
                  <a:txBody>
                    <a:bodyPr/>
                    <a:lstStyle/>
                    <a:p>
                      <a:pPr indent="0" lvl="0" marL="0" marR="0" rtl="0" algn="just">
                        <a:lnSpc>
                          <a:spcPct val="120000"/>
                        </a:lnSpc>
                        <a:spcBef>
                          <a:spcPts val="0"/>
                        </a:spcBef>
                        <a:spcAft>
                          <a:spcPts val="0"/>
                        </a:spcAft>
                        <a:buNone/>
                      </a:pPr>
                      <a:r>
                        <a:rPr lang="en-US" sz="2000" u="none" cap="none" strike="noStrike">
                          <a:latin typeface="Times New Roman"/>
                          <a:ea typeface="Times New Roman"/>
                          <a:cs typeface="Times New Roman"/>
                          <a:sym typeface="Times New Roman"/>
                        </a:rPr>
                        <a:t>Lục địa</a:t>
                      </a:r>
                      <a:endParaRPr sz="2000" u="none" cap="none" strike="noStrike">
                        <a:solidFill>
                          <a:srgbClr val="5C5C5C"/>
                        </a:solidFill>
                        <a:latin typeface="Times New Roman"/>
                        <a:ea typeface="Times New Roman"/>
                        <a:cs typeface="Times New Roman"/>
                        <a:sym typeface="Times New Roman"/>
                      </a:endParaRPr>
                    </a:p>
                  </a:txBody>
                  <a:tcPr marT="0" marB="0" marR="5775" marL="5775"/>
                </a:tc>
                <a:tc>
                  <a:txBody>
                    <a:bodyPr/>
                    <a:lstStyle/>
                    <a:p>
                      <a:pPr indent="0" lvl="0" marL="0" marR="0" rtl="0" algn="just">
                        <a:lnSpc>
                          <a:spcPct val="120000"/>
                        </a:lnSpc>
                        <a:spcBef>
                          <a:spcPts val="0"/>
                        </a:spcBef>
                        <a:spcAft>
                          <a:spcPts val="0"/>
                        </a:spcAft>
                        <a:buNone/>
                      </a:pPr>
                      <a:r>
                        <a:rPr lang="en-US" sz="2000" u="none" cap="none" strike="noStrike">
                          <a:latin typeface="Times New Roman"/>
                          <a:ea typeface="Times New Roman"/>
                          <a:cs typeface="Times New Roman"/>
                          <a:sym typeface="Times New Roman"/>
                        </a:rPr>
                        <a:t>Vùng trung tâm và Đông Âu</a:t>
                      </a:r>
                      <a:endParaRPr sz="2000" u="none" cap="none" strike="noStrike">
                        <a:latin typeface="Times New Roman"/>
                        <a:ea typeface="Times New Roman"/>
                        <a:cs typeface="Times New Roman"/>
                        <a:sym typeface="Times New Roman"/>
                      </a:endParaRPr>
                    </a:p>
                    <a:p>
                      <a:pPr indent="0" lvl="0" marL="0" marR="0" rtl="0" algn="just">
                        <a:lnSpc>
                          <a:spcPct val="120000"/>
                        </a:lnSpc>
                        <a:spcBef>
                          <a:spcPts val="0"/>
                        </a:spcBef>
                        <a:spcAft>
                          <a:spcPts val="0"/>
                        </a:spcAft>
                        <a:buNone/>
                      </a:pPr>
                      <a:r>
                        <a:rPr lang="en-US" sz="2000" u="none" cap="none" strike="noStrike">
                          <a:latin typeface="Times New Roman"/>
                          <a:ea typeface="Times New Roman"/>
                          <a:cs typeface="Times New Roman"/>
                          <a:sym typeface="Times New Roman"/>
                        </a:rPr>
                        <a:t> </a:t>
                      </a:r>
                      <a:endParaRPr sz="2000" u="none" cap="none" strike="noStrike">
                        <a:solidFill>
                          <a:srgbClr val="5C5C5C"/>
                        </a:solidFill>
                        <a:latin typeface="Times New Roman"/>
                        <a:ea typeface="Times New Roman"/>
                        <a:cs typeface="Times New Roman"/>
                        <a:sym typeface="Times New Roman"/>
                      </a:endParaRPr>
                    </a:p>
                  </a:txBody>
                  <a:tcPr marT="0" marB="0" marR="5775" marL="5775"/>
                </a:tc>
                <a:tc>
                  <a:txBody>
                    <a:bodyPr/>
                    <a:lstStyle/>
                    <a:p>
                      <a:pPr indent="0" lvl="0" marL="0" marR="0" rtl="0" algn="just">
                        <a:lnSpc>
                          <a:spcPct val="115000"/>
                        </a:lnSpc>
                        <a:spcBef>
                          <a:spcPts val="0"/>
                        </a:spcBef>
                        <a:spcAft>
                          <a:spcPts val="0"/>
                        </a:spcAft>
                        <a:buNone/>
                      </a:pPr>
                      <a:r>
                        <a:rPr lang="en-US" sz="2000" u="none" cap="none" strike="noStrike">
                          <a:latin typeface="Times New Roman"/>
                          <a:ea typeface="Times New Roman"/>
                          <a:cs typeface="Times New Roman"/>
                          <a:sym typeface="Times New Roman"/>
                        </a:rPr>
                        <a:t>Mùa hè nóng, mùa đông lạnh, có tuyết rơi nhiều, mưa ít, giảm dần từ tây sang đông.</a:t>
                      </a:r>
                      <a:endParaRPr sz="2000" u="none" cap="none" strike="noStrike">
                        <a:solidFill>
                          <a:srgbClr val="5C5C5C"/>
                        </a:solidFill>
                        <a:latin typeface="Times New Roman"/>
                        <a:ea typeface="Times New Roman"/>
                        <a:cs typeface="Times New Roman"/>
                        <a:sym typeface="Times New Roman"/>
                      </a:endParaRPr>
                    </a:p>
                  </a:txBody>
                  <a:tcPr marT="0" marB="0" marR="5775" marL="5775"/>
                </a:tc>
                <a:tc>
                  <a:txBody>
                    <a:bodyPr/>
                    <a:lstStyle/>
                    <a:p>
                      <a:pPr indent="0" lvl="0" marL="0" marR="0" rtl="0" algn="l">
                        <a:lnSpc>
                          <a:spcPct val="115000"/>
                        </a:lnSpc>
                        <a:spcBef>
                          <a:spcPts val="0"/>
                        </a:spcBef>
                        <a:spcAft>
                          <a:spcPts val="0"/>
                        </a:spcAft>
                        <a:buNone/>
                      </a:pPr>
                      <a:r>
                        <a:rPr lang="en-US" sz="2000" u="none" cap="none" strike="noStrike">
                          <a:latin typeface="Times New Roman"/>
                          <a:ea typeface="Times New Roman"/>
                          <a:cs typeface="Times New Roman"/>
                          <a:sym typeface="Times New Roman"/>
                        </a:rPr>
                        <a:t>- Thảo nguyên ôn đới. Đất đen thảo nguyên ôn đới.</a:t>
                      </a:r>
                      <a:endParaRPr sz="2000" u="none" cap="none" strike="noStrike">
                        <a:solidFill>
                          <a:srgbClr val="5C5C5C"/>
                        </a:solidFill>
                        <a:latin typeface="Times New Roman"/>
                        <a:ea typeface="Times New Roman"/>
                        <a:cs typeface="Times New Roman"/>
                        <a:sym typeface="Times New Roman"/>
                      </a:endParaRPr>
                    </a:p>
                  </a:txBody>
                  <a:tcPr marT="0" marB="0" marR="5775" marL="5775" anchor="ctr"/>
                </a:tc>
                <a:tc vMerge="1"/>
              </a:tr>
              <a:tr h="1334025">
                <a:tc gridSpan="2">
                  <a:txBody>
                    <a:bodyPr/>
                    <a:lstStyle/>
                    <a:p>
                      <a:pPr indent="0" lvl="0" marL="0" marR="0" rtl="0" algn="just">
                        <a:lnSpc>
                          <a:spcPct val="120000"/>
                        </a:lnSpc>
                        <a:spcBef>
                          <a:spcPts val="0"/>
                        </a:spcBef>
                        <a:spcAft>
                          <a:spcPts val="0"/>
                        </a:spcAft>
                        <a:buNone/>
                      </a:pPr>
                      <a:r>
                        <a:rPr lang="en-US" sz="2000" u="none" cap="none" strike="noStrike">
                          <a:latin typeface="Times New Roman"/>
                          <a:ea typeface="Times New Roman"/>
                          <a:cs typeface="Times New Roman"/>
                          <a:sym typeface="Times New Roman"/>
                        </a:rPr>
                        <a:t>Đới cận nhiệt</a:t>
                      </a:r>
                      <a:endParaRPr sz="2000" u="none" cap="none" strike="noStrike">
                        <a:solidFill>
                          <a:srgbClr val="5C5C5C"/>
                        </a:solidFill>
                        <a:latin typeface="Times New Roman"/>
                        <a:ea typeface="Times New Roman"/>
                        <a:cs typeface="Times New Roman"/>
                        <a:sym typeface="Times New Roman"/>
                      </a:endParaRPr>
                    </a:p>
                  </a:txBody>
                  <a:tcPr marT="0" marB="0" marR="5775" marL="5775" anchor="ctr"/>
                </a:tc>
                <a:tc hMerge="1"/>
                <a:tc>
                  <a:txBody>
                    <a:bodyPr/>
                    <a:lstStyle/>
                    <a:p>
                      <a:pPr indent="0" lvl="0" marL="0" marR="0" rtl="0" algn="just">
                        <a:lnSpc>
                          <a:spcPct val="120000"/>
                        </a:lnSpc>
                        <a:spcBef>
                          <a:spcPts val="0"/>
                        </a:spcBef>
                        <a:spcAft>
                          <a:spcPts val="0"/>
                        </a:spcAft>
                        <a:buNone/>
                      </a:pPr>
                      <a:r>
                        <a:rPr lang="en-US" sz="2000" u="none" cap="none" strike="noStrike">
                          <a:latin typeface="Times New Roman"/>
                          <a:ea typeface="Times New Roman"/>
                          <a:cs typeface="Times New Roman"/>
                          <a:sym typeface="Times New Roman"/>
                        </a:rPr>
                        <a:t>Nam Âu (cận nhiệt địa trung hải)</a:t>
                      </a:r>
                      <a:endParaRPr sz="2000" u="none" cap="none" strike="noStrike">
                        <a:solidFill>
                          <a:srgbClr val="5C5C5C"/>
                        </a:solidFill>
                        <a:latin typeface="Times New Roman"/>
                        <a:ea typeface="Times New Roman"/>
                        <a:cs typeface="Times New Roman"/>
                        <a:sym typeface="Times New Roman"/>
                      </a:endParaRPr>
                    </a:p>
                  </a:txBody>
                  <a:tcPr marT="0" marB="0" marR="5775" marL="5775"/>
                </a:tc>
                <a:tc>
                  <a:txBody>
                    <a:bodyPr/>
                    <a:lstStyle/>
                    <a:p>
                      <a:pPr indent="0" lvl="0" marL="0" marR="0" rtl="0" algn="just">
                        <a:lnSpc>
                          <a:spcPct val="115000"/>
                        </a:lnSpc>
                        <a:spcBef>
                          <a:spcPts val="0"/>
                        </a:spcBef>
                        <a:spcAft>
                          <a:spcPts val="0"/>
                        </a:spcAft>
                        <a:buNone/>
                      </a:pPr>
                      <a:r>
                        <a:rPr lang="en-US" sz="2000" u="none" cap="none" strike="noStrike">
                          <a:latin typeface="Times New Roman"/>
                          <a:ea typeface="Times New Roman"/>
                          <a:cs typeface="Times New Roman"/>
                          <a:sym typeface="Times New Roman"/>
                        </a:rPr>
                        <a:t>Khí hậu cận nhiệt địa trung hải, mùa hạ nóng, khô; mùa đông ấm và lượng mưa trung bình.</a:t>
                      </a:r>
                      <a:endParaRPr sz="2000" u="none" cap="none" strike="noStrike">
                        <a:solidFill>
                          <a:srgbClr val="5C5C5C"/>
                        </a:solidFill>
                        <a:latin typeface="Times New Roman"/>
                        <a:ea typeface="Times New Roman"/>
                        <a:cs typeface="Times New Roman"/>
                        <a:sym typeface="Times New Roman"/>
                      </a:endParaRPr>
                    </a:p>
                  </a:txBody>
                  <a:tcPr marT="0" marB="0" marR="5775" marL="5775"/>
                </a:tc>
                <a:tc>
                  <a:txBody>
                    <a:bodyPr/>
                    <a:lstStyle/>
                    <a:p>
                      <a:pPr indent="0" lvl="0" marL="0" marR="0" rtl="0" algn="just">
                        <a:lnSpc>
                          <a:spcPct val="115000"/>
                        </a:lnSpc>
                        <a:spcBef>
                          <a:spcPts val="0"/>
                        </a:spcBef>
                        <a:spcAft>
                          <a:spcPts val="0"/>
                        </a:spcAft>
                        <a:buNone/>
                      </a:pPr>
                      <a:r>
                        <a:rPr lang="en-US" sz="2000" u="none" cap="none" strike="noStrike">
                          <a:latin typeface="Times New Roman"/>
                          <a:ea typeface="Times New Roman"/>
                          <a:cs typeface="Times New Roman"/>
                          <a:sym typeface="Times New Roman"/>
                        </a:rPr>
                        <a:t>- Rừng và cây bụi lá cứng.</a:t>
                      </a:r>
                      <a:endParaRPr sz="2000" u="none" cap="none" strike="noStrike">
                        <a:solidFill>
                          <a:srgbClr val="5C5C5C"/>
                        </a:solidFill>
                        <a:latin typeface="Times New Roman"/>
                        <a:ea typeface="Times New Roman"/>
                        <a:cs typeface="Times New Roman"/>
                        <a:sym typeface="Times New Roman"/>
                      </a:endParaRPr>
                    </a:p>
                  </a:txBody>
                  <a:tcPr marT="0" marB="0" marR="5775" marL="5775"/>
                </a:tc>
                <a:tc vMerge="1"/>
              </a:tr>
            </a:tbl>
          </a:graphicData>
        </a:graphic>
      </p:graphicFrame>
      <p:sp>
        <p:nvSpPr>
          <p:cNvPr id="860" name="Google Shape;860;p38"/>
          <p:cNvSpPr/>
          <p:nvPr/>
        </p:nvSpPr>
        <p:spPr>
          <a:xfrm>
            <a:off x="6701048" y="955343"/>
            <a:ext cx="5304906" cy="1460311"/>
          </a:xfrm>
          <a:prstGeom prst="rect">
            <a:avLst/>
          </a:prstGeom>
          <a:no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1" name="Google Shape;861;p38"/>
          <p:cNvSpPr/>
          <p:nvPr/>
        </p:nvSpPr>
        <p:spPr>
          <a:xfrm>
            <a:off x="6701048" y="2402006"/>
            <a:ext cx="3192415" cy="1638757"/>
          </a:xfrm>
          <a:prstGeom prst="rect">
            <a:avLst/>
          </a:prstGeom>
          <a:noFill/>
          <a:ln cap="flat" cmpd="sng" w="5715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2" name="Google Shape;862;p38"/>
          <p:cNvSpPr/>
          <p:nvPr/>
        </p:nvSpPr>
        <p:spPr>
          <a:xfrm>
            <a:off x="6701048" y="4094329"/>
            <a:ext cx="3192415" cy="1393098"/>
          </a:xfrm>
          <a:prstGeom prst="rect">
            <a:avLst/>
          </a:prstGeom>
          <a:noFill/>
          <a:ln cap="flat" cmpd="sng" w="57150">
            <a:solidFill>
              <a:srgbClr val="00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3" name="Google Shape;863;p38"/>
          <p:cNvSpPr/>
          <p:nvPr/>
        </p:nvSpPr>
        <p:spPr>
          <a:xfrm>
            <a:off x="6701048" y="5540989"/>
            <a:ext cx="3192415" cy="1356928"/>
          </a:xfrm>
          <a:prstGeom prst="rect">
            <a:avLst/>
          </a:prstGeom>
          <a:noFill/>
          <a:ln cap="flat" cmpd="sng" w="57150">
            <a:solidFill>
              <a:srgbClr val="FF66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4" name="Google Shape;864;p38"/>
          <p:cNvSpPr/>
          <p:nvPr/>
        </p:nvSpPr>
        <p:spPr>
          <a:xfrm>
            <a:off x="9949216" y="2402005"/>
            <a:ext cx="2056738" cy="4495911"/>
          </a:xfrm>
          <a:prstGeom prst="rect">
            <a:avLst/>
          </a:prstGeom>
          <a:noFill/>
          <a:ln cap="flat" cmpd="sng" w="57150">
            <a:solidFill>
              <a:srgbClr val="0005D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9"/>
                                        </p:tgtEl>
                                        <p:attrNameLst>
                                          <p:attrName>style.visibility</p:attrName>
                                        </p:attrNameLst>
                                      </p:cBhvr>
                                      <p:to>
                                        <p:strVal val="visible"/>
                                      </p:to>
                                    </p:set>
                                    <p:animEffect filter="fade" transition="in">
                                      <p:cBhvr>
                                        <p:cTn dur="500"/>
                                        <p:tgtEl>
                                          <p:spTgt spid="8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0"/>
                                        </p:tgtEl>
                                        <p:attrNameLst>
                                          <p:attrName>style.visibility</p:attrName>
                                        </p:attrNameLst>
                                      </p:cBhvr>
                                      <p:to>
                                        <p:strVal val="visible"/>
                                      </p:to>
                                    </p:set>
                                    <p:animEffect filter="fade" transition="in">
                                      <p:cBhvr>
                                        <p:cTn dur="2000"/>
                                        <p:tgtEl>
                                          <p:spTgt spid="8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1"/>
                                        </p:tgtEl>
                                        <p:attrNameLst>
                                          <p:attrName>style.visibility</p:attrName>
                                        </p:attrNameLst>
                                      </p:cBhvr>
                                      <p:to>
                                        <p:strVal val="visible"/>
                                      </p:to>
                                    </p:set>
                                    <p:animEffect filter="fade" transition="in">
                                      <p:cBhvr>
                                        <p:cTn dur="2000"/>
                                        <p:tgtEl>
                                          <p:spTgt spid="8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2"/>
                                        </p:tgtEl>
                                        <p:attrNameLst>
                                          <p:attrName>style.visibility</p:attrName>
                                        </p:attrNameLst>
                                      </p:cBhvr>
                                      <p:to>
                                        <p:strVal val="visible"/>
                                      </p:to>
                                    </p:set>
                                    <p:animEffect filter="fade" transition="in">
                                      <p:cBhvr>
                                        <p:cTn dur="2000"/>
                                        <p:tgtEl>
                                          <p:spTgt spid="8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3"/>
                                        </p:tgtEl>
                                        <p:attrNameLst>
                                          <p:attrName>style.visibility</p:attrName>
                                        </p:attrNameLst>
                                      </p:cBhvr>
                                      <p:to>
                                        <p:strVal val="visible"/>
                                      </p:to>
                                    </p:set>
                                    <p:animEffect filter="fade" transition="in">
                                      <p:cBhvr>
                                        <p:cTn dur="2000"/>
                                        <p:tgtEl>
                                          <p:spTgt spid="8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4"/>
                                        </p:tgtEl>
                                        <p:attrNameLst>
                                          <p:attrName>style.visibility</p:attrName>
                                        </p:attrNameLst>
                                      </p:cBhvr>
                                      <p:to>
                                        <p:strVal val="visible"/>
                                      </p:to>
                                    </p:set>
                                    <p:animEffect filter="fade" transition="in">
                                      <p:cBhvr>
                                        <p:cTn dur="500"/>
                                        <p:tgtEl>
                                          <p:spTgt spid="8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39"/>
          <p:cNvSpPr/>
          <p:nvPr/>
        </p:nvSpPr>
        <p:spPr>
          <a:xfrm>
            <a:off x="101856" y="977653"/>
            <a:ext cx="2204229" cy="52322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6600"/>
              </a:buClr>
              <a:buSzPts val="2800"/>
              <a:buFont typeface="Times New Roman"/>
              <a:buNone/>
            </a:pPr>
            <a:r>
              <a:rPr b="1" i="0" lang="en-US" sz="2800" u="none" cap="none" strike="noStrike">
                <a:solidFill>
                  <a:srgbClr val="006600"/>
                </a:solidFill>
                <a:latin typeface="Times New Roman"/>
                <a:ea typeface="Times New Roman"/>
                <a:cs typeface="Times New Roman"/>
                <a:sym typeface="Times New Roman"/>
              </a:rPr>
              <a:t>a. Địa hình</a:t>
            </a:r>
            <a:endParaRPr/>
          </a:p>
        </p:txBody>
      </p:sp>
      <p:sp>
        <p:nvSpPr>
          <p:cNvPr id="870" name="Google Shape;870;p39"/>
          <p:cNvSpPr/>
          <p:nvPr/>
        </p:nvSpPr>
        <p:spPr>
          <a:xfrm>
            <a:off x="75638" y="1407029"/>
            <a:ext cx="2204229" cy="52322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6600"/>
              </a:buClr>
              <a:buSzPts val="2800"/>
              <a:buFont typeface="Times New Roman"/>
              <a:buNone/>
            </a:pPr>
            <a:r>
              <a:rPr b="1" i="0" lang="en-US" sz="2800" u="none" cap="none" strike="noStrike">
                <a:solidFill>
                  <a:srgbClr val="006600"/>
                </a:solidFill>
                <a:latin typeface="Times New Roman"/>
                <a:ea typeface="Times New Roman"/>
                <a:cs typeface="Times New Roman"/>
                <a:sym typeface="Times New Roman"/>
              </a:rPr>
              <a:t>b. Khí hậu</a:t>
            </a:r>
            <a:endParaRPr/>
          </a:p>
        </p:txBody>
      </p:sp>
      <p:sp>
        <p:nvSpPr>
          <p:cNvPr id="871" name="Google Shape;871;p39"/>
          <p:cNvSpPr txBox="1"/>
          <p:nvPr/>
        </p:nvSpPr>
        <p:spPr>
          <a:xfrm>
            <a:off x="75638" y="565166"/>
            <a:ext cx="5338964"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2800"/>
              <a:buFont typeface="Times New Roman"/>
              <a:buNone/>
            </a:pPr>
            <a:r>
              <a:rPr b="1" i="0" lang="en-US" sz="2800" u="none" cap="none" strike="noStrike">
                <a:solidFill>
                  <a:srgbClr val="C00000"/>
                </a:solidFill>
                <a:latin typeface="Times New Roman"/>
                <a:ea typeface="Times New Roman"/>
                <a:cs typeface="Times New Roman"/>
                <a:sym typeface="Times New Roman"/>
              </a:rPr>
              <a:t>2. Đặc điểm tự nhiên châu</a:t>
            </a:r>
            <a:r>
              <a:rPr b="1" i="0" lang="en-US" sz="2800" u="none" cap="none" strike="noStrike">
                <a:solidFill>
                  <a:srgbClr val="C00000"/>
                </a:solidFill>
                <a:latin typeface="Times New Roman"/>
                <a:ea typeface="Times New Roman"/>
                <a:cs typeface="Times New Roman"/>
                <a:sym typeface="Times New Roman"/>
              </a:rPr>
              <a:t> Âu</a:t>
            </a:r>
            <a:r>
              <a:rPr b="1" i="0" lang="en-US" sz="2800" u="none" cap="none" strike="noStrike">
                <a:solidFill>
                  <a:srgbClr val="C00000"/>
                </a:solidFill>
                <a:latin typeface="Times New Roman"/>
                <a:ea typeface="Times New Roman"/>
                <a:cs typeface="Times New Roman"/>
                <a:sym typeface="Times New Roman"/>
              </a:rPr>
              <a:t>:</a:t>
            </a:r>
            <a:endParaRPr/>
          </a:p>
        </p:txBody>
      </p:sp>
      <p:sp>
        <p:nvSpPr>
          <p:cNvPr id="872" name="Google Shape;872;p39"/>
          <p:cNvSpPr/>
          <p:nvPr/>
        </p:nvSpPr>
        <p:spPr>
          <a:xfrm>
            <a:off x="185901" y="1819516"/>
            <a:ext cx="2204229" cy="52322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6600"/>
              </a:buClr>
              <a:buSzPts val="2800"/>
              <a:buFont typeface="Times New Roman"/>
              <a:buNone/>
            </a:pPr>
            <a:r>
              <a:rPr b="1" i="0" lang="en-US" sz="2800" u="none" cap="none" strike="noStrike">
                <a:solidFill>
                  <a:srgbClr val="006600"/>
                </a:solidFill>
                <a:latin typeface="Times New Roman"/>
                <a:ea typeface="Times New Roman"/>
                <a:cs typeface="Times New Roman"/>
                <a:sym typeface="Times New Roman"/>
              </a:rPr>
              <a:t>c. Sông ngòi</a:t>
            </a:r>
            <a:endParaRPr/>
          </a:p>
        </p:txBody>
      </p:sp>
      <p:sp>
        <p:nvSpPr>
          <p:cNvPr id="873" name="Google Shape;873;p39"/>
          <p:cNvSpPr/>
          <p:nvPr/>
        </p:nvSpPr>
        <p:spPr>
          <a:xfrm>
            <a:off x="-152932" y="2342736"/>
            <a:ext cx="4349547" cy="52322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6600"/>
              </a:buClr>
              <a:buSzPts val="2800"/>
              <a:buFont typeface="Times New Roman"/>
              <a:buNone/>
            </a:pPr>
            <a:r>
              <a:rPr b="1" lang="en-US" sz="2800">
                <a:solidFill>
                  <a:srgbClr val="006600"/>
                </a:solidFill>
                <a:latin typeface="Times New Roman"/>
                <a:ea typeface="Times New Roman"/>
                <a:cs typeface="Times New Roman"/>
                <a:sym typeface="Times New Roman"/>
              </a:rPr>
              <a:t>d</a:t>
            </a:r>
            <a:r>
              <a:rPr b="1" i="0" lang="en-US" sz="2800" u="none" cap="none" strike="noStrike">
                <a:solidFill>
                  <a:srgbClr val="006600"/>
                </a:solidFill>
                <a:latin typeface="Times New Roman"/>
                <a:ea typeface="Times New Roman"/>
                <a:cs typeface="Times New Roman"/>
                <a:sym typeface="Times New Roman"/>
              </a:rPr>
              <a:t>. Các</a:t>
            </a:r>
            <a:r>
              <a:rPr b="1" i="0" lang="en-US" sz="2800" u="none" cap="none" strike="noStrike">
                <a:solidFill>
                  <a:srgbClr val="006600"/>
                </a:solidFill>
                <a:latin typeface="Times New Roman"/>
                <a:ea typeface="Times New Roman"/>
                <a:cs typeface="Times New Roman"/>
                <a:sym typeface="Times New Roman"/>
              </a:rPr>
              <a:t> đ</a:t>
            </a:r>
            <a:r>
              <a:rPr b="1" i="0" lang="en-US" sz="2800" u="none" cap="none" strike="noStrike">
                <a:solidFill>
                  <a:srgbClr val="006600"/>
                </a:solidFill>
                <a:latin typeface="Times New Roman"/>
                <a:ea typeface="Times New Roman"/>
                <a:cs typeface="Times New Roman"/>
                <a:sym typeface="Times New Roman"/>
              </a:rPr>
              <a:t>ới</a:t>
            </a:r>
            <a:r>
              <a:rPr b="1" i="0" lang="en-US" sz="2800" u="none" cap="none" strike="noStrike">
                <a:solidFill>
                  <a:srgbClr val="006600"/>
                </a:solidFill>
                <a:latin typeface="Times New Roman"/>
                <a:ea typeface="Times New Roman"/>
                <a:cs typeface="Times New Roman"/>
                <a:sym typeface="Times New Roman"/>
              </a:rPr>
              <a:t> thiên nhiên</a:t>
            </a:r>
            <a:endParaRPr b="1" i="0" sz="2800" u="none" cap="none" strike="noStrike">
              <a:solidFill>
                <a:srgbClr val="006600"/>
              </a:solidFill>
              <a:latin typeface="Times New Roman"/>
              <a:ea typeface="Times New Roman"/>
              <a:cs typeface="Times New Roman"/>
              <a:sym typeface="Times New Roman"/>
            </a:endParaRPr>
          </a:p>
        </p:txBody>
      </p:sp>
      <p:sp>
        <p:nvSpPr>
          <p:cNvPr id="874" name="Google Shape;874;p39"/>
          <p:cNvSpPr txBox="1"/>
          <p:nvPr/>
        </p:nvSpPr>
        <p:spPr>
          <a:xfrm>
            <a:off x="124299" y="6129"/>
            <a:ext cx="12067701" cy="523220"/>
          </a:xfrm>
          <a:prstGeom prst="rect">
            <a:avLst/>
          </a:prstGeom>
          <a:solidFill>
            <a:srgbClr val="FFF2CC"/>
          </a:solidFill>
          <a:ln cap="flat" cmpd="sng" w="9525">
            <a:solidFill>
              <a:schemeClr val="accent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800" u="none">
                <a:solidFill>
                  <a:srgbClr val="2F5496"/>
                </a:solidFill>
                <a:latin typeface="Tahoma"/>
                <a:ea typeface="Tahoma"/>
                <a:cs typeface="Tahoma"/>
                <a:sym typeface="Tahoma"/>
              </a:rPr>
              <a:t>BÀI 1. THIÊN NHIÊN CHÂU ÂU.</a:t>
            </a:r>
            <a:endParaRPr/>
          </a:p>
        </p:txBody>
      </p:sp>
      <p:sp>
        <p:nvSpPr>
          <p:cNvPr id="875" name="Google Shape;875;p39"/>
          <p:cNvSpPr/>
          <p:nvPr/>
        </p:nvSpPr>
        <p:spPr>
          <a:xfrm>
            <a:off x="223753" y="3073866"/>
            <a:ext cx="6096000" cy="30469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000000"/>
                </a:solidFill>
                <a:latin typeface="Calibri"/>
                <a:ea typeface="Calibri"/>
                <a:cs typeface="Calibri"/>
                <a:sym typeface="Calibri"/>
              </a:rPr>
              <a:t>- Nêu tên các vành đai thảm thực vật theo độ cao ở dãy An-pơ.</a:t>
            </a:r>
            <a:endParaRPr/>
          </a:p>
          <a:p>
            <a:pPr indent="0" lvl="0" marL="0" marR="0" rtl="0" algn="l">
              <a:spcBef>
                <a:spcPts val="0"/>
              </a:spcBef>
              <a:spcAft>
                <a:spcPts val="0"/>
              </a:spcAft>
              <a:buNone/>
            </a:pPr>
            <a:r>
              <a:rPr lang="en-US" sz="2400">
                <a:solidFill>
                  <a:srgbClr val="000000"/>
                </a:solidFill>
                <a:latin typeface="Calibri"/>
                <a:ea typeface="Calibri"/>
                <a:cs typeface="Calibri"/>
                <a:sym typeface="Calibri"/>
              </a:rPr>
              <a:t>+ Dưới 200m:</a:t>
            </a:r>
            <a:endParaRPr/>
          </a:p>
          <a:p>
            <a:pPr indent="0" lvl="0" marL="0" marR="0" rtl="0" algn="l">
              <a:spcBef>
                <a:spcPts val="0"/>
              </a:spcBef>
              <a:spcAft>
                <a:spcPts val="0"/>
              </a:spcAft>
              <a:buNone/>
            </a:pPr>
            <a:r>
              <a:rPr lang="en-US" sz="2400">
                <a:solidFill>
                  <a:srgbClr val="000000"/>
                </a:solidFill>
                <a:latin typeface="Calibri"/>
                <a:ea typeface="Calibri"/>
                <a:cs typeface="Calibri"/>
                <a:sym typeface="Calibri"/>
              </a:rPr>
              <a:t>+ Từ 200 đến 800m:</a:t>
            </a:r>
            <a:endParaRPr/>
          </a:p>
          <a:p>
            <a:pPr indent="0" lvl="0" marL="0" marR="0" rtl="0" algn="l">
              <a:spcBef>
                <a:spcPts val="0"/>
              </a:spcBef>
              <a:spcAft>
                <a:spcPts val="0"/>
              </a:spcAft>
              <a:buNone/>
            </a:pPr>
            <a:r>
              <a:rPr lang="en-US" sz="2400">
                <a:solidFill>
                  <a:srgbClr val="000000"/>
                </a:solidFill>
                <a:latin typeface="Calibri"/>
                <a:ea typeface="Calibri"/>
                <a:cs typeface="Calibri"/>
                <a:sym typeface="Calibri"/>
              </a:rPr>
              <a:t>+ Từ 800 đến 1 800m:</a:t>
            </a:r>
            <a:endParaRPr/>
          </a:p>
          <a:p>
            <a:pPr indent="0" lvl="0" marL="0" marR="0" rtl="0" algn="l">
              <a:spcBef>
                <a:spcPts val="0"/>
              </a:spcBef>
              <a:spcAft>
                <a:spcPts val="0"/>
              </a:spcAft>
              <a:buNone/>
            </a:pPr>
            <a:r>
              <a:rPr lang="en-US" sz="2400">
                <a:solidFill>
                  <a:srgbClr val="000000"/>
                </a:solidFill>
                <a:latin typeface="Calibri"/>
                <a:ea typeface="Calibri"/>
                <a:cs typeface="Calibri"/>
                <a:sym typeface="Calibri"/>
              </a:rPr>
              <a:t>+ Từ 1 800 đến 2 200m:</a:t>
            </a:r>
            <a:endParaRPr/>
          </a:p>
          <a:p>
            <a:pPr indent="0" lvl="0" marL="0" marR="0" rtl="0" algn="l">
              <a:spcBef>
                <a:spcPts val="0"/>
              </a:spcBef>
              <a:spcAft>
                <a:spcPts val="0"/>
              </a:spcAft>
              <a:buNone/>
            </a:pPr>
            <a:r>
              <a:rPr lang="en-US" sz="2400">
                <a:solidFill>
                  <a:srgbClr val="000000"/>
                </a:solidFill>
                <a:latin typeface="Calibri"/>
                <a:ea typeface="Calibri"/>
                <a:cs typeface="Calibri"/>
                <a:sym typeface="Calibri"/>
              </a:rPr>
              <a:t>+ Từ 2 200 đến 3 000m:</a:t>
            </a:r>
            <a:endParaRPr/>
          </a:p>
          <a:p>
            <a:pPr indent="0" lvl="0" marL="0" marR="0" rtl="0" algn="l">
              <a:spcBef>
                <a:spcPts val="0"/>
              </a:spcBef>
              <a:spcAft>
                <a:spcPts val="0"/>
              </a:spcAft>
              <a:buNone/>
            </a:pPr>
            <a:r>
              <a:rPr lang="en-US" sz="2400">
                <a:solidFill>
                  <a:srgbClr val="000000"/>
                </a:solidFill>
                <a:latin typeface="Calibri"/>
                <a:ea typeface="Calibri"/>
                <a:cs typeface="Calibri"/>
                <a:sym typeface="Calibri"/>
              </a:rPr>
              <a:t>+ Từ 3 000m trở lên:</a:t>
            </a:r>
            <a:endParaRPr sz="2400">
              <a:solidFill>
                <a:schemeClr val="dk1"/>
              </a:solidFill>
              <a:latin typeface="Calibri"/>
              <a:ea typeface="Calibri"/>
              <a:cs typeface="Calibri"/>
              <a:sym typeface="Calibri"/>
            </a:endParaRPr>
          </a:p>
        </p:txBody>
      </p:sp>
      <p:pic>
        <p:nvPicPr>
          <p:cNvPr id="876" name="Google Shape;876;p39"/>
          <p:cNvPicPr preferRelativeResize="0"/>
          <p:nvPr/>
        </p:nvPicPr>
        <p:blipFill rotWithShape="1">
          <a:blip r:embed="rId3">
            <a:alphaModFix/>
          </a:blip>
          <a:srcRect b="0" l="0" r="0" t="0"/>
          <a:stretch/>
        </p:blipFill>
        <p:spPr>
          <a:xfrm>
            <a:off x="6158149" y="565166"/>
            <a:ext cx="6130106" cy="274324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6"/>
                                        </p:tgtEl>
                                        <p:attrNameLst>
                                          <p:attrName>style.visibility</p:attrName>
                                        </p:attrNameLst>
                                      </p:cBhvr>
                                      <p:to>
                                        <p:strVal val="visible"/>
                                      </p:to>
                                    </p:set>
                                    <p:animEffect filter="fade" transition="in">
                                      <p:cBhvr>
                                        <p:cTn dur="500"/>
                                        <p:tgtEl>
                                          <p:spTgt spid="8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41205"/>
        </a:solidFill>
      </p:bgPr>
    </p:bg>
    <p:spTree>
      <p:nvGrpSpPr>
        <p:cNvPr id="436" name="Shape 436"/>
        <p:cNvGrpSpPr/>
        <p:nvPr/>
      </p:nvGrpSpPr>
      <p:grpSpPr>
        <a:xfrm>
          <a:off x="0" y="0"/>
          <a:ext cx="0" cy="0"/>
          <a:chOff x="0" y="0"/>
          <a:chExt cx="0" cy="0"/>
        </a:xfrm>
      </p:grpSpPr>
      <p:pic>
        <p:nvPicPr>
          <p:cNvPr descr="Untitled-Scanned-02" id="437" name="Google Shape;437;p4"/>
          <p:cNvPicPr preferRelativeResize="0"/>
          <p:nvPr/>
        </p:nvPicPr>
        <p:blipFill rotWithShape="1">
          <a:blip r:embed="rId3">
            <a:alphaModFix/>
          </a:blip>
          <a:srcRect b="0" l="0" r="0" t="0"/>
          <a:stretch/>
        </p:blipFill>
        <p:spPr>
          <a:xfrm>
            <a:off x="4841967" y="500900"/>
            <a:ext cx="5652246" cy="3496857"/>
          </a:xfrm>
          <a:prstGeom prst="rect">
            <a:avLst/>
          </a:prstGeom>
          <a:solidFill>
            <a:srgbClr val="3333FF"/>
          </a:solidFill>
          <a:ln cap="flat" cmpd="sng" w="9525">
            <a:solidFill>
              <a:srgbClr val="00FFCC"/>
            </a:solidFill>
            <a:prstDash val="solid"/>
            <a:miter lim="800000"/>
            <a:headEnd len="sm" w="sm" type="none"/>
            <a:tailEnd len="sm" w="sm" type="none"/>
          </a:ln>
        </p:spPr>
      </p:pic>
      <p:graphicFrame>
        <p:nvGraphicFramePr>
          <p:cNvPr id="438" name="Google Shape;438;p4"/>
          <p:cNvGraphicFramePr/>
          <p:nvPr/>
        </p:nvGraphicFramePr>
        <p:xfrm>
          <a:off x="1739538" y="421726"/>
          <a:ext cx="3000000" cy="3000000"/>
        </p:xfrm>
        <a:graphic>
          <a:graphicData uri="http://schemas.openxmlformats.org/drawingml/2006/table">
            <a:tbl>
              <a:tblPr>
                <a:noFill/>
                <a:tableStyleId>{83AF1E0A-42E9-4C99-B875-1EB987784010}</a:tableStyleId>
              </a:tblPr>
              <a:tblGrid>
                <a:gridCol w="1564275"/>
                <a:gridCol w="1564275"/>
              </a:tblGrid>
              <a:tr h="566400">
                <a:tc>
                  <a:txBody>
                    <a:bodyPr/>
                    <a:lstStyle/>
                    <a:p>
                      <a:pPr indent="0" lvl="0" marL="0" marR="0" rtl="0" algn="ctr">
                        <a:lnSpc>
                          <a:spcPct val="100000"/>
                        </a:lnSpc>
                        <a:spcBef>
                          <a:spcPts val="0"/>
                        </a:spcBef>
                        <a:spcAft>
                          <a:spcPts val="0"/>
                        </a:spcAft>
                        <a:buClr>
                          <a:schemeClr val="dk1"/>
                        </a:buClr>
                        <a:buSzPts val="2000"/>
                        <a:buFont typeface="Times New Roman"/>
                        <a:buNone/>
                      </a:pPr>
                      <a:r>
                        <a:rPr lang="en-US" sz="2000" u="none" cap="none" strike="noStrike">
                          <a:latin typeface="Times New Roman"/>
                          <a:ea typeface="Times New Roman"/>
                          <a:cs typeface="Times New Roman"/>
                          <a:sym typeface="Times New Roman"/>
                        </a:rPr>
                        <a:t>Châu lục</a:t>
                      </a:r>
                      <a:endParaRPr b="1" i="0" sz="2000" u="none" cap="none" strike="noStrike">
                        <a:solidFill>
                          <a:srgbClr val="0000FF"/>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000"/>
                        <a:buFont typeface="Times New Roman"/>
                        <a:buNone/>
                      </a:pPr>
                      <a:r>
                        <a:rPr lang="en-US" sz="2000" u="none" cap="none" strike="noStrike">
                          <a:latin typeface="Times New Roman"/>
                          <a:ea typeface="Times New Roman"/>
                          <a:cs typeface="Times New Roman"/>
                          <a:sym typeface="Times New Roman"/>
                        </a:rPr>
                        <a:t>Diện tích </a:t>
                      </a:r>
                      <a:endParaRPr/>
                    </a:p>
                    <a:p>
                      <a:pPr indent="0" lvl="0" marL="0" marR="0" rtl="0" algn="ctr">
                        <a:lnSpc>
                          <a:spcPct val="100000"/>
                        </a:lnSpc>
                        <a:spcBef>
                          <a:spcPts val="400"/>
                        </a:spcBef>
                        <a:spcAft>
                          <a:spcPts val="0"/>
                        </a:spcAft>
                        <a:buClr>
                          <a:schemeClr val="dk1"/>
                        </a:buClr>
                        <a:buSzPts val="2000"/>
                        <a:buFont typeface="Times New Roman"/>
                        <a:buNone/>
                      </a:pPr>
                      <a:r>
                        <a:rPr lang="en-US" sz="2000" u="none" cap="none" strike="noStrike">
                          <a:latin typeface="Times New Roman"/>
                          <a:ea typeface="Times New Roman"/>
                          <a:cs typeface="Times New Roman"/>
                          <a:sym typeface="Times New Roman"/>
                        </a:rPr>
                        <a:t>(triệu km</a:t>
                      </a:r>
                      <a:r>
                        <a:rPr baseline="30000" lang="en-US" sz="2000" u="none" cap="none" strike="noStrike">
                          <a:latin typeface="Times New Roman"/>
                          <a:ea typeface="Times New Roman"/>
                          <a:cs typeface="Times New Roman"/>
                          <a:sym typeface="Times New Roman"/>
                        </a:rPr>
                        <a:t>2</a:t>
                      </a:r>
                      <a:r>
                        <a:rPr lang="en-US" sz="2000" u="none" cap="none" strike="noStrike">
                          <a:latin typeface="Times New Roman"/>
                          <a:ea typeface="Times New Roman"/>
                          <a:cs typeface="Times New Roman"/>
                          <a:sym typeface="Times New Roman"/>
                        </a:rPr>
                        <a:t>)</a:t>
                      </a:r>
                      <a:endParaRPr b="1" i="0" sz="2000" u="none" cap="none" strike="noStrike">
                        <a:solidFill>
                          <a:srgbClr val="0000FF"/>
                        </a:solidFill>
                        <a:latin typeface="Times New Roman"/>
                        <a:ea typeface="Times New Roman"/>
                        <a:cs typeface="Times New Roman"/>
                        <a:sym typeface="Times New Roman"/>
                      </a:endParaRPr>
                    </a:p>
                  </a:txBody>
                  <a:tcPr marT="45725" marB="45725" marR="91450" marL="91450"/>
                </a:tc>
              </a:tr>
              <a:tr h="465800">
                <a:tc>
                  <a:txBody>
                    <a:bodyPr/>
                    <a:lstStyle/>
                    <a:p>
                      <a:pPr indent="0" lvl="0" marL="0" marR="0" rtl="0" algn="l">
                        <a:lnSpc>
                          <a:spcPct val="100000"/>
                        </a:lnSpc>
                        <a:spcBef>
                          <a:spcPts val="0"/>
                        </a:spcBef>
                        <a:spcAft>
                          <a:spcPts val="0"/>
                        </a:spcAft>
                        <a:buClr>
                          <a:schemeClr val="dk1"/>
                        </a:buClr>
                        <a:buSzPts val="2000"/>
                        <a:buFont typeface="Times New Roman"/>
                        <a:buNone/>
                      </a:pPr>
                      <a:r>
                        <a:rPr lang="en-US" sz="2000" u="none" cap="none" strike="noStrike">
                          <a:latin typeface="Times New Roman"/>
                          <a:ea typeface="Times New Roman"/>
                          <a:cs typeface="Times New Roman"/>
                          <a:sym typeface="Times New Roman"/>
                        </a:rPr>
                        <a:t>1 Châu Á</a:t>
                      </a:r>
                      <a:endParaRPr b="1" i="0" sz="2000" u="none" cap="none" strike="noStrike">
                        <a:solidFill>
                          <a:srgbClr val="0000FF"/>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000"/>
                        <a:buFont typeface="Times New Roman"/>
                        <a:buNone/>
                      </a:pPr>
                      <a:r>
                        <a:rPr lang="en-US" sz="2000" u="none" cap="none" strike="noStrike">
                          <a:latin typeface="Times New Roman"/>
                          <a:ea typeface="Times New Roman"/>
                          <a:cs typeface="Times New Roman"/>
                          <a:sym typeface="Times New Roman"/>
                        </a:rPr>
                        <a:t>43,6</a:t>
                      </a:r>
                      <a:endParaRPr b="1" i="0" sz="2000" u="none" cap="none" strike="noStrike">
                        <a:solidFill>
                          <a:srgbClr val="0000FF"/>
                        </a:solidFill>
                        <a:latin typeface="Times New Roman"/>
                        <a:ea typeface="Times New Roman"/>
                        <a:cs typeface="Times New Roman"/>
                        <a:sym typeface="Times New Roman"/>
                      </a:endParaRPr>
                    </a:p>
                  </a:txBody>
                  <a:tcPr marT="45725" marB="45725" marR="91450" marL="91450"/>
                </a:tc>
              </a:tr>
              <a:tr h="464500">
                <a:tc>
                  <a:txBody>
                    <a:bodyPr/>
                    <a:lstStyle/>
                    <a:p>
                      <a:pPr indent="0" lvl="0" marL="0" marR="0" rtl="0" algn="l">
                        <a:lnSpc>
                          <a:spcPct val="100000"/>
                        </a:lnSpc>
                        <a:spcBef>
                          <a:spcPts val="0"/>
                        </a:spcBef>
                        <a:spcAft>
                          <a:spcPts val="0"/>
                        </a:spcAft>
                        <a:buClr>
                          <a:schemeClr val="dk1"/>
                        </a:buClr>
                        <a:buSzPts val="2000"/>
                        <a:buFont typeface="Times New Roman"/>
                        <a:buNone/>
                      </a:pPr>
                      <a:r>
                        <a:rPr lang="en-US" sz="2000" u="none" cap="none" strike="noStrike">
                          <a:latin typeface="Times New Roman"/>
                          <a:ea typeface="Times New Roman"/>
                          <a:cs typeface="Times New Roman"/>
                          <a:sym typeface="Times New Roman"/>
                        </a:rPr>
                        <a:t>2 Châu Mĩ</a:t>
                      </a:r>
                      <a:endParaRPr b="1" i="0" sz="2000" u="none" cap="none" strike="noStrike">
                        <a:solidFill>
                          <a:srgbClr val="0000FF"/>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000"/>
                        <a:buFont typeface="Times New Roman"/>
                        <a:buNone/>
                      </a:pPr>
                      <a:r>
                        <a:rPr lang="en-US" sz="2000" u="none" cap="none" strike="noStrike">
                          <a:latin typeface="Times New Roman"/>
                          <a:ea typeface="Times New Roman"/>
                          <a:cs typeface="Times New Roman"/>
                          <a:sym typeface="Times New Roman"/>
                        </a:rPr>
                        <a:t>42,3</a:t>
                      </a:r>
                      <a:endParaRPr b="1" i="0" sz="2000" u="none" cap="none" strike="noStrike">
                        <a:solidFill>
                          <a:srgbClr val="0000FF"/>
                        </a:solidFill>
                        <a:latin typeface="Times New Roman"/>
                        <a:ea typeface="Times New Roman"/>
                        <a:cs typeface="Times New Roman"/>
                        <a:sym typeface="Times New Roman"/>
                      </a:endParaRPr>
                    </a:p>
                  </a:txBody>
                  <a:tcPr marT="45725" marB="45725" marR="91450" marL="91450"/>
                </a:tc>
              </a:tr>
              <a:tr h="465800">
                <a:tc>
                  <a:txBody>
                    <a:bodyPr/>
                    <a:lstStyle/>
                    <a:p>
                      <a:pPr indent="0" lvl="0" marL="0" marR="0" rtl="0" algn="l">
                        <a:lnSpc>
                          <a:spcPct val="100000"/>
                        </a:lnSpc>
                        <a:spcBef>
                          <a:spcPts val="0"/>
                        </a:spcBef>
                        <a:spcAft>
                          <a:spcPts val="0"/>
                        </a:spcAft>
                        <a:buClr>
                          <a:schemeClr val="dk1"/>
                        </a:buClr>
                        <a:buSzPts val="2000"/>
                        <a:buFont typeface="Times New Roman"/>
                        <a:buNone/>
                      </a:pPr>
                      <a:r>
                        <a:rPr lang="en-US" sz="2000" u="none" cap="none" strike="noStrike">
                          <a:latin typeface="Times New Roman"/>
                          <a:ea typeface="Times New Roman"/>
                          <a:cs typeface="Times New Roman"/>
                          <a:sym typeface="Times New Roman"/>
                        </a:rPr>
                        <a:t>3 Châu Phi</a:t>
                      </a:r>
                      <a:endParaRPr b="1" i="0" sz="2000" u="none" cap="none" strike="noStrike">
                        <a:solidFill>
                          <a:srgbClr val="0000FF"/>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000"/>
                        <a:buFont typeface="Times New Roman"/>
                        <a:buNone/>
                      </a:pPr>
                      <a:r>
                        <a:rPr lang="en-US" sz="2000" u="none" cap="none" strike="noStrike">
                          <a:latin typeface="Times New Roman"/>
                          <a:ea typeface="Times New Roman"/>
                          <a:cs typeface="Times New Roman"/>
                          <a:sym typeface="Times New Roman"/>
                        </a:rPr>
                        <a:t>30,3</a:t>
                      </a:r>
                      <a:endParaRPr b="1" i="0" sz="2000" u="none" cap="none" strike="noStrike">
                        <a:solidFill>
                          <a:srgbClr val="0000FF"/>
                        </a:solidFill>
                        <a:latin typeface="Times New Roman"/>
                        <a:ea typeface="Times New Roman"/>
                        <a:cs typeface="Times New Roman"/>
                        <a:sym typeface="Times New Roman"/>
                      </a:endParaRPr>
                    </a:p>
                  </a:txBody>
                  <a:tcPr marT="45725" marB="45725" marR="91450" marL="91450"/>
                </a:tc>
              </a:tr>
              <a:tr h="465800">
                <a:tc>
                  <a:txBody>
                    <a:bodyPr/>
                    <a:lstStyle/>
                    <a:p>
                      <a:pPr indent="0" lvl="0" marL="0" marR="0" rtl="0" algn="l">
                        <a:lnSpc>
                          <a:spcPct val="100000"/>
                        </a:lnSpc>
                        <a:spcBef>
                          <a:spcPts val="0"/>
                        </a:spcBef>
                        <a:spcAft>
                          <a:spcPts val="0"/>
                        </a:spcAft>
                        <a:buClr>
                          <a:schemeClr val="dk1"/>
                        </a:buClr>
                        <a:buSzPts val="2000"/>
                        <a:buFont typeface="Times New Roman"/>
                        <a:buNone/>
                      </a:pPr>
                      <a:r>
                        <a:rPr lang="en-US" sz="2000" u="none" cap="none" strike="noStrike">
                          <a:latin typeface="Times New Roman"/>
                          <a:ea typeface="Times New Roman"/>
                          <a:cs typeface="Times New Roman"/>
                          <a:sym typeface="Times New Roman"/>
                        </a:rPr>
                        <a:t>4 Châu Nam Cực</a:t>
                      </a:r>
                      <a:endParaRPr b="1" i="0" sz="2000" u="none" cap="none" strike="noStrike">
                        <a:solidFill>
                          <a:srgbClr val="0000FF"/>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000"/>
                        <a:buFont typeface="Times New Roman"/>
                        <a:buNone/>
                      </a:pPr>
                      <a:r>
                        <a:rPr lang="en-US" sz="2000" u="none" cap="none" strike="noStrike">
                          <a:latin typeface="Times New Roman"/>
                          <a:ea typeface="Times New Roman"/>
                          <a:cs typeface="Times New Roman"/>
                          <a:sym typeface="Times New Roman"/>
                        </a:rPr>
                        <a:t>14,1</a:t>
                      </a:r>
                      <a:endParaRPr b="1" i="0" sz="2000" u="none" cap="none" strike="noStrike">
                        <a:solidFill>
                          <a:srgbClr val="0000FF"/>
                        </a:solidFill>
                        <a:latin typeface="Times New Roman"/>
                        <a:ea typeface="Times New Roman"/>
                        <a:cs typeface="Times New Roman"/>
                        <a:sym typeface="Times New Roman"/>
                      </a:endParaRPr>
                    </a:p>
                  </a:txBody>
                  <a:tcPr marT="45725" marB="45725" marR="91450" marL="91450"/>
                </a:tc>
              </a:tr>
              <a:tr h="465800">
                <a:tc>
                  <a:txBody>
                    <a:bodyPr/>
                    <a:lstStyle/>
                    <a:p>
                      <a:pPr indent="0" lvl="0" marL="0" marR="0" rtl="0" algn="l">
                        <a:lnSpc>
                          <a:spcPct val="100000"/>
                        </a:lnSpc>
                        <a:spcBef>
                          <a:spcPts val="0"/>
                        </a:spcBef>
                        <a:spcAft>
                          <a:spcPts val="0"/>
                        </a:spcAft>
                        <a:buClr>
                          <a:schemeClr val="dk1"/>
                        </a:buClr>
                        <a:buSzPts val="2000"/>
                        <a:buFont typeface="Times New Roman"/>
                        <a:buNone/>
                      </a:pPr>
                      <a:r>
                        <a:rPr lang="en-US" sz="2000" u="none" cap="none" strike="noStrike">
                          <a:latin typeface="Times New Roman"/>
                          <a:ea typeface="Times New Roman"/>
                          <a:cs typeface="Times New Roman"/>
                          <a:sym typeface="Times New Roman"/>
                        </a:rPr>
                        <a:t>5 Châu Âu</a:t>
                      </a:r>
                      <a:endParaRPr b="1" i="0" sz="2000" u="none" cap="none" strike="noStrike">
                        <a:solidFill>
                          <a:srgbClr val="0000FF"/>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000"/>
                        <a:buFont typeface="Times New Roman"/>
                        <a:buNone/>
                      </a:pPr>
                      <a:r>
                        <a:rPr lang="en-US" sz="2000" u="none" cap="none" strike="noStrike">
                          <a:latin typeface="Times New Roman"/>
                          <a:ea typeface="Times New Roman"/>
                          <a:cs typeface="Times New Roman"/>
                          <a:sym typeface="Times New Roman"/>
                        </a:rPr>
                        <a:t>10,5</a:t>
                      </a:r>
                      <a:endParaRPr b="1" i="0" sz="2000" u="none" cap="none" strike="noStrike">
                        <a:solidFill>
                          <a:srgbClr val="0000FF"/>
                        </a:solidFill>
                        <a:latin typeface="Times New Roman"/>
                        <a:ea typeface="Times New Roman"/>
                        <a:cs typeface="Times New Roman"/>
                        <a:sym typeface="Times New Roman"/>
                      </a:endParaRPr>
                    </a:p>
                  </a:txBody>
                  <a:tcPr marT="45725" marB="45725" marR="91450" marL="91450"/>
                </a:tc>
              </a:tr>
              <a:tr h="540825">
                <a:tc>
                  <a:txBody>
                    <a:bodyPr/>
                    <a:lstStyle/>
                    <a:p>
                      <a:pPr indent="0" lvl="0" marL="0" marR="0" rtl="0" algn="l">
                        <a:lnSpc>
                          <a:spcPct val="100000"/>
                        </a:lnSpc>
                        <a:spcBef>
                          <a:spcPts val="0"/>
                        </a:spcBef>
                        <a:spcAft>
                          <a:spcPts val="0"/>
                        </a:spcAft>
                        <a:buClr>
                          <a:schemeClr val="dk1"/>
                        </a:buClr>
                        <a:buSzPts val="2000"/>
                        <a:buFont typeface="Times New Roman"/>
                        <a:buNone/>
                      </a:pPr>
                      <a:r>
                        <a:rPr lang="en-US" sz="2000" u="none" cap="none" strike="noStrike">
                          <a:latin typeface="Times New Roman"/>
                          <a:ea typeface="Times New Roman"/>
                          <a:cs typeface="Times New Roman"/>
                          <a:sym typeface="Times New Roman"/>
                        </a:rPr>
                        <a:t>6 Châu Ðại Dương</a:t>
                      </a:r>
                      <a:endParaRPr b="1" i="0" sz="2000" u="none" cap="none" strike="noStrike">
                        <a:solidFill>
                          <a:srgbClr val="0000FF"/>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000"/>
                        <a:buFont typeface="Times New Roman"/>
                        <a:buNone/>
                      </a:pPr>
                      <a:r>
                        <a:rPr lang="en-US" sz="2000" u="none" cap="none" strike="noStrike">
                          <a:latin typeface="Times New Roman"/>
                          <a:ea typeface="Times New Roman"/>
                          <a:cs typeface="Times New Roman"/>
                          <a:sym typeface="Times New Roman"/>
                        </a:rPr>
                        <a:t>8,5</a:t>
                      </a:r>
                      <a:endParaRPr b="1" i="0" sz="2000" u="none" cap="none" strike="noStrike">
                        <a:solidFill>
                          <a:srgbClr val="0000FF"/>
                        </a:solidFill>
                        <a:latin typeface="Times New Roman"/>
                        <a:ea typeface="Times New Roman"/>
                        <a:cs typeface="Times New Roman"/>
                        <a:sym typeface="Times New Roman"/>
                      </a:endParaRPr>
                    </a:p>
                  </a:txBody>
                  <a:tcPr marT="45725" marB="45725" marR="91450" marL="91450"/>
                </a:tc>
              </a:tr>
            </a:tbl>
          </a:graphicData>
        </a:graphic>
      </p:graphicFrame>
      <p:sp>
        <p:nvSpPr>
          <p:cNvPr id="439" name="Google Shape;439;p4"/>
          <p:cNvSpPr txBox="1"/>
          <p:nvPr/>
        </p:nvSpPr>
        <p:spPr>
          <a:xfrm>
            <a:off x="397566" y="4729283"/>
            <a:ext cx="11343860"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FF0000"/>
                </a:solidFill>
                <a:latin typeface="Times New Roman"/>
                <a:ea typeface="Times New Roman"/>
                <a:cs typeface="Times New Roman"/>
                <a:sym typeface="Times New Roman"/>
              </a:rPr>
              <a:t>? Dựa vào bảng số liệu trên em hãy so sánh diện tích của châu Âu với các châu lục khác đã học?</a:t>
            </a:r>
            <a:endParaRPr/>
          </a:p>
        </p:txBody>
      </p:sp>
      <p:sp>
        <p:nvSpPr>
          <p:cNvPr id="440" name="Google Shape;440;p4"/>
          <p:cNvSpPr/>
          <p:nvPr/>
        </p:nvSpPr>
        <p:spPr>
          <a:xfrm>
            <a:off x="7784124" y="0"/>
            <a:ext cx="2596494" cy="431902"/>
          </a:xfrm>
          <a:prstGeom prst="wedgeEllipseCallout">
            <a:avLst>
              <a:gd fmla="val -36066" name="adj1"/>
              <a:gd fmla="val 187621" name="adj2"/>
            </a:avLst>
          </a:pr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000">
                <a:solidFill>
                  <a:srgbClr val="000000"/>
                </a:solidFill>
                <a:latin typeface="Times New Roman"/>
                <a:ea typeface="Times New Roman"/>
                <a:cs typeface="Times New Roman"/>
                <a:sym typeface="Times New Roman"/>
              </a:rPr>
              <a:t>10,5 triệu km</a:t>
            </a:r>
            <a:r>
              <a:rPr b="1" baseline="30000" lang="en-US" sz="2000">
                <a:solidFill>
                  <a:srgbClr val="000000"/>
                </a:solidFill>
                <a:latin typeface="Times New Roman"/>
                <a:ea typeface="Times New Roman"/>
                <a:cs typeface="Times New Roman"/>
                <a:sym typeface="Times New Roman"/>
              </a:rPr>
              <a:t>2</a:t>
            </a:r>
            <a:endParaRPr b="1" sz="2000">
              <a:solidFill>
                <a:schemeClr val="dk1"/>
              </a:solidFill>
              <a:latin typeface="Times New Roman"/>
              <a:ea typeface="Times New Roman"/>
              <a:cs typeface="Times New Roman"/>
              <a:sym typeface="Times New Roman"/>
            </a:endParaRPr>
          </a:p>
        </p:txBody>
      </p:sp>
      <p:sp>
        <p:nvSpPr>
          <p:cNvPr id="441" name="Google Shape;441;p4"/>
          <p:cNvSpPr txBox="1"/>
          <p:nvPr/>
        </p:nvSpPr>
        <p:spPr>
          <a:xfrm>
            <a:off x="5695293" y="3966658"/>
            <a:ext cx="4489398" cy="478397"/>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Times New Roman"/>
                <a:ea typeface="Times New Roman"/>
                <a:cs typeface="Times New Roman"/>
                <a:sym typeface="Times New Roman"/>
              </a:rPr>
              <a:t>Hình: Lược đồ các châu lục trên thế giới</a:t>
            </a:r>
            <a:endParaRPr b="1" sz="1800">
              <a:solidFill>
                <a:schemeClr val="dk1"/>
              </a:solidFill>
              <a:latin typeface="Times New Roman"/>
              <a:ea typeface="Times New Roman"/>
              <a:cs typeface="Times New Roman"/>
              <a:sym typeface="Times New Roman"/>
            </a:endParaRPr>
          </a:p>
        </p:txBody>
      </p:sp>
      <p:sp>
        <p:nvSpPr>
          <p:cNvPr id="442" name="Google Shape;442;p4"/>
          <p:cNvSpPr txBox="1"/>
          <p:nvPr/>
        </p:nvSpPr>
        <p:spPr>
          <a:xfrm>
            <a:off x="397566" y="5616230"/>
            <a:ext cx="11343860"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FF0000"/>
                </a:solidFill>
                <a:latin typeface="Times New Roman"/>
                <a:ea typeface="Times New Roman"/>
                <a:cs typeface="Times New Roman"/>
                <a:sym typeface="Times New Roman"/>
              </a:rPr>
              <a:t>? Dựa vào lược đồ em hãy xác định vị trí châu Âu?  Có diện tích bao nhiêu km</a:t>
            </a:r>
            <a:r>
              <a:rPr b="1" baseline="30000" lang="en-US" sz="2800">
                <a:solidFill>
                  <a:srgbClr val="FF0000"/>
                </a:solidFill>
                <a:latin typeface="Times New Roman"/>
                <a:ea typeface="Times New Roman"/>
                <a:cs typeface="Times New Roman"/>
                <a:sym typeface="Times New Roman"/>
              </a:rPr>
              <a:t>2</a:t>
            </a:r>
            <a:r>
              <a:rPr b="1" lang="en-US" sz="2800">
                <a:solidFill>
                  <a:srgbClr val="FF0000"/>
                </a:solidFill>
                <a:latin typeface="Times New Roman"/>
                <a:ea typeface="Times New Roman"/>
                <a:cs typeface="Times New Roman"/>
                <a:sym typeface="Times New Roman"/>
              </a:rPr>
              <a:t>?</a:t>
            </a:r>
            <a:endParaRPr b="1" sz="2800">
              <a:solidFill>
                <a:srgbClr val="FF0000"/>
              </a:solidFill>
              <a:latin typeface="Times New Roman"/>
              <a:ea typeface="Times New Roman"/>
              <a:cs typeface="Times New Roman"/>
              <a:sym typeface="Times New Roman"/>
            </a:endParaRPr>
          </a:p>
        </p:txBody>
      </p:sp>
      <p:sp>
        <p:nvSpPr>
          <p:cNvPr id="443" name="Google Shape;443;p4"/>
          <p:cNvSpPr txBox="1"/>
          <p:nvPr/>
        </p:nvSpPr>
        <p:spPr>
          <a:xfrm>
            <a:off x="1576252" y="26127"/>
            <a:ext cx="4489398" cy="478397"/>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Times New Roman"/>
                <a:ea typeface="Times New Roman"/>
                <a:cs typeface="Times New Roman"/>
                <a:sym typeface="Times New Roman"/>
              </a:rPr>
              <a:t>Bảng số liệu:</a:t>
            </a:r>
            <a:endParaRPr/>
          </a:p>
        </p:txBody>
      </p:sp>
      <p:sp>
        <p:nvSpPr>
          <p:cNvPr id="444" name="Google Shape;444;p4"/>
          <p:cNvSpPr txBox="1"/>
          <p:nvPr/>
        </p:nvSpPr>
        <p:spPr>
          <a:xfrm>
            <a:off x="3644409" y="3298232"/>
            <a:ext cx="957942" cy="47839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lt1"/>
                </a:solidFill>
                <a:latin typeface="Times New Roman"/>
                <a:ea typeface="Times New Roman"/>
                <a:cs typeface="Times New Roman"/>
                <a:sym typeface="Times New Roman"/>
              </a:rPr>
              <a:t>10,5</a:t>
            </a:r>
            <a:endParaRPr/>
          </a:p>
        </p:txBody>
      </p:sp>
      <p:sp>
        <p:nvSpPr>
          <p:cNvPr id="445" name="Google Shape;445;p4"/>
          <p:cNvSpPr/>
          <p:nvPr/>
        </p:nvSpPr>
        <p:spPr>
          <a:xfrm>
            <a:off x="7522576" y="822960"/>
            <a:ext cx="924738" cy="705394"/>
          </a:xfrm>
          <a:custGeom>
            <a:rect b="b" l="l" r="r" t="t"/>
            <a:pathLst>
              <a:path extrusionOk="0" h="1575836" w="1615577">
                <a:moveTo>
                  <a:pt x="1448222" y="241712"/>
                </a:moveTo>
                <a:cubicBezTo>
                  <a:pt x="1453219" y="286682"/>
                  <a:pt x="1451307" y="332970"/>
                  <a:pt x="1463212" y="376623"/>
                </a:cubicBezTo>
                <a:cubicBezTo>
                  <a:pt x="1466931" y="390258"/>
                  <a:pt x="1490421" y="392745"/>
                  <a:pt x="1493193" y="406604"/>
                </a:cubicBezTo>
                <a:cubicBezTo>
                  <a:pt x="1497165" y="426465"/>
                  <a:pt x="1503700" y="632998"/>
                  <a:pt x="1523173" y="691417"/>
                </a:cubicBezTo>
                <a:cubicBezTo>
                  <a:pt x="1536356" y="730967"/>
                  <a:pt x="1559740" y="737125"/>
                  <a:pt x="1583134" y="766367"/>
                </a:cubicBezTo>
                <a:cubicBezTo>
                  <a:pt x="1594389" y="780435"/>
                  <a:pt x="1603121" y="796348"/>
                  <a:pt x="1613114" y="811338"/>
                </a:cubicBezTo>
                <a:cubicBezTo>
                  <a:pt x="1608117" y="866302"/>
                  <a:pt x="1615577" y="923872"/>
                  <a:pt x="1598124" y="976230"/>
                </a:cubicBezTo>
                <a:cubicBezTo>
                  <a:pt x="1593127" y="991220"/>
                  <a:pt x="1568770" y="988817"/>
                  <a:pt x="1553153" y="991220"/>
                </a:cubicBezTo>
                <a:cubicBezTo>
                  <a:pt x="1173437" y="1049637"/>
                  <a:pt x="1556232" y="975614"/>
                  <a:pt x="1328301" y="1021200"/>
                </a:cubicBezTo>
                <a:cubicBezTo>
                  <a:pt x="1333298" y="1036190"/>
                  <a:pt x="1336225" y="1052038"/>
                  <a:pt x="1343291" y="1066171"/>
                </a:cubicBezTo>
                <a:cubicBezTo>
                  <a:pt x="1351348" y="1082285"/>
                  <a:pt x="1373271" y="1093125"/>
                  <a:pt x="1373271" y="1111141"/>
                </a:cubicBezTo>
                <a:cubicBezTo>
                  <a:pt x="1373271" y="1125274"/>
                  <a:pt x="1352120" y="1130086"/>
                  <a:pt x="1343291" y="1141122"/>
                </a:cubicBezTo>
                <a:cubicBezTo>
                  <a:pt x="1332037" y="1155190"/>
                  <a:pt x="1323304" y="1171102"/>
                  <a:pt x="1313311" y="1186092"/>
                </a:cubicBezTo>
                <a:cubicBezTo>
                  <a:pt x="1283331" y="1276034"/>
                  <a:pt x="1293324" y="1196086"/>
                  <a:pt x="1343291" y="1246053"/>
                </a:cubicBezTo>
                <a:cubicBezTo>
                  <a:pt x="1354464" y="1257226"/>
                  <a:pt x="1353284" y="1276033"/>
                  <a:pt x="1358281" y="1291023"/>
                </a:cubicBezTo>
                <a:cubicBezTo>
                  <a:pt x="1348288" y="1301017"/>
                  <a:pt x="1342434" y="1321004"/>
                  <a:pt x="1328301" y="1321004"/>
                </a:cubicBezTo>
                <a:cubicBezTo>
                  <a:pt x="1314168" y="1321004"/>
                  <a:pt x="1311956" y="1294742"/>
                  <a:pt x="1298321" y="1291023"/>
                </a:cubicBezTo>
                <a:cubicBezTo>
                  <a:pt x="1254668" y="1279118"/>
                  <a:pt x="1208380" y="1281030"/>
                  <a:pt x="1163409" y="1276033"/>
                </a:cubicBezTo>
                <a:cubicBezTo>
                  <a:pt x="1138425" y="1251049"/>
                  <a:pt x="1121977" y="1212255"/>
                  <a:pt x="1088458" y="1201082"/>
                </a:cubicBezTo>
                <a:cubicBezTo>
                  <a:pt x="1073468" y="1196085"/>
                  <a:pt x="1057621" y="1193158"/>
                  <a:pt x="1043488" y="1186092"/>
                </a:cubicBezTo>
                <a:cubicBezTo>
                  <a:pt x="1005665" y="1167181"/>
                  <a:pt x="996424" y="1154019"/>
                  <a:pt x="968537" y="1126131"/>
                </a:cubicBezTo>
                <a:cubicBezTo>
                  <a:pt x="963540" y="1141121"/>
                  <a:pt x="955507" y="1155423"/>
                  <a:pt x="953547" y="1171102"/>
                </a:cubicBezTo>
                <a:cubicBezTo>
                  <a:pt x="945466" y="1235748"/>
                  <a:pt x="960469" y="1304620"/>
                  <a:pt x="938557" y="1365974"/>
                </a:cubicBezTo>
                <a:cubicBezTo>
                  <a:pt x="931628" y="1385376"/>
                  <a:pt x="898708" y="1376495"/>
                  <a:pt x="878596" y="1380964"/>
                </a:cubicBezTo>
                <a:cubicBezTo>
                  <a:pt x="853724" y="1386491"/>
                  <a:pt x="828629" y="1390957"/>
                  <a:pt x="803645" y="1395954"/>
                </a:cubicBezTo>
                <a:cubicBezTo>
                  <a:pt x="793652" y="1405948"/>
                  <a:pt x="787798" y="1425935"/>
                  <a:pt x="773665" y="1425935"/>
                </a:cubicBezTo>
                <a:cubicBezTo>
                  <a:pt x="755649" y="1425935"/>
                  <a:pt x="740228" y="1409794"/>
                  <a:pt x="728694" y="1395954"/>
                </a:cubicBezTo>
                <a:cubicBezTo>
                  <a:pt x="714389" y="1378788"/>
                  <a:pt x="707013" y="1356742"/>
                  <a:pt x="698714" y="1335994"/>
                </a:cubicBezTo>
                <a:cubicBezTo>
                  <a:pt x="686977" y="1306652"/>
                  <a:pt x="691080" y="1268399"/>
                  <a:pt x="668734" y="1246053"/>
                </a:cubicBezTo>
                <a:cubicBezTo>
                  <a:pt x="624185" y="1201504"/>
                  <a:pt x="652464" y="1219500"/>
                  <a:pt x="578793" y="1201082"/>
                </a:cubicBezTo>
                <a:cubicBezTo>
                  <a:pt x="583790" y="1221069"/>
                  <a:pt x="580913" y="1244955"/>
                  <a:pt x="593783" y="1261043"/>
                </a:cubicBezTo>
                <a:cubicBezTo>
                  <a:pt x="603654" y="1273381"/>
                  <a:pt x="625204" y="1267904"/>
                  <a:pt x="638753" y="1276033"/>
                </a:cubicBezTo>
                <a:cubicBezTo>
                  <a:pt x="650872" y="1283304"/>
                  <a:pt x="658740" y="1296020"/>
                  <a:pt x="668734" y="1306013"/>
                </a:cubicBezTo>
                <a:cubicBezTo>
                  <a:pt x="673731" y="1321003"/>
                  <a:pt x="683724" y="1335183"/>
                  <a:pt x="683724" y="1350984"/>
                </a:cubicBezTo>
                <a:cubicBezTo>
                  <a:pt x="683724" y="1396231"/>
                  <a:pt x="680639" y="1442242"/>
                  <a:pt x="668734" y="1485895"/>
                </a:cubicBezTo>
                <a:cubicBezTo>
                  <a:pt x="665015" y="1499530"/>
                  <a:pt x="649789" y="1507047"/>
                  <a:pt x="638753" y="1515876"/>
                </a:cubicBezTo>
                <a:cubicBezTo>
                  <a:pt x="597241" y="1549086"/>
                  <a:pt x="596310" y="1545014"/>
                  <a:pt x="548812" y="1560846"/>
                </a:cubicBezTo>
                <a:cubicBezTo>
                  <a:pt x="553809" y="1530866"/>
                  <a:pt x="548723" y="1497294"/>
                  <a:pt x="563803" y="1470905"/>
                </a:cubicBezTo>
                <a:cubicBezTo>
                  <a:pt x="571642" y="1457186"/>
                  <a:pt x="597600" y="1467088"/>
                  <a:pt x="608773" y="1455915"/>
                </a:cubicBezTo>
                <a:cubicBezTo>
                  <a:pt x="619946" y="1444742"/>
                  <a:pt x="618766" y="1425935"/>
                  <a:pt x="623763" y="1410945"/>
                </a:cubicBezTo>
                <a:cubicBezTo>
                  <a:pt x="613770" y="1400951"/>
                  <a:pt x="604819" y="1389793"/>
                  <a:pt x="593783" y="1380964"/>
                </a:cubicBezTo>
                <a:cubicBezTo>
                  <a:pt x="579715" y="1369709"/>
                  <a:pt x="560067" y="1365052"/>
                  <a:pt x="548812" y="1350984"/>
                </a:cubicBezTo>
                <a:cubicBezTo>
                  <a:pt x="538941" y="1338645"/>
                  <a:pt x="540888" y="1320146"/>
                  <a:pt x="533822" y="1306013"/>
                </a:cubicBezTo>
                <a:cubicBezTo>
                  <a:pt x="525765" y="1289899"/>
                  <a:pt x="513835" y="1276033"/>
                  <a:pt x="503842" y="1261043"/>
                </a:cubicBezTo>
                <a:cubicBezTo>
                  <a:pt x="488852" y="1266040"/>
                  <a:pt x="474200" y="1272201"/>
                  <a:pt x="458871" y="1276033"/>
                </a:cubicBezTo>
                <a:cubicBezTo>
                  <a:pt x="434154" y="1282212"/>
                  <a:pt x="404032" y="1275381"/>
                  <a:pt x="383921" y="1291023"/>
                </a:cubicBezTo>
                <a:cubicBezTo>
                  <a:pt x="355479" y="1313144"/>
                  <a:pt x="323960" y="1380964"/>
                  <a:pt x="323960" y="1380964"/>
                </a:cubicBezTo>
                <a:cubicBezTo>
                  <a:pt x="318963" y="1415941"/>
                  <a:pt x="326129" y="1455009"/>
                  <a:pt x="308970" y="1485895"/>
                </a:cubicBezTo>
                <a:cubicBezTo>
                  <a:pt x="300550" y="1501051"/>
                  <a:pt x="223771" y="1524289"/>
                  <a:pt x="204039" y="1530866"/>
                </a:cubicBezTo>
                <a:cubicBezTo>
                  <a:pt x="172125" y="1562779"/>
                  <a:pt x="169351" y="1575836"/>
                  <a:pt x="114098" y="1575836"/>
                </a:cubicBezTo>
                <a:cubicBezTo>
                  <a:pt x="98297" y="1575836"/>
                  <a:pt x="84117" y="1565843"/>
                  <a:pt x="69127" y="1560846"/>
                </a:cubicBezTo>
                <a:cubicBezTo>
                  <a:pt x="22666" y="1421463"/>
                  <a:pt x="9215" y="1418222"/>
                  <a:pt x="54137" y="1216072"/>
                </a:cubicBezTo>
                <a:cubicBezTo>
                  <a:pt x="57565" y="1200647"/>
                  <a:pt x="84118" y="1206079"/>
                  <a:pt x="99108" y="1201082"/>
                </a:cubicBezTo>
                <a:cubicBezTo>
                  <a:pt x="119095" y="1206079"/>
                  <a:pt x="138747" y="1219459"/>
                  <a:pt x="159068" y="1216072"/>
                </a:cubicBezTo>
                <a:cubicBezTo>
                  <a:pt x="173009" y="1213749"/>
                  <a:pt x="186277" y="1199950"/>
                  <a:pt x="189049" y="1186092"/>
                </a:cubicBezTo>
                <a:cubicBezTo>
                  <a:pt x="195535" y="1153662"/>
                  <a:pt x="162023" y="1129087"/>
                  <a:pt x="144078" y="1111141"/>
                </a:cubicBezTo>
                <a:cubicBezTo>
                  <a:pt x="149075" y="1081161"/>
                  <a:pt x="148396" y="1049659"/>
                  <a:pt x="159068" y="1021200"/>
                </a:cubicBezTo>
                <a:cubicBezTo>
                  <a:pt x="164030" y="1007967"/>
                  <a:pt x="189049" y="1005353"/>
                  <a:pt x="189049" y="991220"/>
                </a:cubicBezTo>
                <a:cubicBezTo>
                  <a:pt x="189049" y="959618"/>
                  <a:pt x="159068" y="901279"/>
                  <a:pt x="159068" y="901279"/>
                </a:cubicBezTo>
                <a:cubicBezTo>
                  <a:pt x="144078" y="911272"/>
                  <a:pt x="126837" y="918520"/>
                  <a:pt x="114098" y="931259"/>
                </a:cubicBezTo>
                <a:cubicBezTo>
                  <a:pt x="14164" y="1031193"/>
                  <a:pt x="159065" y="926264"/>
                  <a:pt x="39147" y="1006210"/>
                </a:cubicBezTo>
                <a:cubicBezTo>
                  <a:pt x="15384" y="934920"/>
                  <a:pt x="0" y="909207"/>
                  <a:pt x="39147" y="811338"/>
                </a:cubicBezTo>
                <a:cubicBezTo>
                  <a:pt x="52269" y="778533"/>
                  <a:pt x="114098" y="736387"/>
                  <a:pt x="114098" y="736387"/>
                </a:cubicBezTo>
                <a:cubicBezTo>
                  <a:pt x="119095" y="721397"/>
                  <a:pt x="125989" y="706911"/>
                  <a:pt x="129088" y="691417"/>
                </a:cubicBezTo>
                <a:cubicBezTo>
                  <a:pt x="136017" y="656771"/>
                  <a:pt x="128277" y="618087"/>
                  <a:pt x="144078" y="586485"/>
                </a:cubicBezTo>
                <a:cubicBezTo>
                  <a:pt x="151144" y="572352"/>
                  <a:pt x="174059" y="576492"/>
                  <a:pt x="189049" y="571495"/>
                </a:cubicBezTo>
                <a:cubicBezTo>
                  <a:pt x="204039" y="576492"/>
                  <a:pt x="220470" y="578355"/>
                  <a:pt x="234019" y="586485"/>
                </a:cubicBezTo>
                <a:cubicBezTo>
                  <a:pt x="281494" y="614970"/>
                  <a:pt x="252462" y="617222"/>
                  <a:pt x="278990" y="661436"/>
                </a:cubicBezTo>
                <a:cubicBezTo>
                  <a:pt x="286261" y="673555"/>
                  <a:pt x="298977" y="681423"/>
                  <a:pt x="308970" y="691417"/>
                </a:cubicBezTo>
                <a:cubicBezTo>
                  <a:pt x="313967" y="756374"/>
                  <a:pt x="298903" y="826151"/>
                  <a:pt x="323960" y="886289"/>
                </a:cubicBezTo>
                <a:cubicBezTo>
                  <a:pt x="331884" y="905306"/>
                  <a:pt x="367833" y="884169"/>
                  <a:pt x="383921" y="871299"/>
                </a:cubicBezTo>
                <a:cubicBezTo>
                  <a:pt x="396260" y="861428"/>
                  <a:pt x="393914" y="841318"/>
                  <a:pt x="398911" y="826328"/>
                </a:cubicBezTo>
                <a:cubicBezTo>
                  <a:pt x="377723" y="720387"/>
                  <a:pt x="391979" y="775550"/>
                  <a:pt x="353940" y="661436"/>
                </a:cubicBezTo>
                <a:lnTo>
                  <a:pt x="338950" y="616466"/>
                </a:lnTo>
                <a:cubicBezTo>
                  <a:pt x="343947" y="581489"/>
                  <a:pt x="342767" y="545054"/>
                  <a:pt x="353940" y="511535"/>
                </a:cubicBezTo>
                <a:cubicBezTo>
                  <a:pt x="365652" y="476399"/>
                  <a:pt x="403429" y="479295"/>
                  <a:pt x="428891" y="466564"/>
                </a:cubicBezTo>
                <a:cubicBezTo>
                  <a:pt x="445005" y="458507"/>
                  <a:pt x="458872" y="446577"/>
                  <a:pt x="473862" y="436584"/>
                </a:cubicBezTo>
                <a:cubicBezTo>
                  <a:pt x="478859" y="406604"/>
                  <a:pt x="479241" y="375477"/>
                  <a:pt x="488852" y="346643"/>
                </a:cubicBezTo>
                <a:cubicBezTo>
                  <a:pt x="510089" y="282932"/>
                  <a:pt x="561301" y="289184"/>
                  <a:pt x="608773" y="241712"/>
                </a:cubicBezTo>
                <a:cubicBezTo>
                  <a:pt x="631327" y="219158"/>
                  <a:pt x="677177" y="165469"/>
                  <a:pt x="713704" y="151771"/>
                </a:cubicBezTo>
                <a:cubicBezTo>
                  <a:pt x="737560" y="142825"/>
                  <a:pt x="763671" y="141778"/>
                  <a:pt x="788655" y="136781"/>
                </a:cubicBezTo>
                <a:cubicBezTo>
                  <a:pt x="808642" y="141778"/>
                  <a:pt x="831474" y="140343"/>
                  <a:pt x="848616" y="151771"/>
                </a:cubicBezTo>
                <a:cubicBezTo>
                  <a:pt x="878014" y="171370"/>
                  <a:pt x="890048" y="215549"/>
                  <a:pt x="923567" y="226722"/>
                </a:cubicBezTo>
                <a:cubicBezTo>
                  <a:pt x="938557" y="231719"/>
                  <a:pt x="953112" y="238284"/>
                  <a:pt x="968537" y="241712"/>
                </a:cubicBezTo>
                <a:cubicBezTo>
                  <a:pt x="1035823" y="256664"/>
                  <a:pt x="1128440" y="264475"/>
                  <a:pt x="1193390" y="271692"/>
                </a:cubicBezTo>
                <a:cubicBezTo>
                  <a:pt x="1223370" y="266695"/>
                  <a:pt x="1259597" y="275689"/>
                  <a:pt x="1283330" y="256702"/>
                </a:cubicBezTo>
                <a:cubicBezTo>
                  <a:pt x="1295669" y="246831"/>
                  <a:pt x="1282473" y="218798"/>
                  <a:pt x="1268340" y="211731"/>
                </a:cubicBezTo>
                <a:cubicBezTo>
                  <a:pt x="1236738" y="195930"/>
                  <a:pt x="1198386" y="201738"/>
                  <a:pt x="1163409" y="196741"/>
                </a:cubicBezTo>
                <a:cubicBezTo>
                  <a:pt x="1151245" y="160249"/>
                  <a:pt x="1132407" y="130562"/>
                  <a:pt x="1163409" y="91810"/>
                </a:cubicBezTo>
                <a:cubicBezTo>
                  <a:pt x="1173280" y="79471"/>
                  <a:pt x="1193390" y="81817"/>
                  <a:pt x="1208380" y="76820"/>
                </a:cubicBezTo>
                <a:cubicBezTo>
                  <a:pt x="1213377" y="61830"/>
                  <a:pt x="1210512" y="41033"/>
                  <a:pt x="1223370" y="31849"/>
                </a:cubicBezTo>
                <a:cubicBezTo>
                  <a:pt x="1249086" y="13481"/>
                  <a:pt x="1313311" y="1869"/>
                  <a:pt x="1313311" y="1869"/>
                </a:cubicBezTo>
                <a:cubicBezTo>
                  <a:pt x="1343291" y="6866"/>
                  <a:pt x="1377963" y="0"/>
                  <a:pt x="1403252" y="16859"/>
                </a:cubicBezTo>
                <a:cubicBezTo>
                  <a:pt x="1416399" y="25624"/>
                  <a:pt x="1371830" y="23719"/>
                  <a:pt x="1358281" y="31849"/>
                </a:cubicBezTo>
                <a:cubicBezTo>
                  <a:pt x="1346162" y="39120"/>
                  <a:pt x="1336781" y="50524"/>
                  <a:pt x="1328301" y="61830"/>
                </a:cubicBezTo>
                <a:cubicBezTo>
                  <a:pt x="1306682" y="90656"/>
                  <a:pt x="1268340" y="151771"/>
                  <a:pt x="1268340" y="151771"/>
                </a:cubicBezTo>
                <a:cubicBezTo>
                  <a:pt x="1297670" y="298422"/>
                  <a:pt x="1247867" y="172653"/>
                  <a:pt x="1403252" y="241712"/>
                </a:cubicBezTo>
                <a:cubicBezTo>
                  <a:pt x="1417691" y="248129"/>
                  <a:pt x="1411176" y="272549"/>
                  <a:pt x="1418242" y="286682"/>
                </a:cubicBezTo>
                <a:cubicBezTo>
                  <a:pt x="1421402" y="293002"/>
                  <a:pt x="1428235" y="296675"/>
                  <a:pt x="1433232" y="301672"/>
                </a:cubicBezTo>
              </a:path>
            </a:pathLst>
          </a:custGeom>
          <a:no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Libre Baskerville"/>
              <a:ea typeface="Libre Baskerville"/>
              <a:cs typeface="Libre Baskerville"/>
              <a:sym typeface="Libre Baskerville"/>
            </a:endParaRPr>
          </a:p>
        </p:txBody>
      </p:sp>
      <p:sp>
        <p:nvSpPr>
          <p:cNvPr id="446" name="Google Shape;446;p4"/>
          <p:cNvSpPr/>
          <p:nvPr/>
        </p:nvSpPr>
        <p:spPr>
          <a:xfrm>
            <a:off x="7404466" y="882747"/>
            <a:ext cx="130808" cy="102292"/>
          </a:xfrm>
          <a:custGeom>
            <a:rect b="b" l="l" r="r" t="t"/>
            <a:pathLst>
              <a:path extrusionOk="0" h="184828" w="250399">
                <a:moveTo>
                  <a:pt x="217920" y="34926"/>
                </a:moveTo>
                <a:cubicBezTo>
                  <a:pt x="185441" y="27431"/>
                  <a:pt x="107653" y="53201"/>
                  <a:pt x="53028" y="64906"/>
                </a:cubicBezTo>
                <a:cubicBezTo>
                  <a:pt x="37578" y="68217"/>
                  <a:pt x="13054" y="64906"/>
                  <a:pt x="8057" y="79896"/>
                </a:cubicBezTo>
                <a:cubicBezTo>
                  <a:pt x="0" y="104067"/>
                  <a:pt x="5031" y="136831"/>
                  <a:pt x="23047" y="154847"/>
                </a:cubicBezTo>
                <a:cubicBezTo>
                  <a:pt x="45393" y="177193"/>
                  <a:pt x="112988" y="184828"/>
                  <a:pt x="112988" y="184828"/>
                </a:cubicBezTo>
                <a:cubicBezTo>
                  <a:pt x="137972" y="179831"/>
                  <a:pt x="166740" y="183970"/>
                  <a:pt x="187939" y="169837"/>
                </a:cubicBezTo>
                <a:cubicBezTo>
                  <a:pt x="201086" y="161072"/>
                  <a:pt x="191756" y="136040"/>
                  <a:pt x="202929" y="124867"/>
                </a:cubicBezTo>
                <a:cubicBezTo>
                  <a:pt x="214102" y="113694"/>
                  <a:pt x="232910" y="114874"/>
                  <a:pt x="247900" y="109877"/>
                </a:cubicBezTo>
                <a:cubicBezTo>
                  <a:pt x="232203" y="0"/>
                  <a:pt x="250399" y="42421"/>
                  <a:pt x="217920" y="34926"/>
                </a:cubicBezTo>
                <a:close/>
              </a:path>
            </a:pathLst>
          </a:custGeom>
          <a:no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Libre Baskerville"/>
              <a:ea typeface="Libre Baskerville"/>
              <a:cs typeface="Libre Baskerville"/>
              <a:sym typeface="Libre Baskerville"/>
            </a:endParaRPr>
          </a:p>
        </p:txBody>
      </p:sp>
    </p:spTree>
  </p:cSld>
  <p:clrMapOvr>
    <a:masterClrMapping/>
  </p:clrMapOvr>
  <p:transition spd="slow" p14:dur="800">
    <p:circl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2"/>
                                        </p:tgtEl>
                                        <p:attrNameLst>
                                          <p:attrName>style.visibility</p:attrName>
                                        </p:attrNameLst>
                                      </p:cBhvr>
                                      <p:to>
                                        <p:strVal val="visible"/>
                                      </p:to>
                                    </p:set>
                                    <p:animEffect filter="fade" transition="in">
                                      <p:cBhvr>
                                        <p:cTn dur="2000"/>
                                        <p:tgtEl>
                                          <p:spTgt spid="4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6"/>
                                        </p:tgtEl>
                                        <p:attrNameLst>
                                          <p:attrName>style.visibility</p:attrName>
                                        </p:attrNameLst>
                                      </p:cBhvr>
                                      <p:to>
                                        <p:strVal val="visible"/>
                                      </p:to>
                                    </p:set>
                                    <p:animEffect filter="fade" transition="in">
                                      <p:cBhvr>
                                        <p:cTn dur="2000"/>
                                        <p:tgtEl>
                                          <p:spTgt spid="446"/>
                                        </p:tgtEl>
                                      </p:cBhvr>
                                    </p:animEffect>
                                  </p:childTnLst>
                                </p:cTn>
                              </p:par>
                              <p:par>
                                <p:cTn fill="hold" nodeType="withEffect" presetClass="entr" presetID="10" presetSubtype="0">
                                  <p:stCondLst>
                                    <p:cond delay="0"/>
                                  </p:stCondLst>
                                  <p:childTnLst>
                                    <p:set>
                                      <p:cBhvr>
                                        <p:cTn dur="1" fill="hold">
                                          <p:stCondLst>
                                            <p:cond delay="0"/>
                                          </p:stCondLst>
                                        </p:cTn>
                                        <p:tgtEl>
                                          <p:spTgt spid="445"/>
                                        </p:tgtEl>
                                        <p:attrNameLst>
                                          <p:attrName>style.visibility</p:attrName>
                                        </p:attrNameLst>
                                      </p:cBhvr>
                                      <p:to>
                                        <p:strVal val="visible"/>
                                      </p:to>
                                    </p:set>
                                    <p:animEffect filter="fade" transition="in">
                                      <p:cBhvr>
                                        <p:cTn dur="2000"/>
                                        <p:tgtEl>
                                          <p:spTgt spid="4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
                                        </p:tgtEl>
                                        <p:attrNameLst>
                                          <p:attrName>style.visibility</p:attrName>
                                        </p:attrNameLst>
                                      </p:cBhvr>
                                      <p:to>
                                        <p:strVal val="visible"/>
                                      </p:to>
                                    </p:set>
                                    <p:animEffect filter="fade" transition="in">
                                      <p:cBhvr>
                                        <p:cTn dur="2000"/>
                                        <p:tgtEl>
                                          <p:spTgt spid="4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2000"/>
                                        <p:tgtEl>
                                          <p:spTgt spid="4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43"/>
                                        </p:tgtEl>
                                        <p:attrNameLst>
                                          <p:attrName>style.visibility</p:attrName>
                                        </p:attrNameLst>
                                      </p:cBhvr>
                                      <p:to>
                                        <p:strVal val="visible"/>
                                      </p:to>
                                    </p:set>
                                    <p:anim calcmode="lin" valueType="num">
                                      <p:cBhvr additive="base">
                                        <p:cTn dur="500"/>
                                        <p:tgtEl>
                                          <p:spTgt spid="443"/>
                                        </p:tgtEl>
                                        <p:attrNameLst>
                                          <p:attrName>ppt_w</p:attrName>
                                        </p:attrNameLst>
                                      </p:cBhvr>
                                      <p:tavLst>
                                        <p:tav fmla="" tm="0">
                                          <p:val>
                                            <p:strVal val="0"/>
                                          </p:val>
                                        </p:tav>
                                        <p:tav fmla="" tm="100000">
                                          <p:val>
                                            <p:strVal val="#ppt_w"/>
                                          </p:val>
                                        </p:tav>
                                      </p:tavLst>
                                    </p:anim>
                                    <p:anim calcmode="lin" valueType="num">
                                      <p:cBhvr additive="base">
                                        <p:cTn dur="500"/>
                                        <p:tgtEl>
                                          <p:spTgt spid="44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42"/>
                                        </p:tgtEl>
                                      </p:cBhvr>
                                    </p:animEffect>
                                    <p:set>
                                      <p:cBhvr>
                                        <p:cTn dur="1" fill="hold">
                                          <p:stCondLst>
                                            <p:cond delay="500"/>
                                          </p:stCondLst>
                                        </p:cTn>
                                        <p:tgtEl>
                                          <p:spTgt spid="44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39"/>
                                        </p:tgtEl>
                                        <p:attrNameLst>
                                          <p:attrName>style.visibility</p:attrName>
                                        </p:attrNameLst>
                                      </p:cBhvr>
                                      <p:to>
                                        <p:strVal val="visible"/>
                                      </p:to>
                                    </p:set>
                                    <p:anim calcmode="lin" valueType="num">
                                      <p:cBhvr additive="base">
                                        <p:cTn dur="500"/>
                                        <p:tgtEl>
                                          <p:spTgt spid="439"/>
                                        </p:tgtEl>
                                        <p:attrNameLst>
                                          <p:attrName>ppt_w</p:attrName>
                                        </p:attrNameLst>
                                      </p:cBhvr>
                                      <p:tavLst>
                                        <p:tav fmla="" tm="0">
                                          <p:val>
                                            <p:strVal val="0"/>
                                          </p:val>
                                        </p:tav>
                                        <p:tav fmla="" tm="100000">
                                          <p:val>
                                            <p:strVal val="#ppt_w"/>
                                          </p:val>
                                        </p:tav>
                                      </p:tavLst>
                                    </p:anim>
                                    <p:anim calcmode="lin" valueType="num">
                                      <p:cBhvr additive="base">
                                        <p:cTn dur="500"/>
                                        <p:tgtEl>
                                          <p:spTgt spid="43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44"/>
                                        </p:tgtEl>
                                        <p:attrNameLst>
                                          <p:attrName>style.visibility</p:attrName>
                                        </p:attrNameLst>
                                      </p:cBhvr>
                                      <p:to>
                                        <p:strVal val="visible"/>
                                      </p:to>
                                    </p:set>
                                    <p:anim calcmode="lin" valueType="num">
                                      <p:cBhvr additive="base">
                                        <p:cTn dur="500"/>
                                        <p:tgtEl>
                                          <p:spTgt spid="44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pic>
        <p:nvPicPr>
          <p:cNvPr id="881" name="Google Shape;881;p40"/>
          <p:cNvPicPr preferRelativeResize="0"/>
          <p:nvPr/>
        </p:nvPicPr>
        <p:blipFill rotWithShape="1">
          <a:blip r:embed="rId3">
            <a:alphaModFix/>
          </a:blip>
          <a:srcRect b="0" l="0" r="0" t="0"/>
          <a:stretch/>
        </p:blipFill>
        <p:spPr>
          <a:xfrm>
            <a:off x="451327" y="134754"/>
            <a:ext cx="5130473" cy="3242269"/>
          </a:xfrm>
          <a:prstGeom prst="rect">
            <a:avLst/>
          </a:prstGeom>
          <a:noFill/>
          <a:ln>
            <a:noFill/>
          </a:ln>
        </p:spPr>
      </p:pic>
      <p:pic>
        <p:nvPicPr>
          <p:cNvPr id="882" name="Google Shape;882;p40"/>
          <p:cNvPicPr preferRelativeResize="0"/>
          <p:nvPr/>
        </p:nvPicPr>
        <p:blipFill rotWithShape="1">
          <a:blip r:embed="rId4">
            <a:alphaModFix/>
          </a:blip>
          <a:srcRect b="0" l="0" r="0" t="0"/>
          <a:stretch/>
        </p:blipFill>
        <p:spPr>
          <a:xfrm>
            <a:off x="5869324" y="134754"/>
            <a:ext cx="5411630" cy="3242269"/>
          </a:xfrm>
          <a:prstGeom prst="rect">
            <a:avLst/>
          </a:prstGeom>
          <a:noFill/>
          <a:ln>
            <a:noFill/>
          </a:ln>
        </p:spPr>
      </p:pic>
      <p:pic>
        <p:nvPicPr>
          <p:cNvPr id="883" name="Google Shape;883;p40"/>
          <p:cNvPicPr preferRelativeResize="0"/>
          <p:nvPr/>
        </p:nvPicPr>
        <p:blipFill rotWithShape="1">
          <a:blip r:embed="rId5">
            <a:alphaModFix/>
          </a:blip>
          <a:srcRect b="0" l="0" r="0" t="0"/>
          <a:stretch/>
        </p:blipFill>
        <p:spPr>
          <a:xfrm>
            <a:off x="451328" y="3301465"/>
            <a:ext cx="5130472" cy="3416968"/>
          </a:xfrm>
          <a:prstGeom prst="rect">
            <a:avLst/>
          </a:prstGeom>
          <a:noFill/>
          <a:ln>
            <a:noFill/>
          </a:ln>
        </p:spPr>
      </p:pic>
      <p:pic>
        <p:nvPicPr>
          <p:cNvPr id="884" name="Google Shape;884;p40"/>
          <p:cNvPicPr preferRelativeResize="0"/>
          <p:nvPr/>
        </p:nvPicPr>
        <p:blipFill rotWithShape="1">
          <a:blip r:embed="rId6">
            <a:alphaModFix/>
          </a:blip>
          <a:srcRect b="0" l="0" r="0" t="0"/>
          <a:stretch/>
        </p:blipFill>
        <p:spPr>
          <a:xfrm>
            <a:off x="5869324" y="3377023"/>
            <a:ext cx="5411630" cy="3341409"/>
          </a:xfrm>
          <a:prstGeom prst="rect">
            <a:avLst/>
          </a:prstGeom>
          <a:noFill/>
          <a:ln>
            <a:noFill/>
          </a:ln>
        </p:spPr>
      </p:pic>
      <p:sp>
        <p:nvSpPr>
          <p:cNvPr id="885" name="Google Shape;885;p40"/>
          <p:cNvSpPr txBox="1"/>
          <p:nvPr/>
        </p:nvSpPr>
        <p:spPr>
          <a:xfrm>
            <a:off x="451327" y="2871332"/>
            <a:ext cx="1311075" cy="369332"/>
          </a:xfrm>
          <a:prstGeom prst="rect">
            <a:avLst/>
          </a:prstGeom>
          <a:solidFill>
            <a:srgbClr val="1F386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FF00"/>
                </a:solidFill>
                <a:latin typeface="Calibri"/>
                <a:ea typeface="Calibri"/>
                <a:cs typeface="Calibri"/>
                <a:sym typeface="Calibri"/>
              </a:rPr>
              <a:t>Đài nguyên</a:t>
            </a:r>
            <a:endParaRPr sz="1800">
              <a:solidFill>
                <a:srgbClr val="FFFF00"/>
              </a:solidFill>
              <a:latin typeface="Calibri"/>
              <a:ea typeface="Calibri"/>
              <a:cs typeface="Calibri"/>
              <a:sym typeface="Calibri"/>
            </a:endParaRPr>
          </a:p>
        </p:txBody>
      </p:sp>
      <p:sp>
        <p:nvSpPr>
          <p:cNvPr id="886" name="Google Shape;886;p40"/>
          <p:cNvSpPr txBox="1"/>
          <p:nvPr/>
        </p:nvSpPr>
        <p:spPr>
          <a:xfrm>
            <a:off x="5869324" y="3007691"/>
            <a:ext cx="2301012" cy="369332"/>
          </a:xfrm>
          <a:prstGeom prst="rect">
            <a:avLst/>
          </a:prstGeom>
          <a:solidFill>
            <a:srgbClr val="1F386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FF00"/>
                </a:solidFill>
                <a:latin typeface="Calibri"/>
                <a:ea typeface="Calibri"/>
                <a:cs typeface="Calibri"/>
                <a:sym typeface="Calibri"/>
              </a:rPr>
              <a:t>Thảo nguyên ôn đới</a:t>
            </a:r>
            <a:endParaRPr sz="1800">
              <a:solidFill>
                <a:srgbClr val="FFFF00"/>
              </a:solidFill>
              <a:latin typeface="Calibri"/>
              <a:ea typeface="Calibri"/>
              <a:cs typeface="Calibri"/>
              <a:sym typeface="Calibri"/>
            </a:endParaRPr>
          </a:p>
        </p:txBody>
      </p:sp>
      <p:sp>
        <p:nvSpPr>
          <p:cNvPr id="887" name="Google Shape;887;p40"/>
          <p:cNvSpPr txBox="1"/>
          <p:nvPr/>
        </p:nvSpPr>
        <p:spPr>
          <a:xfrm>
            <a:off x="451328" y="6349100"/>
            <a:ext cx="1396724" cy="369332"/>
          </a:xfrm>
          <a:prstGeom prst="rect">
            <a:avLst/>
          </a:prstGeom>
          <a:solidFill>
            <a:srgbClr val="1F386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FF00"/>
                </a:solidFill>
                <a:latin typeface="Calibri"/>
                <a:ea typeface="Calibri"/>
                <a:cs typeface="Calibri"/>
                <a:sym typeface="Calibri"/>
              </a:rPr>
              <a:t>Rừng lá kim</a:t>
            </a:r>
            <a:endParaRPr sz="1800">
              <a:solidFill>
                <a:srgbClr val="FFFF00"/>
              </a:solidFill>
              <a:latin typeface="Calibri"/>
              <a:ea typeface="Calibri"/>
              <a:cs typeface="Calibri"/>
              <a:sym typeface="Calibri"/>
            </a:endParaRPr>
          </a:p>
        </p:txBody>
      </p:sp>
      <p:sp>
        <p:nvSpPr>
          <p:cNvPr id="888" name="Google Shape;888;p40"/>
          <p:cNvSpPr txBox="1"/>
          <p:nvPr/>
        </p:nvSpPr>
        <p:spPr>
          <a:xfrm>
            <a:off x="5869324" y="6349100"/>
            <a:ext cx="3958070" cy="369332"/>
          </a:xfrm>
          <a:prstGeom prst="rect">
            <a:avLst/>
          </a:prstGeom>
          <a:solidFill>
            <a:srgbClr val="1F386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FF00"/>
                </a:solidFill>
                <a:latin typeface="Calibri"/>
                <a:ea typeface="Calibri"/>
                <a:cs typeface="Calibri"/>
                <a:sym typeface="Calibri"/>
              </a:rPr>
              <a:t>Rừng bụi gai lá cứng địa trung hải</a:t>
            </a:r>
            <a:endParaRPr sz="1800">
              <a:solidFill>
                <a:srgbClr val="FFFF00"/>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sp>
        <p:nvSpPr>
          <p:cNvPr id="893" name="Google Shape;893;p41"/>
          <p:cNvSpPr txBox="1"/>
          <p:nvPr/>
        </p:nvSpPr>
        <p:spPr>
          <a:xfrm>
            <a:off x="75638" y="565166"/>
            <a:ext cx="5338964"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2800"/>
              <a:buFont typeface="Times New Roman"/>
              <a:buNone/>
            </a:pPr>
            <a:r>
              <a:rPr b="1" i="0" lang="en-US" sz="2800" u="none" cap="none" strike="noStrike">
                <a:solidFill>
                  <a:srgbClr val="C00000"/>
                </a:solidFill>
                <a:latin typeface="Times New Roman"/>
                <a:ea typeface="Times New Roman"/>
                <a:cs typeface="Times New Roman"/>
                <a:sym typeface="Times New Roman"/>
              </a:rPr>
              <a:t>2. Đặc điểm tự nhiên châu</a:t>
            </a:r>
            <a:r>
              <a:rPr b="1" i="0" lang="en-US" sz="2800" u="none" cap="none" strike="noStrike">
                <a:solidFill>
                  <a:srgbClr val="C00000"/>
                </a:solidFill>
                <a:latin typeface="Times New Roman"/>
                <a:ea typeface="Times New Roman"/>
                <a:cs typeface="Times New Roman"/>
                <a:sym typeface="Times New Roman"/>
              </a:rPr>
              <a:t> Âu</a:t>
            </a:r>
            <a:r>
              <a:rPr b="1" i="0" lang="en-US" sz="2800" u="none" cap="none" strike="noStrike">
                <a:solidFill>
                  <a:srgbClr val="C00000"/>
                </a:solidFill>
                <a:latin typeface="Times New Roman"/>
                <a:ea typeface="Times New Roman"/>
                <a:cs typeface="Times New Roman"/>
                <a:sym typeface="Times New Roman"/>
              </a:rPr>
              <a:t>:</a:t>
            </a:r>
            <a:endParaRPr/>
          </a:p>
        </p:txBody>
      </p:sp>
      <p:sp>
        <p:nvSpPr>
          <p:cNvPr id="894" name="Google Shape;894;p41"/>
          <p:cNvSpPr/>
          <p:nvPr/>
        </p:nvSpPr>
        <p:spPr>
          <a:xfrm>
            <a:off x="-166580" y="1040014"/>
            <a:ext cx="4349547" cy="52322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6600"/>
              </a:buClr>
              <a:buSzPts val="2800"/>
              <a:buFont typeface="Times New Roman"/>
              <a:buNone/>
            </a:pPr>
            <a:r>
              <a:rPr b="1" lang="en-US" sz="2800">
                <a:solidFill>
                  <a:srgbClr val="006600"/>
                </a:solidFill>
                <a:latin typeface="Times New Roman"/>
                <a:ea typeface="Times New Roman"/>
                <a:cs typeface="Times New Roman"/>
                <a:sym typeface="Times New Roman"/>
              </a:rPr>
              <a:t>d</a:t>
            </a:r>
            <a:r>
              <a:rPr b="1" i="0" lang="en-US" sz="2800" u="none" cap="none" strike="noStrike">
                <a:solidFill>
                  <a:srgbClr val="006600"/>
                </a:solidFill>
                <a:latin typeface="Times New Roman"/>
                <a:ea typeface="Times New Roman"/>
                <a:cs typeface="Times New Roman"/>
                <a:sym typeface="Times New Roman"/>
              </a:rPr>
              <a:t>. Các</a:t>
            </a:r>
            <a:r>
              <a:rPr b="1" i="0" lang="en-US" sz="2800" u="none" cap="none" strike="noStrike">
                <a:solidFill>
                  <a:srgbClr val="006600"/>
                </a:solidFill>
                <a:latin typeface="Times New Roman"/>
                <a:ea typeface="Times New Roman"/>
                <a:cs typeface="Times New Roman"/>
                <a:sym typeface="Times New Roman"/>
              </a:rPr>
              <a:t> đ</a:t>
            </a:r>
            <a:r>
              <a:rPr b="1" i="0" lang="en-US" sz="2800" u="none" cap="none" strike="noStrike">
                <a:solidFill>
                  <a:srgbClr val="006600"/>
                </a:solidFill>
                <a:latin typeface="Times New Roman"/>
                <a:ea typeface="Times New Roman"/>
                <a:cs typeface="Times New Roman"/>
                <a:sym typeface="Times New Roman"/>
              </a:rPr>
              <a:t>ới</a:t>
            </a:r>
            <a:r>
              <a:rPr b="1" i="0" lang="en-US" sz="2800" u="none" cap="none" strike="noStrike">
                <a:solidFill>
                  <a:srgbClr val="006600"/>
                </a:solidFill>
                <a:latin typeface="Times New Roman"/>
                <a:ea typeface="Times New Roman"/>
                <a:cs typeface="Times New Roman"/>
                <a:sym typeface="Times New Roman"/>
              </a:rPr>
              <a:t> thiên nhiên</a:t>
            </a:r>
            <a:endParaRPr b="1" i="0" sz="2800" u="none" cap="none" strike="noStrike">
              <a:solidFill>
                <a:srgbClr val="006600"/>
              </a:solidFill>
              <a:latin typeface="Times New Roman"/>
              <a:ea typeface="Times New Roman"/>
              <a:cs typeface="Times New Roman"/>
              <a:sym typeface="Times New Roman"/>
            </a:endParaRPr>
          </a:p>
        </p:txBody>
      </p:sp>
      <p:sp>
        <p:nvSpPr>
          <p:cNvPr id="895" name="Google Shape;895;p41"/>
          <p:cNvSpPr txBox="1"/>
          <p:nvPr/>
        </p:nvSpPr>
        <p:spPr>
          <a:xfrm>
            <a:off x="124299" y="6129"/>
            <a:ext cx="12067701" cy="523220"/>
          </a:xfrm>
          <a:prstGeom prst="rect">
            <a:avLst/>
          </a:prstGeom>
          <a:solidFill>
            <a:srgbClr val="FFF2CC"/>
          </a:solidFill>
          <a:ln cap="flat" cmpd="sng" w="9525">
            <a:solidFill>
              <a:schemeClr val="accent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800" u="none">
                <a:solidFill>
                  <a:srgbClr val="2F5496"/>
                </a:solidFill>
                <a:latin typeface="Tahoma"/>
                <a:ea typeface="Tahoma"/>
                <a:cs typeface="Tahoma"/>
                <a:sym typeface="Tahoma"/>
              </a:rPr>
              <a:t>BÀI 1. THIÊN NHIÊN CHÂU ÂU.</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p4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graphicFrame>
        <p:nvGraphicFramePr>
          <p:cNvPr id="901" name="Google Shape;901;p42"/>
          <p:cNvGraphicFramePr/>
          <p:nvPr/>
        </p:nvGraphicFramePr>
        <p:xfrm>
          <a:off x="602776" y="224567"/>
          <a:ext cx="3000000" cy="3000000"/>
        </p:xfrm>
        <a:graphic>
          <a:graphicData uri="http://schemas.openxmlformats.org/drawingml/2006/table">
            <a:tbl>
              <a:tblPr bandRow="1" firstCol="1" firstRow="1">
                <a:noFill/>
                <a:tableStyleId>{D1F9BA1F-ABBF-4132-B2CE-58942050817A}</a:tableStyleId>
              </a:tblPr>
              <a:tblGrid>
                <a:gridCol w="584575"/>
                <a:gridCol w="899925"/>
                <a:gridCol w="1745775"/>
                <a:gridCol w="2934775"/>
                <a:gridCol w="2934775"/>
                <a:gridCol w="1886650"/>
              </a:tblGrid>
              <a:tr h="569950">
                <a:tc gridSpan="2">
                  <a:txBody>
                    <a:bodyPr/>
                    <a:lstStyle/>
                    <a:p>
                      <a:pPr indent="139700" lvl="0" marL="0" marR="0" rtl="0" algn="ctr">
                        <a:lnSpc>
                          <a:spcPct val="120000"/>
                        </a:lnSpc>
                        <a:spcBef>
                          <a:spcPts val="0"/>
                        </a:spcBef>
                        <a:spcAft>
                          <a:spcPts val="0"/>
                        </a:spcAft>
                        <a:buNone/>
                      </a:pPr>
                      <a:r>
                        <a:rPr lang="en-US" sz="1800" u="none" cap="none" strike="noStrike">
                          <a:latin typeface="Calibri"/>
                          <a:ea typeface="Calibri"/>
                          <a:cs typeface="Calibri"/>
                          <a:sym typeface="Calibri"/>
                        </a:rPr>
                        <a:t>Đới thiên nhiên</a:t>
                      </a:r>
                      <a:endParaRPr sz="1800" u="none" cap="none" strike="noStrike">
                        <a:solidFill>
                          <a:srgbClr val="5C5C5C"/>
                        </a:solidFill>
                        <a:latin typeface="Calibri"/>
                        <a:ea typeface="Calibri"/>
                        <a:cs typeface="Calibri"/>
                        <a:sym typeface="Calibri"/>
                      </a:endParaRPr>
                    </a:p>
                  </a:txBody>
                  <a:tcPr marT="0" marB="0" marR="5775" marL="5775"/>
                </a:tc>
                <a:tc hMerge="1"/>
                <a:tc>
                  <a:txBody>
                    <a:bodyPr/>
                    <a:lstStyle/>
                    <a:p>
                      <a:pPr indent="139700" lvl="0" marL="0" marR="0" rtl="0" algn="ctr">
                        <a:lnSpc>
                          <a:spcPct val="120000"/>
                        </a:lnSpc>
                        <a:spcBef>
                          <a:spcPts val="0"/>
                        </a:spcBef>
                        <a:spcAft>
                          <a:spcPts val="0"/>
                        </a:spcAft>
                        <a:buNone/>
                      </a:pPr>
                      <a:r>
                        <a:rPr lang="en-US" sz="1800" u="none" cap="none" strike="noStrike">
                          <a:latin typeface="Calibri"/>
                          <a:ea typeface="Calibri"/>
                          <a:cs typeface="Calibri"/>
                          <a:sym typeface="Calibri"/>
                        </a:rPr>
                        <a:t>Phân bố</a:t>
                      </a:r>
                      <a:endParaRPr sz="1800" u="none" cap="none" strike="noStrike">
                        <a:solidFill>
                          <a:srgbClr val="5C5C5C"/>
                        </a:solidFill>
                        <a:latin typeface="Calibri"/>
                        <a:ea typeface="Calibri"/>
                        <a:cs typeface="Calibri"/>
                        <a:sym typeface="Calibri"/>
                      </a:endParaRPr>
                    </a:p>
                  </a:txBody>
                  <a:tcPr marT="0" marB="0" marR="5775" marL="5775" anchor="ctr"/>
                </a:tc>
                <a:tc>
                  <a:txBody>
                    <a:bodyPr/>
                    <a:lstStyle/>
                    <a:p>
                      <a:pPr indent="0" lvl="0" marL="0" marR="0" rtl="0" algn="ctr">
                        <a:lnSpc>
                          <a:spcPct val="120000"/>
                        </a:lnSpc>
                        <a:spcBef>
                          <a:spcPts val="0"/>
                        </a:spcBef>
                        <a:spcAft>
                          <a:spcPts val="0"/>
                        </a:spcAft>
                        <a:buNone/>
                      </a:pPr>
                      <a:r>
                        <a:rPr lang="en-US" sz="1800" u="sng" cap="none" strike="noStrike">
                          <a:solidFill>
                            <a:schemeClr val="hlink"/>
                          </a:solidFill>
                          <a:latin typeface="Calibri"/>
                          <a:ea typeface="Calibri"/>
                          <a:cs typeface="Calibri"/>
                          <a:sym typeface="Calibri"/>
                          <a:hlinkClick r:id="rId3"/>
                        </a:rPr>
                        <a:t>Khí hậu</a:t>
                      </a:r>
                      <a:endParaRPr sz="1800" u="none" cap="none" strike="noStrike">
                        <a:solidFill>
                          <a:srgbClr val="5C5C5C"/>
                        </a:solidFill>
                        <a:latin typeface="Calibri"/>
                        <a:ea typeface="Calibri"/>
                        <a:cs typeface="Calibri"/>
                        <a:sym typeface="Calibri"/>
                      </a:endParaRPr>
                    </a:p>
                  </a:txBody>
                  <a:tcPr marT="0" marB="0" marR="5775" marL="5775" anchor="ctr"/>
                </a:tc>
                <a:tc>
                  <a:txBody>
                    <a:bodyPr/>
                    <a:lstStyle/>
                    <a:p>
                      <a:pPr indent="0" lvl="0" marL="0" marR="0" rtl="0" algn="ctr">
                        <a:lnSpc>
                          <a:spcPct val="120000"/>
                        </a:lnSpc>
                        <a:spcBef>
                          <a:spcPts val="0"/>
                        </a:spcBef>
                        <a:spcAft>
                          <a:spcPts val="0"/>
                        </a:spcAft>
                        <a:buNone/>
                      </a:pPr>
                      <a:r>
                        <a:rPr lang="en-US" sz="1800" u="none" cap="none" strike="noStrike">
                          <a:latin typeface="Calibri"/>
                          <a:ea typeface="Calibri"/>
                          <a:cs typeface="Calibri"/>
                          <a:sym typeface="Calibri"/>
                        </a:rPr>
                        <a:t>Thực vật và dất</a:t>
                      </a:r>
                      <a:endParaRPr sz="1800" u="none" cap="none" strike="noStrike">
                        <a:solidFill>
                          <a:srgbClr val="5C5C5C"/>
                        </a:solidFill>
                        <a:latin typeface="Calibri"/>
                        <a:ea typeface="Calibri"/>
                        <a:cs typeface="Calibri"/>
                        <a:sym typeface="Calibri"/>
                      </a:endParaRPr>
                    </a:p>
                  </a:txBody>
                  <a:tcPr marT="0" marB="0" marR="5775" marL="5775" anchor="ctr"/>
                </a:tc>
                <a:tc>
                  <a:txBody>
                    <a:bodyPr/>
                    <a:lstStyle/>
                    <a:p>
                      <a:pPr indent="0" lvl="0" marL="0" marR="0" rtl="0" algn="ctr">
                        <a:lnSpc>
                          <a:spcPct val="120000"/>
                        </a:lnSpc>
                        <a:spcBef>
                          <a:spcPts val="0"/>
                        </a:spcBef>
                        <a:spcAft>
                          <a:spcPts val="0"/>
                        </a:spcAft>
                        <a:buNone/>
                      </a:pPr>
                      <a:r>
                        <a:rPr lang="en-US" sz="1800" u="none" cap="none" strike="noStrike">
                          <a:latin typeface="Calibri"/>
                          <a:ea typeface="Calibri"/>
                          <a:cs typeface="Calibri"/>
                          <a:sym typeface="Calibri"/>
                        </a:rPr>
                        <a:t>Động vật</a:t>
                      </a:r>
                      <a:endParaRPr sz="1800" u="none" cap="none" strike="noStrike">
                        <a:solidFill>
                          <a:srgbClr val="5C5C5C"/>
                        </a:solidFill>
                        <a:latin typeface="Calibri"/>
                        <a:ea typeface="Calibri"/>
                        <a:cs typeface="Calibri"/>
                        <a:sym typeface="Calibri"/>
                      </a:endParaRPr>
                    </a:p>
                  </a:txBody>
                  <a:tcPr marT="0" marB="0" marR="5775" marL="5775" anchor="ctr"/>
                </a:tc>
              </a:tr>
              <a:tr h="1233350">
                <a:tc gridSpan="2">
                  <a:txBody>
                    <a:bodyPr/>
                    <a:lstStyle/>
                    <a:p>
                      <a:pPr indent="0" lvl="0" marL="0" marR="0" rtl="0" algn="just">
                        <a:lnSpc>
                          <a:spcPct val="115000"/>
                        </a:lnSpc>
                        <a:spcBef>
                          <a:spcPts val="0"/>
                        </a:spcBef>
                        <a:spcAft>
                          <a:spcPts val="0"/>
                        </a:spcAft>
                        <a:buNone/>
                      </a:pPr>
                      <a:r>
                        <a:rPr lang="en-US" sz="2000" u="none" cap="none" strike="noStrike">
                          <a:latin typeface="Times New Roman"/>
                          <a:ea typeface="Times New Roman"/>
                          <a:cs typeface="Times New Roman"/>
                          <a:sym typeface="Times New Roman"/>
                        </a:rPr>
                        <a:t>Cực và cận cực</a:t>
                      </a:r>
                      <a:endParaRPr sz="2000" u="none" cap="none" strike="noStrike">
                        <a:solidFill>
                          <a:srgbClr val="5C5C5C"/>
                        </a:solidFill>
                        <a:latin typeface="Times New Roman"/>
                        <a:ea typeface="Times New Roman"/>
                        <a:cs typeface="Times New Roman"/>
                        <a:sym typeface="Times New Roman"/>
                      </a:endParaRPr>
                    </a:p>
                  </a:txBody>
                  <a:tcPr marT="0" marB="0" marR="5775" marL="5775"/>
                </a:tc>
                <a:tc hMerge="1"/>
                <a:tc>
                  <a:txBody>
                    <a:bodyPr/>
                    <a:lstStyle/>
                    <a:p>
                      <a:pPr indent="0" lvl="0" marL="0" marR="0" rtl="0" algn="l">
                        <a:lnSpc>
                          <a:spcPct val="115000"/>
                        </a:lnSpc>
                        <a:spcBef>
                          <a:spcPts val="0"/>
                        </a:spcBef>
                        <a:spcAft>
                          <a:spcPts val="0"/>
                        </a:spcAft>
                        <a:buNone/>
                      </a:pPr>
                      <a:r>
                        <a:rPr lang="en-US" sz="2000" u="none" cap="none" strike="noStrike">
                          <a:latin typeface="Times New Roman"/>
                          <a:ea typeface="Times New Roman"/>
                          <a:cs typeface="Times New Roman"/>
                          <a:sym typeface="Times New Roman"/>
                        </a:rPr>
                        <a:t>Các đảo vùng cực và Bắc Âu.</a:t>
                      </a:r>
                      <a:endParaRPr sz="2000" u="none" cap="none" strike="noStrike">
                        <a:solidFill>
                          <a:srgbClr val="5C5C5C"/>
                        </a:solidFill>
                        <a:latin typeface="Times New Roman"/>
                        <a:ea typeface="Times New Roman"/>
                        <a:cs typeface="Times New Roman"/>
                        <a:sym typeface="Times New Roman"/>
                      </a:endParaRPr>
                    </a:p>
                  </a:txBody>
                  <a:tcPr marT="0" marB="0" marR="5775" marL="5775" anchor="ctr"/>
                </a:tc>
                <a:tc>
                  <a:txBody>
                    <a:bodyPr/>
                    <a:lstStyle/>
                    <a:p>
                      <a:pPr indent="0" lvl="0" marL="0" marR="0" rtl="0" algn="just">
                        <a:lnSpc>
                          <a:spcPct val="115000"/>
                        </a:lnSpc>
                        <a:spcBef>
                          <a:spcPts val="0"/>
                        </a:spcBef>
                        <a:spcAft>
                          <a:spcPts val="0"/>
                        </a:spcAft>
                        <a:buNone/>
                      </a:pPr>
                      <a:r>
                        <a:rPr lang="en-US" sz="2000" u="none" cap="none" strike="noStrike">
                          <a:latin typeface="Times New Roman"/>
                          <a:ea typeface="Times New Roman"/>
                          <a:cs typeface="Times New Roman"/>
                          <a:sym typeface="Times New Roman"/>
                        </a:rPr>
                        <a:t> quanh năm lạnh giá, lượng mưa rất ít.</a:t>
                      </a:r>
                      <a:endParaRPr sz="2000" u="none" cap="none" strike="noStrike">
                        <a:solidFill>
                          <a:srgbClr val="5C5C5C"/>
                        </a:solidFill>
                        <a:latin typeface="Times New Roman"/>
                        <a:ea typeface="Times New Roman"/>
                        <a:cs typeface="Times New Roman"/>
                        <a:sym typeface="Times New Roman"/>
                      </a:endParaRPr>
                    </a:p>
                  </a:txBody>
                  <a:tcPr marT="0" marB="0" marR="5775" marL="5775"/>
                </a:tc>
                <a:tc>
                  <a:txBody>
                    <a:bodyPr/>
                    <a:lstStyle/>
                    <a:p>
                      <a:pPr indent="0" lvl="0" marL="0" marR="0" rtl="0" algn="just">
                        <a:lnSpc>
                          <a:spcPct val="115000"/>
                        </a:lnSpc>
                        <a:spcBef>
                          <a:spcPts val="0"/>
                        </a:spcBef>
                        <a:spcAft>
                          <a:spcPts val="0"/>
                        </a:spcAft>
                        <a:buNone/>
                      </a:pPr>
                      <a:r>
                        <a:rPr lang="en-US" sz="2000" u="none" cap="none" strike="noStrike">
                          <a:latin typeface="Times New Roman"/>
                          <a:ea typeface="Times New Roman"/>
                          <a:cs typeface="Times New Roman"/>
                          <a:sym typeface="Times New Roman"/>
                        </a:rPr>
                        <a:t>Chủ yếu là rêu, địa y, cây bụi. Mặt đất bị tuyết bao phủ quanh năm.</a:t>
                      </a:r>
                      <a:endParaRPr sz="2000" u="none" cap="none" strike="noStrike">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lang="en-US" sz="2000" u="none" cap="none" strike="noStrike">
                          <a:latin typeface="Times New Roman"/>
                          <a:ea typeface="Times New Roman"/>
                          <a:cs typeface="Times New Roman"/>
                          <a:sym typeface="Times New Roman"/>
                        </a:rPr>
                        <a:t> </a:t>
                      </a:r>
                      <a:endParaRPr sz="2000" u="none" cap="none" strike="noStrike">
                        <a:solidFill>
                          <a:srgbClr val="5C5C5C"/>
                        </a:solidFill>
                        <a:latin typeface="Times New Roman"/>
                        <a:ea typeface="Times New Roman"/>
                        <a:cs typeface="Times New Roman"/>
                        <a:sym typeface="Times New Roman"/>
                      </a:endParaRPr>
                    </a:p>
                  </a:txBody>
                  <a:tcPr marT="0" marB="0" marR="5775" marL="5775" anchor="b"/>
                </a:tc>
                <a:tc>
                  <a:txBody>
                    <a:bodyPr/>
                    <a:lstStyle/>
                    <a:p>
                      <a:pPr indent="0" lvl="0" marL="0" marR="0" rtl="0" algn="just">
                        <a:lnSpc>
                          <a:spcPct val="112000"/>
                        </a:lnSpc>
                        <a:spcBef>
                          <a:spcPts val="0"/>
                        </a:spcBef>
                        <a:spcAft>
                          <a:spcPts val="0"/>
                        </a:spcAft>
                        <a:buNone/>
                      </a:pPr>
                      <a:r>
                        <a:rPr lang="en-US" sz="2000" u="none" cap="none" strike="noStrike">
                          <a:latin typeface="Times New Roman"/>
                          <a:ea typeface="Times New Roman"/>
                          <a:cs typeface="Times New Roman"/>
                          <a:sym typeface="Times New Roman"/>
                        </a:rPr>
                        <a:t>Một số loài chịu được lạnh.</a:t>
                      </a:r>
                      <a:endParaRPr sz="2000" u="none" cap="none" strike="noStrike">
                        <a:solidFill>
                          <a:srgbClr val="5C5C5C"/>
                        </a:solidFill>
                        <a:latin typeface="Times New Roman"/>
                        <a:ea typeface="Times New Roman"/>
                        <a:cs typeface="Times New Roman"/>
                        <a:sym typeface="Times New Roman"/>
                      </a:endParaRPr>
                    </a:p>
                  </a:txBody>
                  <a:tcPr marT="0" marB="0" marR="5775" marL="5775"/>
                </a:tc>
              </a:tr>
              <a:tr h="1483000">
                <a:tc rowSpan="2">
                  <a:txBody>
                    <a:bodyPr/>
                    <a:lstStyle/>
                    <a:p>
                      <a:pPr indent="0" lvl="0" marL="0" marR="0" rtl="0" algn="just">
                        <a:lnSpc>
                          <a:spcPct val="115000"/>
                        </a:lnSpc>
                        <a:spcBef>
                          <a:spcPts val="0"/>
                        </a:spcBef>
                        <a:spcAft>
                          <a:spcPts val="0"/>
                        </a:spcAft>
                        <a:buNone/>
                      </a:pPr>
                      <a:r>
                        <a:rPr lang="en-US" sz="2000" u="none" cap="none" strike="noStrike">
                          <a:latin typeface="Times New Roman"/>
                          <a:ea typeface="Times New Roman"/>
                          <a:cs typeface="Times New Roman"/>
                          <a:sym typeface="Times New Roman"/>
                        </a:rPr>
                        <a:t>Ôn đới</a:t>
                      </a:r>
                      <a:endParaRPr sz="2000" u="none" cap="none" strike="noStrike">
                        <a:latin typeface="Times New Roman"/>
                        <a:ea typeface="Times New Roman"/>
                        <a:cs typeface="Times New Roman"/>
                        <a:sym typeface="Times New Roman"/>
                      </a:endParaRPr>
                    </a:p>
                  </a:txBody>
                  <a:tcPr marT="0" marB="0" marR="5775" marL="5775" anchor="ctr"/>
                </a:tc>
                <a:tc>
                  <a:txBody>
                    <a:bodyPr/>
                    <a:lstStyle/>
                    <a:p>
                      <a:pPr indent="0" lvl="0" marL="0" marR="0" rtl="0" algn="just">
                        <a:lnSpc>
                          <a:spcPct val="129000"/>
                        </a:lnSpc>
                        <a:spcBef>
                          <a:spcPts val="0"/>
                        </a:spcBef>
                        <a:spcAft>
                          <a:spcPts val="0"/>
                        </a:spcAft>
                        <a:buNone/>
                      </a:pPr>
                      <a:r>
                        <a:rPr lang="en-US" sz="2000" u="none" cap="none" strike="noStrike">
                          <a:latin typeface="Times New Roman"/>
                          <a:ea typeface="Times New Roman"/>
                          <a:cs typeface="Times New Roman"/>
                          <a:sym typeface="Times New Roman"/>
                        </a:rPr>
                        <a:t>Hải dương</a:t>
                      </a:r>
                      <a:endParaRPr sz="2000" u="none" cap="none" strike="noStrike">
                        <a:solidFill>
                          <a:srgbClr val="5C5C5C"/>
                        </a:solidFill>
                        <a:latin typeface="Times New Roman"/>
                        <a:ea typeface="Times New Roman"/>
                        <a:cs typeface="Times New Roman"/>
                        <a:sym typeface="Times New Roman"/>
                      </a:endParaRPr>
                    </a:p>
                  </a:txBody>
                  <a:tcPr marT="0" marB="0" marR="5775" marL="5775"/>
                </a:tc>
                <a:tc>
                  <a:txBody>
                    <a:bodyPr/>
                    <a:lstStyle/>
                    <a:p>
                      <a:pPr indent="0" lvl="0" marL="0" marR="0" rtl="0" algn="just">
                        <a:lnSpc>
                          <a:spcPct val="129000"/>
                        </a:lnSpc>
                        <a:spcBef>
                          <a:spcPts val="0"/>
                        </a:spcBef>
                        <a:spcAft>
                          <a:spcPts val="0"/>
                        </a:spcAft>
                        <a:buNone/>
                      </a:pPr>
                      <a:r>
                        <a:rPr lang="en-US" sz="2000" u="none" cap="none" strike="noStrike">
                          <a:latin typeface="Times New Roman"/>
                          <a:ea typeface="Times New Roman"/>
                          <a:cs typeface="Times New Roman"/>
                          <a:sym typeface="Times New Roman"/>
                        </a:rPr>
                        <a:t>Các đảo và ven biển phía Tây. </a:t>
                      </a:r>
                      <a:endParaRPr sz="2000" u="none" cap="none" strike="noStrike">
                        <a:solidFill>
                          <a:srgbClr val="5C5C5C"/>
                        </a:solidFill>
                        <a:latin typeface="Times New Roman"/>
                        <a:ea typeface="Times New Roman"/>
                        <a:cs typeface="Times New Roman"/>
                        <a:sym typeface="Times New Roman"/>
                      </a:endParaRPr>
                    </a:p>
                  </a:txBody>
                  <a:tcPr marT="0" marB="0" marR="5775" marL="5775"/>
                </a:tc>
                <a:tc>
                  <a:txBody>
                    <a:bodyPr/>
                    <a:lstStyle/>
                    <a:p>
                      <a:pPr indent="0" lvl="0" marL="0" marR="0" rtl="0" algn="just">
                        <a:lnSpc>
                          <a:spcPct val="110000"/>
                        </a:lnSpc>
                        <a:spcBef>
                          <a:spcPts val="0"/>
                        </a:spcBef>
                        <a:spcAft>
                          <a:spcPts val="0"/>
                        </a:spcAft>
                        <a:buClr>
                          <a:srgbClr val="69715D"/>
                        </a:buClr>
                        <a:buSzPts val="600"/>
                        <a:buFont typeface="Noto Sans Symbols"/>
                        <a:buNone/>
                      </a:pPr>
                      <a:r>
                        <a:rPr lang="en-US" sz="2000" u="none" cap="none" strike="noStrike">
                          <a:latin typeface="Times New Roman"/>
                          <a:ea typeface="Times New Roman"/>
                          <a:cs typeface="Times New Roman"/>
                          <a:sym typeface="Times New Roman"/>
                        </a:rPr>
                        <a:t>-Mùa hạ mát. Mùa đông không lạnh lắm.</a:t>
                      </a:r>
                      <a:endParaRPr sz="2000" u="none" cap="none" strike="noStrike">
                        <a:latin typeface="Times New Roman"/>
                        <a:ea typeface="Times New Roman"/>
                        <a:cs typeface="Times New Roman"/>
                        <a:sym typeface="Times New Roman"/>
                      </a:endParaRPr>
                    </a:p>
                    <a:p>
                      <a:pPr indent="0" lvl="0" marL="0" marR="0" rtl="0" algn="just">
                        <a:lnSpc>
                          <a:spcPct val="110000"/>
                        </a:lnSpc>
                        <a:spcBef>
                          <a:spcPts val="0"/>
                        </a:spcBef>
                        <a:spcAft>
                          <a:spcPts val="0"/>
                        </a:spcAft>
                        <a:buClr>
                          <a:srgbClr val="69715D"/>
                        </a:buClr>
                        <a:buSzPts val="600"/>
                        <a:buFont typeface="Noto Sans Symbols"/>
                        <a:buNone/>
                      </a:pPr>
                      <a:r>
                        <a:rPr lang="en-US" sz="2000" u="none" cap="none" strike="noStrike">
                          <a:latin typeface="Times New Roman"/>
                          <a:ea typeface="Times New Roman"/>
                          <a:cs typeface="Times New Roman"/>
                          <a:sym typeface="Times New Roman"/>
                        </a:rPr>
                        <a:t>-Nhiệt độ: trên 0</a:t>
                      </a:r>
                      <a:r>
                        <a:rPr baseline="30000" lang="en-US" sz="2000" u="none" cap="none" strike="noStrike">
                          <a:latin typeface="Times New Roman"/>
                          <a:ea typeface="Times New Roman"/>
                          <a:cs typeface="Times New Roman"/>
                          <a:sym typeface="Times New Roman"/>
                        </a:rPr>
                        <a:t>o</a:t>
                      </a:r>
                      <a:r>
                        <a:rPr lang="en-US" sz="2000" u="none" cap="none" strike="noStrike">
                          <a:latin typeface="Times New Roman"/>
                          <a:ea typeface="Times New Roman"/>
                          <a:cs typeface="Times New Roman"/>
                          <a:sym typeface="Times New Roman"/>
                        </a:rPr>
                        <a:t>C</a:t>
                      </a:r>
                      <a:endParaRPr/>
                    </a:p>
                    <a:p>
                      <a:pPr indent="0" lvl="0" marL="0" marR="0" rtl="0" algn="just">
                        <a:lnSpc>
                          <a:spcPct val="110000"/>
                        </a:lnSpc>
                        <a:spcBef>
                          <a:spcPts val="0"/>
                        </a:spcBef>
                        <a:spcAft>
                          <a:spcPts val="0"/>
                        </a:spcAft>
                        <a:buClr>
                          <a:srgbClr val="69715D"/>
                        </a:buClr>
                        <a:buSzPts val="600"/>
                        <a:buFont typeface="Noto Sans Symbols"/>
                        <a:buNone/>
                      </a:pPr>
                      <a:r>
                        <a:rPr lang="en-US" sz="2000" u="none" cap="none" strike="noStrike">
                          <a:latin typeface="Times New Roman"/>
                          <a:ea typeface="Times New Roman"/>
                          <a:cs typeface="Times New Roman"/>
                          <a:sym typeface="Times New Roman"/>
                        </a:rPr>
                        <a:t>- Mưa quanh năm, tương đối lớn.</a:t>
                      </a:r>
                      <a:endParaRPr sz="2000" u="none" cap="none" strike="noStrike">
                        <a:solidFill>
                          <a:srgbClr val="5C5C5C"/>
                        </a:solidFill>
                        <a:latin typeface="Times New Roman"/>
                        <a:ea typeface="Times New Roman"/>
                        <a:cs typeface="Times New Roman"/>
                        <a:sym typeface="Times New Roman"/>
                      </a:endParaRPr>
                    </a:p>
                  </a:txBody>
                  <a:tcPr marT="0" marB="0" marR="5775" marL="5775" anchor="b"/>
                </a:tc>
                <a:tc>
                  <a:txBody>
                    <a:bodyPr/>
                    <a:lstStyle/>
                    <a:p>
                      <a:pPr indent="0" lvl="0" marL="0" marR="0" rtl="0" algn="just">
                        <a:lnSpc>
                          <a:spcPct val="112000"/>
                        </a:lnSpc>
                        <a:spcBef>
                          <a:spcPts val="0"/>
                        </a:spcBef>
                        <a:spcAft>
                          <a:spcPts val="0"/>
                        </a:spcAft>
                        <a:buNone/>
                      </a:pPr>
                      <a:r>
                        <a:rPr lang="en-US" sz="2000" u="none" cap="none" strike="noStrike">
                          <a:latin typeface="Times New Roman"/>
                          <a:ea typeface="Times New Roman"/>
                          <a:cs typeface="Times New Roman"/>
                          <a:sym typeface="Times New Roman"/>
                        </a:rPr>
                        <a:t> - Rừng lá rộng. </a:t>
                      </a:r>
                      <a:endParaRPr sz="2000" u="none" cap="none" strike="noStrike">
                        <a:latin typeface="Times New Roman"/>
                        <a:ea typeface="Times New Roman"/>
                        <a:cs typeface="Times New Roman"/>
                        <a:sym typeface="Times New Roman"/>
                      </a:endParaRPr>
                    </a:p>
                    <a:p>
                      <a:pPr indent="0" lvl="0" marL="0" marR="0" rtl="0" algn="just">
                        <a:lnSpc>
                          <a:spcPct val="112000"/>
                        </a:lnSpc>
                        <a:spcBef>
                          <a:spcPts val="0"/>
                        </a:spcBef>
                        <a:spcAft>
                          <a:spcPts val="0"/>
                        </a:spcAft>
                        <a:buNone/>
                      </a:pPr>
                      <a:r>
                        <a:rPr lang="en-US" sz="2000" u="none" cap="none" strike="noStrike">
                          <a:latin typeface="Times New Roman"/>
                          <a:ea typeface="Times New Roman"/>
                          <a:cs typeface="Times New Roman"/>
                          <a:sym typeface="Times New Roman"/>
                        </a:rPr>
                        <a:t>- Rừng hỗn hợp. </a:t>
                      </a:r>
                      <a:endParaRPr sz="2000" u="none" cap="none" strike="noStrike">
                        <a:latin typeface="Times New Roman"/>
                        <a:ea typeface="Times New Roman"/>
                        <a:cs typeface="Times New Roman"/>
                        <a:sym typeface="Times New Roman"/>
                      </a:endParaRPr>
                    </a:p>
                    <a:p>
                      <a:pPr indent="0" lvl="0" marL="0" marR="0" rtl="0" algn="just">
                        <a:lnSpc>
                          <a:spcPct val="112000"/>
                        </a:lnSpc>
                        <a:spcBef>
                          <a:spcPts val="0"/>
                        </a:spcBef>
                        <a:spcAft>
                          <a:spcPts val="0"/>
                        </a:spcAft>
                        <a:buNone/>
                      </a:pPr>
                      <a:r>
                        <a:rPr lang="en-US" sz="2000" u="none" cap="none" strike="noStrike">
                          <a:latin typeface="Times New Roman"/>
                          <a:ea typeface="Times New Roman"/>
                          <a:cs typeface="Times New Roman"/>
                          <a:sym typeface="Times New Roman"/>
                        </a:rPr>
                        <a:t>- Đất rừng nâu xám.</a:t>
                      </a:r>
                      <a:endParaRPr sz="2000" u="none" cap="none" strike="noStrike">
                        <a:solidFill>
                          <a:srgbClr val="5C5C5C"/>
                        </a:solidFill>
                        <a:latin typeface="Times New Roman"/>
                        <a:ea typeface="Times New Roman"/>
                        <a:cs typeface="Times New Roman"/>
                        <a:sym typeface="Times New Roman"/>
                      </a:endParaRPr>
                    </a:p>
                  </a:txBody>
                  <a:tcPr marT="0" marB="0" marR="5775" marL="5775"/>
                </a:tc>
                <a:tc rowSpan="3">
                  <a:txBody>
                    <a:bodyPr/>
                    <a:lstStyle/>
                    <a:p>
                      <a:pPr indent="0" lvl="0" marL="0" marR="0" rtl="0" algn="just">
                        <a:lnSpc>
                          <a:spcPct val="115000"/>
                        </a:lnSpc>
                        <a:spcBef>
                          <a:spcPts val="0"/>
                        </a:spcBef>
                        <a:spcAft>
                          <a:spcPts val="0"/>
                        </a:spcAft>
                        <a:buNone/>
                      </a:pPr>
                      <a:r>
                        <a:rPr lang="en-US" sz="2000" u="none" cap="none" strike="noStrike">
                          <a:latin typeface="Times New Roman"/>
                          <a:ea typeface="Times New Roman"/>
                          <a:cs typeface="Times New Roman"/>
                          <a:sym typeface="Times New Roman"/>
                        </a:rPr>
                        <a:t>Đa dạng về số loài và số lượng cá thể trong mỗi loài. Có các loài thú lớn: gấu nâu, chồn, linh miêu, chó sói, sơn dương,... cùng nhiều loài bò sát và các loài chim.</a:t>
                      </a:r>
                      <a:endParaRPr sz="2000" u="none" cap="none" strike="noStrike">
                        <a:latin typeface="Times New Roman"/>
                        <a:ea typeface="Times New Roman"/>
                        <a:cs typeface="Times New Roman"/>
                        <a:sym typeface="Times New Roman"/>
                      </a:endParaRPr>
                    </a:p>
                  </a:txBody>
                  <a:tcPr marT="0" marB="0" marR="5775" marL="5775" anchor="ctr"/>
                </a:tc>
              </a:tr>
              <a:tr h="1173100">
                <a:tc vMerge="1"/>
                <a:tc>
                  <a:txBody>
                    <a:bodyPr/>
                    <a:lstStyle/>
                    <a:p>
                      <a:pPr indent="0" lvl="0" marL="0" marR="0" rtl="0" algn="just">
                        <a:lnSpc>
                          <a:spcPct val="120000"/>
                        </a:lnSpc>
                        <a:spcBef>
                          <a:spcPts val="0"/>
                        </a:spcBef>
                        <a:spcAft>
                          <a:spcPts val="0"/>
                        </a:spcAft>
                        <a:buNone/>
                      </a:pPr>
                      <a:r>
                        <a:rPr lang="en-US" sz="2000" u="none" cap="none" strike="noStrike">
                          <a:latin typeface="Times New Roman"/>
                          <a:ea typeface="Times New Roman"/>
                          <a:cs typeface="Times New Roman"/>
                          <a:sym typeface="Times New Roman"/>
                        </a:rPr>
                        <a:t>Lục địa</a:t>
                      </a:r>
                      <a:endParaRPr sz="2000" u="none" cap="none" strike="noStrike">
                        <a:solidFill>
                          <a:srgbClr val="5C5C5C"/>
                        </a:solidFill>
                        <a:latin typeface="Times New Roman"/>
                        <a:ea typeface="Times New Roman"/>
                        <a:cs typeface="Times New Roman"/>
                        <a:sym typeface="Times New Roman"/>
                      </a:endParaRPr>
                    </a:p>
                  </a:txBody>
                  <a:tcPr marT="0" marB="0" marR="5775" marL="5775"/>
                </a:tc>
                <a:tc>
                  <a:txBody>
                    <a:bodyPr/>
                    <a:lstStyle/>
                    <a:p>
                      <a:pPr indent="0" lvl="0" marL="0" marR="0" rtl="0" algn="just">
                        <a:lnSpc>
                          <a:spcPct val="120000"/>
                        </a:lnSpc>
                        <a:spcBef>
                          <a:spcPts val="0"/>
                        </a:spcBef>
                        <a:spcAft>
                          <a:spcPts val="0"/>
                        </a:spcAft>
                        <a:buNone/>
                      </a:pPr>
                      <a:r>
                        <a:rPr lang="en-US" sz="2000" u="none" cap="none" strike="noStrike">
                          <a:latin typeface="Times New Roman"/>
                          <a:ea typeface="Times New Roman"/>
                          <a:cs typeface="Times New Roman"/>
                          <a:sym typeface="Times New Roman"/>
                        </a:rPr>
                        <a:t>Vùng trung tâm và Đông Âu</a:t>
                      </a:r>
                      <a:endParaRPr sz="2000" u="none" cap="none" strike="noStrike">
                        <a:latin typeface="Times New Roman"/>
                        <a:ea typeface="Times New Roman"/>
                        <a:cs typeface="Times New Roman"/>
                        <a:sym typeface="Times New Roman"/>
                      </a:endParaRPr>
                    </a:p>
                    <a:p>
                      <a:pPr indent="0" lvl="0" marL="0" marR="0" rtl="0" algn="just">
                        <a:lnSpc>
                          <a:spcPct val="120000"/>
                        </a:lnSpc>
                        <a:spcBef>
                          <a:spcPts val="0"/>
                        </a:spcBef>
                        <a:spcAft>
                          <a:spcPts val="0"/>
                        </a:spcAft>
                        <a:buNone/>
                      </a:pPr>
                      <a:r>
                        <a:rPr lang="en-US" sz="2000" u="none" cap="none" strike="noStrike">
                          <a:latin typeface="Times New Roman"/>
                          <a:ea typeface="Times New Roman"/>
                          <a:cs typeface="Times New Roman"/>
                          <a:sym typeface="Times New Roman"/>
                        </a:rPr>
                        <a:t> </a:t>
                      </a:r>
                      <a:endParaRPr sz="2000" u="none" cap="none" strike="noStrike">
                        <a:solidFill>
                          <a:srgbClr val="5C5C5C"/>
                        </a:solidFill>
                        <a:latin typeface="Times New Roman"/>
                        <a:ea typeface="Times New Roman"/>
                        <a:cs typeface="Times New Roman"/>
                        <a:sym typeface="Times New Roman"/>
                      </a:endParaRPr>
                    </a:p>
                  </a:txBody>
                  <a:tcPr marT="0" marB="0" marR="5775" marL="5775"/>
                </a:tc>
                <a:tc>
                  <a:txBody>
                    <a:bodyPr/>
                    <a:lstStyle/>
                    <a:p>
                      <a:pPr indent="0" lvl="0" marL="0" marR="0" rtl="0" algn="just">
                        <a:lnSpc>
                          <a:spcPct val="115000"/>
                        </a:lnSpc>
                        <a:spcBef>
                          <a:spcPts val="0"/>
                        </a:spcBef>
                        <a:spcAft>
                          <a:spcPts val="0"/>
                        </a:spcAft>
                        <a:buNone/>
                      </a:pPr>
                      <a:r>
                        <a:rPr lang="en-US" sz="2000" u="none" cap="none" strike="noStrike">
                          <a:latin typeface="Times New Roman"/>
                          <a:ea typeface="Times New Roman"/>
                          <a:cs typeface="Times New Roman"/>
                          <a:sym typeface="Times New Roman"/>
                        </a:rPr>
                        <a:t>Mùa hè nóng, mùa đông lạnh, có tuyết rơi nhiều, mưa ít, giảm dần từ tây sang đông.</a:t>
                      </a:r>
                      <a:endParaRPr sz="2000" u="none" cap="none" strike="noStrike">
                        <a:solidFill>
                          <a:srgbClr val="5C5C5C"/>
                        </a:solidFill>
                        <a:latin typeface="Times New Roman"/>
                        <a:ea typeface="Times New Roman"/>
                        <a:cs typeface="Times New Roman"/>
                        <a:sym typeface="Times New Roman"/>
                      </a:endParaRPr>
                    </a:p>
                  </a:txBody>
                  <a:tcPr marT="0" marB="0" marR="5775" marL="5775"/>
                </a:tc>
                <a:tc>
                  <a:txBody>
                    <a:bodyPr/>
                    <a:lstStyle/>
                    <a:p>
                      <a:pPr indent="0" lvl="0" marL="0" marR="0" rtl="0" algn="l">
                        <a:lnSpc>
                          <a:spcPct val="115000"/>
                        </a:lnSpc>
                        <a:spcBef>
                          <a:spcPts val="0"/>
                        </a:spcBef>
                        <a:spcAft>
                          <a:spcPts val="0"/>
                        </a:spcAft>
                        <a:buNone/>
                      </a:pPr>
                      <a:r>
                        <a:rPr lang="en-US" sz="2000" u="none" cap="none" strike="noStrike">
                          <a:latin typeface="Times New Roman"/>
                          <a:ea typeface="Times New Roman"/>
                          <a:cs typeface="Times New Roman"/>
                          <a:sym typeface="Times New Roman"/>
                        </a:rPr>
                        <a:t>- Thảo nguyên ôn đới. Đất đen thảo nguyên ôn đới.</a:t>
                      </a:r>
                      <a:endParaRPr sz="2000" u="none" cap="none" strike="noStrike">
                        <a:solidFill>
                          <a:srgbClr val="5C5C5C"/>
                        </a:solidFill>
                        <a:latin typeface="Times New Roman"/>
                        <a:ea typeface="Times New Roman"/>
                        <a:cs typeface="Times New Roman"/>
                        <a:sym typeface="Times New Roman"/>
                      </a:endParaRPr>
                    </a:p>
                  </a:txBody>
                  <a:tcPr marT="0" marB="0" marR="5775" marL="5775" anchor="ctr"/>
                </a:tc>
                <a:tc vMerge="1"/>
              </a:tr>
              <a:tr h="1233350">
                <a:tc gridSpan="2">
                  <a:txBody>
                    <a:bodyPr/>
                    <a:lstStyle/>
                    <a:p>
                      <a:pPr indent="0" lvl="0" marL="0" marR="0" rtl="0" algn="just">
                        <a:lnSpc>
                          <a:spcPct val="120000"/>
                        </a:lnSpc>
                        <a:spcBef>
                          <a:spcPts val="0"/>
                        </a:spcBef>
                        <a:spcAft>
                          <a:spcPts val="0"/>
                        </a:spcAft>
                        <a:buNone/>
                      </a:pPr>
                      <a:r>
                        <a:rPr lang="en-US" sz="2000" u="none" cap="none" strike="noStrike">
                          <a:latin typeface="Times New Roman"/>
                          <a:ea typeface="Times New Roman"/>
                          <a:cs typeface="Times New Roman"/>
                          <a:sym typeface="Times New Roman"/>
                        </a:rPr>
                        <a:t>Đới cận nhiệt</a:t>
                      </a:r>
                      <a:endParaRPr sz="2000" u="none" cap="none" strike="noStrike">
                        <a:solidFill>
                          <a:srgbClr val="5C5C5C"/>
                        </a:solidFill>
                        <a:latin typeface="Times New Roman"/>
                        <a:ea typeface="Times New Roman"/>
                        <a:cs typeface="Times New Roman"/>
                        <a:sym typeface="Times New Roman"/>
                      </a:endParaRPr>
                    </a:p>
                  </a:txBody>
                  <a:tcPr marT="0" marB="0" marR="5775" marL="5775" anchor="ctr"/>
                </a:tc>
                <a:tc hMerge="1"/>
                <a:tc>
                  <a:txBody>
                    <a:bodyPr/>
                    <a:lstStyle/>
                    <a:p>
                      <a:pPr indent="0" lvl="0" marL="0" marR="0" rtl="0" algn="just">
                        <a:lnSpc>
                          <a:spcPct val="120000"/>
                        </a:lnSpc>
                        <a:spcBef>
                          <a:spcPts val="0"/>
                        </a:spcBef>
                        <a:spcAft>
                          <a:spcPts val="0"/>
                        </a:spcAft>
                        <a:buNone/>
                      </a:pPr>
                      <a:r>
                        <a:rPr lang="en-US" sz="2000" u="none" cap="none" strike="noStrike">
                          <a:latin typeface="Times New Roman"/>
                          <a:ea typeface="Times New Roman"/>
                          <a:cs typeface="Times New Roman"/>
                          <a:sym typeface="Times New Roman"/>
                        </a:rPr>
                        <a:t>Nam Âu (cận nhiệt địa trung hải)</a:t>
                      </a:r>
                      <a:endParaRPr sz="2000" u="none" cap="none" strike="noStrike">
                        <a:solidFill>
                          <a:srgbClr val="5C5C5C"/>
                        </a:solidFill>
                        <a:latin typeface="Times New Roman"/>
                        <a:ea typeface="Times New Roman"/>
                        <a:cs typeface="Times New Roman"/>
                        <a:sym typeface="Times New Roman"/>
                      </a:endParaRPr>
                    </a:p>
                  </a:txBody>
                  <a:tcPr marT="0" marB="0" marR="5775" marL="5775"/>
                </a:tc>
                <a:tc>
                  <a:txBody>
                    <a:bodyPr/>
                    <a:lstStyle/>
                    <a:p>
                      <a:pPr indent="0" lvl="0" marL="0" marR="0" rtl="0" algn="just">
                        <a:lnSpc>
                          <a:spcPct val="115000"/>
                        </a:lnSpc>
                        <a:spcBef>
                          <a:spcPts val="0"/>
                        </a:spcBef>
                        <a:spcAft>
                          <a:spcPts val="0"/>
                        </a:spcAft>
                        <a:buNone/>
                      </a:pPr>
                      <a:r>
                        <a:rPr lang="en-US" sz="2000" u="none" cap="none" strike="noStrike">
                          <a:latin typeface="Times New Roman"/>
                          <a:ea typeface="Times New Roman"/>
                          <a:cs typeface="Times New Roman"/>
                          <a:sym typeface="Times New Roman"/>
                        </a:rPr>
                        <a:t>Khí hậu cận nhiệt địa trung hải, mùa hạ nóng, khô; mùa đông ấm và lượng mưa trung bình.</a:t>
                      </a:r>
                      <a:endParaRPr sz="2000" u="none" cap="none" strike="noStrike">
                        <a:solidFill>
                          <a:srgbClr val="5C5C5C"/>
                        </a:solidFill>
                        <a:latin typeface="Times New Roman"/>
                        <a:ea typeface="Times New Roman"/>
                        <a:cs typeface="Times New Roman"/>
                        <a:sym typeface="Times New Roman"/>
                      </a:endParaRPr>
                    </a:p>
                  </a:txBody>
                  <a:tcPr marT="0" marB="0" marR="5775" marL="5775"/>
                </a:tc>
                <a:tc>
                  <a:txBody>
                    <a:bodyPr/>
                    <a:lstStyle/>
                    <a:p>
                      <a:pPr indent="0" lvl="0" marL="0" marR="0" rtl="0" algn="just">
                        <a:lnSpc>
                          <a:spcPct val="115000"/>
                        </a:lnSpc>
                        <a:spcBef>
                          <a:spcPts val="0"/>
                        </a:spcBef>
                        <a:spcAft>
                          <a:spcPts val="0"/>
                        </a:spcAft>
                        <a:buNone/>
                      </a:pPr>
                      <a:r>
                        <a:rPr lang="en-US" sz="2000" u="none" cap="none" strike="noStrike">
                          <a:latin typeface="Times New Roman"/>
                          <a:ea typeface="Times New Roman"/>
                          <a:cs typeface="Times New Roman"/>
                          <a:sym typeface="Times New Roman"/>
                        </a:rPr>
                        <a:t>- Rừng và cây bụi lá cứng.</a:t>
                      </a:r>
                      <a:endParaRPr sz="2000" u="none" cap="none" strike="noStrike">
                        <a:solidFill>
                          <a:srgbClr val="5C5C5C"/>
                        </a:solidFill>
                        <a:latin typeface="Times New Roman"/>
                        <a:ea typeface="Times New Roman"/>
                        <a:cs typeface="Times New Roman"/>
                        <a:sym typeface="Times New Roman"/>
                      </a:endParaRPr>
                    </a:p>
                  </a:txBody>
                  <a:tcPr marT="0" marB="0" marR="5775" marL="5775"/>
                </a:tc>
                <a:tc vMerge="1"/>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1"/>
                                        </p:tgtEl>
                                        <p:attrNameLst>
                                          <p:attrName>style.visibility</p:attrName>
                                        </p:attrNameLst>
                                      </p:cBhvr>
                                      <p:to>
                                        <p:strVal val="visible"/>
                                      </p:to>
                                    </p:set>
                                    <p:animEffect filter="fade" transition="in">
                                      <p:cBhvr>
                                        <p:cTn dur="500"/>
                                        <p:tgtEl>
                                          <p:spTgt spid="9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sp>
        <p:nvSpPr>
          <p:cNvPr id="906" name="Google Shape;906;p43"/>
          <p:cNvSpPr txBox="1"/>
          <p:nvPr/>
        </p:nvSpPr>
        <p:spPr>
          <a:xfrm>
            <a:off x="3048000" y="266700"/>
            <a:ext cx="6248400" cy="6413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3600"/>
              <a:buFont typeface="Times New Roman"/>
              <a:buNone/>
            </a:pPr>
            <a:r>
              <a:rPr b="1" i="0" lang="en-US" sz="3600" u="none" cap="none" strike="noStrike">
                <a:solidFill>
                  <a:srgbClr val="FFFF00"/>
                </a:solidFill>
                <a:latin typeface="Times New Roman"/>
                <a:ea typeface="Times New Roman"/>
                <a:cs typeface="Times New Roman"/>
                <a:sym typeface="Times New Roman"/>
              </a:rPr>
              <a:t>LUYỆN TẬP</a:t>
            </a:r>
            <a:endParaRPr/>
          </a:p>
        </p:txBody>
      </p:sp>
      <p:sp>
        <p:nvSpPr>
          <p:cNvPr id="907" name="Google Shape;907;p43"/>
          <p:cNvSpPr txBox="1"/>
          <p:nvPr/>
        </p:nvSpPr>
        <p:spPr>
          <a:xfrm>
            <a:off x="1619250" y="853589"/>
            <a:ext cx="897255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2400"/>
              <a:buFont typeface="Times New Roman"/>
              <a:buNone/>
            </a:pPr>
            <a:r>
              <a:rPr b="1" i="1" lang="en-US" sz="2400" u="none" cap="none" strike="noStrike">
                <a:solidFill>
                  <a:srgbClr val="FFFF00"/>
                </a:solidFill>
                <a:latin typeface="Times New Roman"/>
                <a:ea typeface="Times New Roman"/>
                <a:cs typeface="Times New Roman"/>
                <a:sym typeface="Times New Roman"/>
              </a:rPr>
              <a:t>Dựa vào kiến thức đã học, em hãy :</a:t>
            </a:r>
            <a:endParaRPr/>
          </a:p>
        </p:txBody>
      </p:sp>
      <p:pic>
        <p:nvPicPr>
          <p:cNvPr id="908" name="Google Shape;908;p43"/>
          <p:cNvPicPr preferRelativeResize="0"/>
          <p:nvPr/>
        </p:nvPicPr>
        <p:blipFill rotWithShape="1">
          <a:blip r:embed="rId3">
            <a:alphaModFix/>
          </a:blip>
          <a:srcRect b="0" l="0" r="0" t="0"/>
          <a:stretch/>
        </p:blipFill>
        <p:spPr>
          <a:xfrm>
            <a:off x="0" y="-43329"/>
            <a:ext cx="1223122" cy="1032010"/>
          </a:xfrm>
          <a:prstGeom prst="rect">
            <a:avLst/>
          </a:prstGeom>
          <a:noFill/>
          <a:ln>
            <a:noFill/>
          </a:ln>
        </p:spPr>
      </p:pic>
      <p:pic>
        <p:nvPicPr>
          <p:cNvPr id="909" name="Google Shape;909;p43"/>
          <p:cNvPicPr preferRelativeResize="0"/>
          <p:nvPr/>
        </p:nvPicPr>
        <p:blipFill rotWithShape="1">
          <a:blip r:embed="rId4">
            <a:alphaModFix/>
          </a:blip>
          <a:srcRect b="0" l="0" r="0" t="0"/>
          <a:stretch/>
        </p:blipFill>
        <p:spPr>
          <a:xfrm>
            <a:off x="2590799" y="1369413"/>
            <a:ext cx="7162800" cy="4200525"/>
          </a:xfrm>
          <a:prstGeom prst="rect">
            <a:avLst/>
          </a:prstGeom>
          <a:noFill/>
          <a:ln>
            <a:noFill/>
          </a:ln>
        </p:spPr>
      </p:pic>
      <p:sp>
        <p:nvSpPr>
          <p:cNvPr id="910" name="Google Shape;910;p43"/>
          <p:cNvSpPr txBox="1"/>
          <p:nvPr/>
        </p:nvSpPr>
        <p:spPr>
          <a:xfrm>
            <a:off x="1573329" y="5624097"/>
            <a:ext cx="9197741" cy="1015663"/>
          </a:xfrm>
          <a:prstGeom prst="rect">
            <a:avLst/>
          </a:prstGeom>
          <a:solidFill>
            <a:srgbClr val="00256B"/>
          </a:solid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FFFF00"/>
              </a:buClr>
              <a:buSzPts val="2000"/>
              <a:buFont typeface="Arial"/>
              <a:buAutoNum type="alphaLcPeriod"/>
            </a:pPr>
            <a:r>
              <a:rPr b="1" lang="en-US" sz="2000">
                <a:solidFill>
                  <a:srgbClr val="FFFF00"/>
                </a:solidFill>
                <a:latin typeface="Arial"/>
                <a:ea typeface="Arial"/>
                <a:cs typeface="Arial"/>
                <a:sym typeface="Arial"/>
              </a:rPr>
              <a:t>Dựa vào hình 1.2, em hãy cho biết hai trạm khí tượng trên đây thuộc kiểu khí hậu nào?</a:t>
            </a:r>
            <a:endParaRPr/>
          </a:p>
          <a:p>
            <a:pPr indent="-342900" lvl="0" marL="342900" marR="0" rtl="0" algn="l">
              <a:spcBef>
                <a:spcPts val="0"/>
              </a:spcBef>
              <a:spcAft>
                <a:spcPts val="0"/>
              </a:spcAft>
              <a:buClr>
                <a:srgbClr val="FFFF00"/>
              </a:buClr>
              <a:buSzPts val="2000"/>
              <a:buFont typeface="Arial"/>
              <a:buAutoNum type="alphaLcPeriod"/>
            </a:pPr>
            <a:r>
              <a:rPr b="1" lang="en-US" sz="2000">
                <a:solidFill>
                  <a:srgbClr val="FFFF00"/>
                </a:solidFill>
                <a:latin typeface="Arial"/>
                <a:ea typeface="Arial"/>
                <a:cs typeface="Arial"/>
                <a:sym typeface="Arial"/>
              </a:rPr>
              <a:t>Nhận xét đặc điểm nhiệt độ và lượng mưa tại hai trạm khí tượng trên.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6"/>
                                        </p:tgtEl>
                                        <p:attrNameLst>
                                          <p:attrName>style.visibility</p:attrName>
                                        </p:attrNameLst>
                                      </p:cBhvr>
                                      <p:to>
                                        <p:strVal val="visible"/>
                                      </p:to>
                                    </p:set>
                                    <p:animEffect filter="fade" transition="in">
                                      <p:cBhvr>
                                        <p:cTn dur="900"/>
                                        <p:tgtEl>
                                          <p:spTgt spid="906"/>
                                        </p:tgtEl>
                                      </p:cBhvr>
                                    </p:animEffect>
                                  </p:childTnLst>
                                </p:cTn>
                              </p:par>
                            </p:childTnLst>
                          </p:cTn>
                        </p:par>
                        <p:par>
                          <p:cTn fill="hold">
                            <p:stCondLst>
                              <p:cond delay="900"/>
                            </p:stCondLst>
                            <p:childTnLst>
                              <p:par>
                                <p:cTn fill="hold" nodeType="afterEffect" presetClass="entr" presetID="10" presetSubtype="0">
                                  <p:stCondLst>
                                    <p:cond delay="0"/>
                                  </p:stCondLst>
                                  <p:childTnLst>
                                    <p:set>
                                      <p:cBhvr>
                                        <p:cTn dur="1" fill="hold">
                                          <p:stCondLst>
                                            <p:cond delay="0"/>
                                          </p:stCondLst>
                                        </p:cTn>
                                        <p:tgtEl>
                                          <p:spTgt spid="907"/>
                                        </p:tgtEl>
                                        <p:attrNameLst>
                                          <p:attrName>style.visibility</p:attrName>
                                        </p:attrNameLst>
                                      </p:cBhvr>
                                      <p:to>
                                        <p:strVal val="visible"/>
                                      </p:to>
                                    </p:set>
                                    <p:animEffect filter="fade" transition="in">
                                      <p:cBhvr>
                                        <p:cTn dur="1000"/>
                                        <p:tgtEl>
                                          <p:spTgt spid="9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909"/>
                                        </p:tgtEl>
                                        <p:attrNameLst>
                                          <p:attrName>style.visibility</p:attrName>
                                        </p:attrNameLst>
                                      </p:cBhvr>
                                      <p:to>
                                        <p:strVal val="visible"/>
                                      </p:to>
                                    </p:set>
                                    <p:anim calcmode="lin" valueType="num">
                                      <p:cBhvr additive="base">
                                        <p:cTn dur="500"/>
                                        <p:tgtEl>
                                          <p:spTgt spid="909"/>
                                        </p:tgtEl>
                                        <p:attrNameLst>
                                          <p:attrName>ppt_w</p:attrName>
                                        </p:attrNameLst>
                                      </p:cBhvr>
                                      <p:tavLst>
                                        <p:tav fmla="" tm="0">
                                          <p:val>
                                            <p:strVal val="0"/>
                                          </p:val>
                                        </p:tav>
                                        <p:tav fmla="" tm="100000">
                                          <p:val>
                                            <p:strVal val="#ppt_w"/>
                                          </p:val>
                                        </p:tav>
                                      </p:tavLst>
                                    </p:anim>
                                    <p:anim calcmode="lin" valueType="num">
                                      <p:cBhvr additive="base">
                                        <p:cTn dur="500"/>
                                        <p:tgtEl>
                                          <p:spTgt spid="909"/>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10"/>
                                        </p:tgtEl>
                                        <p:attrNameLst>
                                          <p:attrName>style.visibility</p:attrName>
                                        </p:attrNameLst>
                                      </p:cBhvr>
                                      <p:to>
                                        <p:strVal val="visible"/>
                                      </p:to>
                                    </p:set>
                                    <p:animEffect filter="fade" transition="in">
                                      <p:cBhvr>
                                        <p:cTn dur="500"/>
                                        <p:tgtEl>
                                          <p:spTgt spid="9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graphicFrame>
        <p:nvGraphicFramePr>
          <p:cNvPr id="915" name="Google Shape;915;p44"/>
          <p:cNvGraphicFramePr/>
          <p:nvPr/>
        </p:nvGraphicFramePr>
        <p:xfrm>
          <a:off x="1246909" y="1880017"/>
          <a:ext cx="3000000" cy="3000000"/>
        </p:xfrm>
        <a:graphic>
          <a:graphicData uri="http://schemas.openxmlformats.org/drawingml/2006/table">
            <a:tbl>
              <a:tblPr bandRow="1" firstCol="1" firstRow="1">
                <a:noFill/>
                <a:tableStyleId>{AA11BE77-0FC6-4406-B742-6DBF69249C9A}</a:tableStyleId>
              </a:tblPr>
              <a:tblGrid>
                <a:gridCol w="2706250"/>
                <a:gridCol w="4193850"/>
                <a:gridCol w="3610875"/>
              </a:tblGrid>
              <a:tr h="824100">
                <a:tc>
                  <a:txBody>
                    <a:bodyPr/>
                    <a:lstStyle/>
                    <a:p>
                      <a:pPr indent="0" lvl="0" marL="0" marR="0" rtl="0" algn="just">
                        <a:lnSpc>
                          <a:spcPct val="120000"/>
                        </a:lnSpc>
                        <a:spcBef>
                          <a:spcPts val="0"/>
                        </a:spcBef>
                        <a:spcAft>
                          <a:spcPts val="0"/>
                        </a:spcAft>
                        <a:buNone/>
                      </a:pPr>
                      <a:r>
                        <a:rPr lang="en-US" sz="2000" u="none" cap="none" strike="noStrike">
                          <a:solidFill>
                            <a:srgbClr val="FF66FF"/>
                          </a:solidFill>
                          <a:latin typeface="Times New Roman"/>
                          <a:ea typeface="Times New Roman"/>
                          <a:cs typeface="Times New Roman"/>
                          <a:sym typeface="Times New Roman"/>
                        </a:rPr>
                        <a:t>            Biểu đồ(Trạm)</a:t>
                      </a:r>
                      <a:endParaRPr sz="2400" u="none" cap="none" strike="noStrike">
                        <a:solidFill>
                          <a:srgbClr val="FF66FF"/>
                        </a:solidFill>
                        <a:latin typeface="Times New Roman"/>
                        <a:ea typeface="Times New Roman"/>
                        <a:cs typeface="Times New Roman"/>
                        <a:sym typeface="Times New Roman"/>
                      </a:endParaRPr>
                    </a:p>
                    <a:p>
                      <a:pPr indent="0" lvl="0" marL="0" marR="0" rtl="0" algn="just">
                        <a:lnSpc>
                          <a:spcPct val="120000"/>
                        </a:lnSpc>
                        <a:spcBef>
                          <a:spcPts val="0"/>
                        </a:spcBef>
                        <a:spcAft>
                          <a:spcPts val="0"/>
                        </a:spcAft>
                        <a:buNone/>
                      </a:pPr>
                      <a:r>
                        <a:rPr lang="en-US" sz="2000" u="none" cap="none" strike="noStrike">
                          <a:solidFill>
                            <a:srgbClr val="FF66FF"/>
                          </a:solidFill>
                          <a:latin typeface="Times New Roman"/>
                          <a:ea typeface="Times New Roman"/>
                          <a:cs typeface="Times New Roman"/>
                          <a:sym typeface="Times New Roman"/>
                        </a:rPr>
                        <a:t>Đặc điểm</a:t>
                      </a:r>
                      <a:endParaRPr sz="2400" u="none" cap="none" strike="noStrike">
                        <a:solidFill>
                          <a:srgbClr val="FF66FF"/>
                        </a:solidFill>
                        <a:latin typeface="Times New Roman"/>
                        <a:ea typeface="Times New Roman"/>
                        <a:cs typeface="Times New Roman"/>
                        <a:sym typeface="Times New Roman"/>
                      </a:endParaRPr>
                    </a:p>
                  </a:txBody>
                  <a:tcPr marT="0" marB="0" marR="68575" marL="68575"/>
                </a:tc>
                <a:tc>
                  <a:txBody>
                    <a:bodyPr/>
                    <a:lstStyle/>
                    <a:p>
                      <a:pPr indent="0" lvl="0" marL="0" marR="0" rtl="0" algn="ctr">
                        <a:lnSpc>
                          <a:spcPct val="120000"/>
                        </a:lnSpc>
                        <a:spcBef>
                          <a:spcPts val="0"/>
                        </a:spcBef>
                        <a:spcAft>
                          <a:spcPts val="0"/>
                        </a:spcAft>
                        <a:buNone/>
                      </a:pPr>
                      <a:r>
                        <a:rPr lang="en-US" sz="2400" u="none" cap="none" strike="noStrike">
                          <a:solidFill>
                            <a:srgbClr val="FF66FF"/>
                          </a:solidFill>
                          <a:latin typeface="Times New Roman"/>
                          <a:ea typeface="Times New Roman"/>
                          <a:cs typeface="Times New Roman"/>
                          <a:sym typeface="Times New Roman"/>
                        </a:rPr>
                        <a:t>Bret (Pháp)</a:t>
                      </a:r>
                      <a:endParaRPr sz="2400" u="none" cap="none" strike="noStrike">
                        <a:solidFill>
                          <a:srgbClr val="FF66FF"/>
                        </a:solidFill>
                        <a:latin typeface="Times New Roman"/>
                        <a:ea typeface="Times New Roman"/>
                        <a:cs typeface="Times New Roman"/>
                        <a:sym typeface="Times New Roman"/>
                      </a:endParaRPr>
                    </a:p>
                  </a:txBody>
                  <a:tcPr marT="0" marB="0" marR="68575" marL="68575"/>
                </a:tc>
                <a:tc>
                  <a:txBody>
                    <a:bodyPr/>
                    <a:lstStyle/>
                    <a:p>
                      <a:pPr indent="0" lvl="0" marL="0" marR="0" rtl="0" algn="ctr">
                        <a:lnSpc>
                          <a:spcPct val="120000"/>
                        </a:lnSpc>
                        <a:spcBef>
                          <a:spcPts val="0"/>
                        </a:spcBef>
                        <a:spcAft>
                          <a:spcPts val="0"/>
                        </a:spcAft>
                        <a:buNone/>
                      </a:pPr>
                      <a:r>
                        <a:rPr lang="en-US" sz="2400" u="none" cap="none" strike="noStrike">
                          <a:solidFill>
                            <a:srgbClr val="FF66FF"/>
                          </a:solidFill>
                          <a:latin typeface="Times New Roman"/>
                          <a:ea typeface="Times New Roman"/>
                          <a:cs typeface="Times New Roman"/>
                          <a:sym typeface="Times New Roman"/>
                        </a:rPr>
                        <a:t>Ca-dan (Liên bang Nga)</a:t>
                      </a:r>
                      <a:endParaRPr sz="2400" u="none" cap="none" strike="noStrike">
                        <a:solidFill>
                          <a:srgbClr val="FF66FF"/>
                        </a:solidFill>
                        <a:latin typeface="Times New Roman"/>
                        <a:ea typeface="Times New Roman"/>
                        <a:cs typeface="Times New Roman"/>
                        <a:sym typeface="Times New Roman"/>
                      </a:endParaRPr>
                    </a:p>
                  </a:txBody>
                  <a:tcPr marT="0" marB="0" marR="68575" marL="68575"/>
                </a:tc>
              </a:tr>
              <a:tr h="1868475">
                <a:tc>
                  <a:txBody>
                    <a:bodyPr/>
                    <a:lstStyle/>
                    <a:p>
                      <a:pPr indent="0" lvl="0" marL="0" marR="0" rtl="0" algn="just">
                        <a:lnSpc>
                          <a:spcPct val="120000"/>
                        </a:lnSpc>
                        <a:spcBef>
                          <a:spcPts val="0"/>
                        </a:spcBef>
                        <a:spcAft>
                          <a:spcPts val="0"/>
                        </a:spcAft>
                        <a:buNone/>
                      </a:pPr>
                      <a:r>
                        <a:rPr lang="en-US" sz="2000" u="none" cap="none" strike="noStrike">
                          <a:solidFill>
                            <a:srgbClr val="FFFF00"/>
                          </a:solidFill>
                          <a:latin typeface="Times New Roman"/>
                          <a:ea typeface="Times New Roman"/>
                          <a:cs typeface="Times New Roman"/>
                          <a:sym typeface="Times New Roman"/>
                        </a:rPr>
                        <a:t>Khí hậu:</a:t>
                      </a:r>
                      <a:endParaRPr sz="2400" u="none" cap="none" strike="noStrike">
                        <a:solidFill>
                          <a:srgbClr val="FFFF00"/>
                        </a:solidFill>
                        <a:latin typeface="Times New Roman"/>
                        <a:ea typeface="Times New Roman"/>
                        <a:cs typeface="Times New Roman"/>
                        <a:sym typeface="Times New Roman"/>
                      </a:endParaRPr>
                    </a:p>
                    <a:p>
                      <a:pPr indent="0" lvl="0" marL="0" marR="0" rtl="0" algn="just">
                        <a:lnSpc>
                          <a:spcPct val="120000"/>
                        </a:lnSpc>
                        <a:spcBef>
                          <a:spcPts val="0"/>
                        </a:spcBef>
                        <a:spcAft>
                          <a:spcPts val="0"/>
                        </a:spcAft>
                        <a:buNone/>
                      </a:pPr>
                      <a:r>
                        <a:rPr lang="en-US" sz="2000" u="none" cap="none" strike="noStrike">
                          <a:solidFill>
                            <a:srgbClr val="FFFF00"/>
                          </a:solidFill>
                          <a:latin typeface="Times New Roman"/>
                          <a:ea typeface="Times New Roman"/>
                          <a:cs typeface="Times New Roman"/>
                          <a:sym typeface="Times New Roman"/>
                        </a:rPr>
                        <a:t>- Nhiệt độ (</a:t>
                      </a:r>
                      <a:r>
                        <a:rPr baseline="30000" lang="en-US" sz="2000" u="none" cap="none" strike="noStrike">
                          <a:solidFill>
                            <a:srgbClr val="FFFF00"/>
                          </a:solidFill>
                          <a:latin typeface="Times New Roman"/>
                          <a:ea typeface="Times New Roman"/>
                          <a:cs typeface="Times New Roman"/>
                          <a:sym typeface="Times New Roman"/>
                        </a:rPr>
                        <a:t>o</a:t>
                      </a:r>
                      <a:r>
                        <a:rPr lang="en-US" sz="2000" u="none" cap="none" strike="noStrike">
                          <a:solidFill>
                            <a:srgbClr val="FFFF00"/>
                          </a:solidFill>
                          <a:latin typeface="Times New Roman"/>
                          <a:ea typeface="Times New Roman"/>
                          <a:cs typeface="Times New Roman"/>
                          <a:sym typeface="Times New Roman"/>
                        </a:rPr>
                        <a:t>C)</a:t>
                      </a:r>
                      <a:endParaRPr sz="2400" u="none" cap="none" strike="noStrike">
                        <a:solidFill>
                          <a:srgbClr val="FFFF00"/>
                        </a:solidFill>
                        <a:latin typeface="Times New Roman"/>
                        <a:ea typeface="Times New Roman"/>
                        <a:cs typeface="Times New Roman"/>
                        <a:sym typeface="Times New Roman"/>
                      </a:endParaRPr>
                    </a:p>
                    <a:p>
                      <a:pPr indent="0" lvl="0" marL="0" marR="0" rtl="0" algn="just">
                        <a:lnSpc>
                          <a:spcPct val="120000"/>
                        </a:lnSpc>
                        <a:spcBef>
                          <a:spcPts val="0"/>
                        </a:spcBef>
                        <a:spcAft>
                          <a:spcPts val="0"/>
                        </a:spcAft>
                        <a:buNone/>
                      </a:pPr>
                      <a:r>
                        <a:rPr lang="en-US" sz="2000" u="none" cap="none" strike="noStrike">
                          <a:solidFill>
                            <a:srgbClr val="FFFF00"/>
                          </a:solidFill>
                          <a:latin typeface="Times New Roman"/>
                          <a:ea typeface="Times New Roman"/>
                          <a:cs typeface="Times New Roman"/>
                          <a:sym typeface="Times New Roman"/>
                        </a:rPr>
                        <a:t>- Lượng mưa (mm)</a:t>
                      </a:r>
                      <a:endParaRPr sz="2400" u="none" cap="none" strike="noStrike">
                        <a:solidFill>
                          <a:srgbClr val="FFFF00"/>
                        </a:solidFill>
                        <a:latin typeface="Times New Roman"/>
                        <a:ea typeface="Times New Roman"/>
                        <a:cs typeface="Times New Roman"/>
                        <a:sym typeface="Times New Roman"/>
                      </a:endParaRPr>
                    </a:p>
                    <a:p>
                      <a:pPr indent="0" lvl="0" marL="0" marR="0" rtl="0" algn="just">
                        <a:lnSpc>
                          <a:spcPct val="120000"/>
                        </a:lnSpc>
                        <a:spcBef>
                          <a:spcPts val="0"/>
                        </a:spcBef>
                        <a:spcAft>
                          <a:spcPts val="0"/>
                        </a:spcAft>
                        <a:buNone/>
                      </a:pPr>
                      <a:r>
                        <a:rPr lang="en-US" sz="2000" u="none" cap="none" strike="noStrike">
                          <a:solidFill>
                            <a:srgbClr val="FFFF00"/>
                          </a:solidFill>
                          <a:latin typeface="Times New Roman"/>
                          <a:ea typeface="Times New Roman"/>
                          <a:cs typeface="Times New Roman"/>
                          <a:sym typeface="Times New Roman"/>
                        </a:rPr>
                        <a:t>- Biên độ nhiệt</a:t>
                      </a:r>
                      <a:endParaRPr sz="2400" u="none" cap="none" strike="noStrike">
                        <a:solidFill>
                          <a:srgbClr val="FFFF00"/>
                        </a:solidFill>
                        <a:latin typeface="Times New Roman"/>
                        <a:ea typeface="Times New Roman"/>
                        <a:cs typeface="Times New Roman"/>
                        <a:sym typeface="Times New Roman"/>
                      </a:endParaRPr>
                    </a:p>
                  </a:txBody>
                  <a:tcPr marT="0" marB="0" marR="68575" marL="68575"/>
                </a:tc>
                <a:tc>
                  <a:txBody>
                    <a:bodyPr/>
                    <a:lstStyle/>
                    <a:p>
                      <a:pPr indent="0" lvl="0" marL="0" marR="0" rtl="0" algn="just">
                        <a:lnSpc>
                          <a:spcPct val="120000"/>
                        </a:lnSpc>
                        <a:spcBef>
                          <a:spcPts val="0"/>
                        </a:spcBef>
                        <a:spcAft>
                          <a:spcPts val="0"/>
                        </a:spcAft>
                        <a:buNone/>
                      </a:pPr>
                      <a:r>
                        <a:rPr lang="en-US" sz="2000" u="none" cap="none" strike="noStrike">
                          <a:latin typeface="Times New Roman"/>
                          <a:ea typeface="Times New Roman"/>
                          <a:cs typeface="Times New Roman"/>
                          <a:sym typeface="Times New Roman"/>
                        </a:rPr>
                        <a:t> </a:t>
                      </a:r>
                      <a:endParaRPr/>
                    </a:p>
                    <a:p>
                      <a:pPr indent="0" lvl="0" marL="0" marR="0" rtl="0" algn="just">
                        <a:lnSpc>
                          <a:spcPct val="120000"/>
                        </a:lnSpc>
                        <a:spcBef>
                          <a:spcPts val="0"/>
                        </a:spcBef>
                        <a:spcAft>
                          <a:spcPts val="0"/>
                        </a:spcAft>
                        <a:buNone/>
                      </a:pPr>
                      <a:r>
                        <a:rPr lang="en-US" sz="2000" u="none" cap="none" strike="noStrike">
                          <a:latin typeface="Times New Roman"/>
                          <a:ea typeface="Times New Roman"/>
                          <a:cs typeface="Times New Roman"/>
                          <a:sym typeface="Times New Roman"/>
                        </a:rPr>
                        <a:t>Cao nhất (18</a:t>
                      </a:r>
                      <a:r>
                        <a:rPr baseline="30000" lang="en-US" sz="2000" u="none" cap="none" strike="noStrike">
                          <a:latin typeface="Times New Roman"/>
                          <a:ea typeface="Times New Roman"/>
                          <a:cs typeface="Times New Roman"/>
                          <a:sym typeface="Times New Roman"/>
                        </a:rPr>
                        <a:t>o</a:t>
                      </a:r>
                      <a:r>
                        <a:rPr lang="en-US" sz="2000" u="none" cap="none" strike="noStrike">
                          <a:latin typeface="Times New Roman"/>
                          <a:ea typeface="Times New Roman"/>
                          <a:cs typeface="Times New Roman"/>
                          <a:sym typeface="Times New Roman"/>
                        </a:rPr>
                        <a:t>C),Thấp nhất (8</a:t>
                      </a:r>
                      <a:r>
                        <a:rPr baseline="30000" lang="en-US" sz="2000" u="none" cap="none" strike="noStrike">
                          <a:latin typeface="Times New Roman"/>
                          <a:ea typeface="Times New Roman"/>
                          <a:cs typeface="Times New Roman"/>
                          <a:sym typeface="Times New Roman"/>
                        </a:rPr>
                        <a:t>o</a:t>
                      </a:r>
                      <a:r>
                        <a:rPr lang="en-US" sz="2000" u="none" cap="none" strike="noStrike">
                          <a:latin typeface="Times New Roman"/>
                          <a:ea typeface="Times New Roman"/>
                          <a:cs typeface="Times New Roman"/>
                          <a:sym typeface="Times New Roman"/>
                        </a:rPr>
                        <a:t>C)</a:t>
                      </a:r>
                      <a:endParaRPr/>
                    </a:p>
                    <a:p>
                      <a:pPr indent="0" lvl="0" marL="0" marR="0" rtl="0" algn="just">
                        <a:lnSpc>
                          <a:spcPct val="120000"/>
                        </a:lnSpc>
                        <a:spcBef>
                          <a:spcPts val="0"/>
                        </a:spcBef>
                        <a:spcAft>
                          <a:spcPts val="0"/>
                        </a:spcAft>
                        <a:buNone/>
                      </a:pPr>
                      <a:r>
                        <a:rPr lang="en-US" sz="2000" u="none" cap="none" strike="noStrike">
                          <a:latin typeface="Times New Roman"/>
                          <a:ea typeface="Times New Roman"/>
                          <a:cs typeface="Times New Roman"/>
                          <a:sym typeface="Times New Roman"/>
                        </a:rPr>
                        <a:t>tương đối lớn (820 mm)</a:t>
                      </a:r>
                      <a:endParaRPr sz="2000" u="none" cap="none" strike="noStrike">
                        <a:latin typeface="Times New Roman"/>
                        <a:ea typeface="Times New Roman"/>
                        <a:cs typeface="Times New Roman"/>
                        <a:sym typeface="Times New Roman"/>
                      </a:endParaRPr>
                    </a:p>
                    <a:p>
                      <a:pPr indent="0" lvl="0" marL="0" marR="0" rtl="0" algn="just">
                        <a:lnSpc>
                          <a:spcPct val="120000"/>
                        </a:lnSpc>
                        <a:spcBef>
                          <a:spcPts val="0"/>
                        </a:spcBef>
                        <a:spcAft>
                          <a:spcPts val="0"/>
                        </a:spcAft>
                        <a:buNone/>
                      </a:pPr>
                      <a:r>
                        <a:rPr lang="en-US" sz="2000" u="none" cap="none" strike="noStrike">
                          <a:latin typeface="Times New Roman"/>
                          <a:ea typeface="Times New Roman"/>
                          <a:cs typeface="Times New Roman"/>
                          <a:sym typeface="Times New Roman"/>
                        </a:rPr>
                        <a:t>10</a:t>
                      </a:r>
                      <a:r>
                        <a:rPr baseline="30000" lang="en-US" sz="2000" u="none" cap="none" strike="noStrike">
                          <a:latin typeface="Times New Roman"/>
                          <a:ea typeface="Times New Roman"/>
                          <a:cs typeface="Times New Roman"/>
                          <a:sym typeface="Times New Roman"/>
                        </a:rPr>
                        <a:t>o</a:t>
                      </a:r>
                      <a:r>
                        <a:rPr lang="en-US" sz="2000" u="none" cap="none" strike="noStrike">
                          <a:latin typeface="Times New Roman"/>
                          <a:ea typeface="Times New Roman"/>
                          <a:cs typeface="Times New Roman"/>
                          <a:sym typeface="Times New Roman"/>
                        </a:rPr>
                        <a:t>C</a:t>
                      </a:r>
                      <a:endParaRPr sz="20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just">
                        <a:lnSpc>
                          <a:spcPct val="120000"/>
                        </a:lnSpc>
                        <a:spcBef>
                          <a:spcPts val="0"/>
                        </a:spcBef>
                        <a:spcAft>
                          <a:spcPts val="0"/>
                        </a:spcAft>
                        <a:buNone/>
                      </a:pPr>
                      <a:r>
                        <a:rPr lang="en-US" sz="2000" u="none" cap="none" strike="noStrike">
                          <a:latin typeface="Times New Roman"/>
                          <a:ea typeface="Times New Roman"/>
                          <a:cs typeface="Times New Roman"/>
                          <a:sym typeface="Times New Roman"/>
                        </a:rPr>
                        <a:t> </a:t>
                      </a:r>
                      <a:endParaRPr sz="2000" u="none" cap="none" strike="noStrike">
                        <a:latin typeface="Times New Roman"/>
                        <a:ea typeface="Times New Roman"/>
                        <a:cs typeface="Times New Roman"/>
                        <a:sym typeface="Times New Roman"/>
                      </a:endParaRPr>
                    </a:p>
                    <a:p>
                      <a:pPr indent="0" lvl="0" marL="0" marR="0" rtl="0" algn="just">
                        <a:lnSpc>
                          <a:spcPct val="120000"/>
                        </a:lnSpc>
                        <a:spcBef>
                          <a:spcPts val="0"/>
                        </a:spcBef>
                        <a:spcAft>
                          <a:spcPts val="0"/>
                        </a:spcAft>
                        <a:buNone/>
                      </a:pPr>
                      <a:r>
                        <a:rPr lang="en-US" sz="2000" u="none" cap="none" strike="noStrike">
                          <a:latin typeface="Times New Roman"/>
                          <a:ea typeface="Times New Roman"/>
                          <a:cs typeface="Times New Roman"/>
                          <a:sym typeface="Times New Roman"/>
                        </a:rPr>
                        <a:t>Cao nhất (20</a:t>
                      </a:r>
                      <a:r>
                        <a:rPr baseline="30000" lang="en-US" sz="2000" u="none" cap="none" strike="noStrike">
                          <a:latin typeface="Times New Roman"/>
                          <a:ea typeface="Times New Roman"/>
                          <a:cs typeface="Times New Roman"/>
                          <a:sym typeface="Times New Roman"/>
                        </a:rPr>
                        <a:t>o</a:t>
                      </a:r>
                      <a:r>
                        <a:rPr lang="en-US" sz="2000" u="none" cap="none" strike="noStrike">
                          <a:latin typeface="Times New Roman"/>
                          <a:ea typeface="Times New Roman"/>
                          <a:cs typeface="Times New Roman"/>
                          <a:sym typeface="Times New Roman"/>
                        </a:rPr>
                        <a:t>C), thấp nhất (-8</a:t>
                      </a:r>
                      <a:r>
                        <a:rPr baseline="30000" lang="en-US" sz="2000" u="none" cap="none" strike="noStrike">
                          <a:latin typeface="Times New Roman"/>
                          <a:ea typeface="Times New Roman"/>
                          <a:cs typeface="Times New Roman"/>
                          <a:sym typeface="Times New Roman"/>
                        </a:rPr>
                        <a:t>o</a:t>
                      </a:r>
                      <a:r>
                        <a:rPr lang="en-US" sz="2000" u="none" cap="none" strike="noStrike">
                          <a:latin typeface="Times New Roman"/>
                          <a:ea typeface="Times New Roman"/>
                          <a:cs typeface="Times New Roman"/>
                          <a:sym typeface="Times New Roman"/>
                        </a:rPr>
                        <a:t>C)</a:t>
                      </a:r>
                      <a:endParaRPr/>
                    </a:p>
                    <a:p>
                      <a:pPr indent="0" lvl="0" marL="0" marR="0" rtl="0" algn="just">
                        <a:lnSpc>
                          <a:spcPct val="120000"/>
                        </a:lnSpc>
                        <a:spcBef>
                          <a:spcPts val="0"/>
                        </a:spcBef>
                        <a:spcAft>
                          <a:spcPts val="0"/>
                        </a:spcAft>
                        <a:buNone/>
                      </a:pPr>
                      <a:r>
                        <a:rPr lang="en-US" sz="2000" u="none" cap="none" strike="noStrike">
                          <a:latin typeface="Times New Roman"/>
                          <a:ea typeface="Times New Roman"/>
                          <a:cs typeface="Times New Roman"/>
                          <a:sym typeface="Times New Roman"/>
                        </a:rPr>
                        <a:t>Mưa ít (443 mm)</a:t>
                      </a:r>
                      <a:endParaRPr/>
                    </a:p>
                    <a:p>
                      <a:pPr indent="0" lvl="0" marL="0" marR="0" rtl="0" algn="just">
                        <a:lnSpc>
                          <a:spcPct val="120000"/>
                        </a:lnSpc>
                        <a:spcBef>
                          <a:spcPts val="0"/>
                        </a:spcBef>
                        <a:spcAft>
                          <a:spcPts val="0"/>
                        </a:spcAft>
                        <a:buNone/>
                      </a:pPr>
                      <a:r>
                        <a:rPr lang="en-US" sz="2000" u="none" cap="none" strike="noStrike">
                          <a:latin typeface="Times New Roman"/>
                          <a:ea typeface="Times New Roman"/>
                          <a:cs typeface="Times New Roman"/>
                          <a:sym typeface="Times New Roman"/>
                        </a:rPr>
                        <a:t>28</a:t>
                      </a:r>
                      <a:r>
                        <a:rPr baseline="30000" lang="en-US" sz="2000" u="none" cap="none" strike="noStrike">
                          <a:latin typeface="Times New Roman"/>
                          <a:ea typeface="Times New Roman"/>
                          <a:cs typeface="Times New Roman"/>
                          <a:sym typeface="Times New Roman"/>
                        </a:rPr>
                        <a:t>o</a:t>
                      </a:r>
                      <a:r>
                        <a:rPr lang="en-US" sz="2000" u="none" cap="none" strike="noStrike">
                          <a:latin typeface="Times New Roman"/>
                          <a:ea typeface="Times New Roman"/>
                          <a:cs typeface="Times New Roman"/>
                          <a:sym typeface="Times New Roman"/>
                        </a:rPr>
                        <a:t>C</a:t>
                      </a:r>
                      <a:endParaRPr sz="2000" u="none" cap="none" strike="noStrike">
                        <a:latin typeface="Times New Roman"/>
                        <a:ea typeface="Times New Roman"/>
                        <a:cs typeface="Times New Roman"/>
                        <a:sym typeface="Times New Roman"/>
                      </a:endParaRPr>
                    </a:p>
                  </a:txBody>
                  <a:tcPr marT="0" marB="0" marR="68575" marL="68575"/>
                </a:tc>
              </a:tr>
              <a:tr h="1015425">
                <a:tc>
                  <a:txBody>
                    <a:bodyPr/>
                    <a:lstStyle/>
                    <a:p>
                      <a:pPr indent="0" lvl="0" marL="0" marR="0" rtl="0" algn="just">
                        <a:lnSpc>
                          <a:spcPct val="120000"/>
                        </a:lnSpc>
                        <a:spcBef>
                          <a:spcPts val="0"/>
                        </a:spcBef>
                        <a:spcAft>
                          <a:spcPts val="0"/>
                        </a:spcAft>
                        <a:buNone/>
                      </a:pPr>
                      <a:r>
                        <a:rPr lang="en-US" sz="2000" u="none" cap="none" strike="noStrike">
                          <a:solidFill>
                            <a:srgbClr val="00FF00"/>
                          </a:solidFill>
                          <a:latin typeface="Times New Roman"/>
                          <a:ea typeface="Times New Roman"/>
                          <a:cs typeface="Times New Roman"/>
                          <a:sym typeface="Times New Roman"/>
                        </a:rPr>
                        <a:t>Thuộc kiểu khí hậu</a:t>
                      </a:r>
                      <a:endParaRPr sz="2400" u="none" cap="none" strike="noStrike">
                        <a:solidFill>
                          <a:srgbClr val="00FF00"/>
                        </a:solidFill>
                        <a:latin typeface="Times New Roman"/>
                        <a:ea typeface="Times New Roman"/>
                        <a:cs typeface="Times New Roman"/>
                        <a:sym typeface="Times New Roman"/>
                      </a:endParaRPr>
                    </a:p>
                  </a:txBody>
                  <a:tcPr marT="0" marB="0" marR="68575" marL="68575"/>
                </a:tc>
                <a:tc>
                  <a:txBody>
                    <a:bodyPr/>
                    <a:lstStyle/>
                    <a:p>
                      <a:pPr indent="0" lvl="0" marL="0" marR="0" rtl="0" algn="just">
                        <a:lnSpc>
                          <a:spcPct val="120000"/>
                        </a:lnSpc>
                        <a:spcBef>
                          <a:spcPts val="0"/>
                        </a:spcBef>
                        <a:spcAft>
                          <a:spcPts val="0"/>
                        </a:spcAft>
                        <a:buNone/>
                      </a:pPr>
                      <a:r>
                        <a:rPr lang="en-US" sz="2200" u="none" cap="none" strike="noStrike">
                          <a:latin typeface="Times New Roman"/>
                          <a:ea typeface="Times New Roman"/>
                          <a:cs typeface="Times New Roman"/>
                          <a:sym typeface="Times New Roman"/>
                        </a:rPr>
                        <a:t>Ôn đới hải dương (mùa hè mát, mùa đông không lạnh lắm).</a:t>
                      </a:r>
                      <a:endParaRPr sz="22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just">
                        <a:lnSpc>
                          <a:spcPct val="120000"/>
                        </a:lnSpc>
                        <a:spcBef>
                          <a:spcPts val="0"/>
                        </a:spcBef>
                        <a:spcAft>
                          <a:spcPts val="0"/>
                        </a:spcAft>
                        <a:buNone/>
                      </a:pPr>
                      <a:r>
                        <a:rPr lang="en-US" sz="2200" u="none" cap="none" strike="noStrike">
                          <a:latin typeface="Times New Roman"/>
                          <a:ea typeface="Times New Roman"/>
                          <a:cs typeface="Times New Roman"/>
                          <a:sym typeface="Times New Roman"/>
                        </a:rPr>
                        <a:t>Ôn đới lục địa</a:t>
                      </a:r>
                      <a:endParaRPr sz="2200" u="none" cap="none" strike="noStrike">
                        <a:latin typeface="Times New Roman"/>
                        <a:ea typeface="Times New Roman"/>
                        <a:cs typeface="Times New Roman"/>
                        <a:sym typeface="Times New Roman"/>
                      </a:endParaRPr>
                    </a:p>
                  </a:txBody>
                  <a:tcPr marT="0" marB="0" marR="68575" marL="68575"/>
                </a:tc>
              </a:tr>
            </a:tbl>
          </a:graphicData>
        </a:graphic>
      </p:graphicFrame>
      <p:cxnSp>
        <p:nvCxnSpPr>
          <p:cNvPr id="916" name="Google Shape;916;p44"/>
          <p:cNvCxnSpPr/>
          <p:nvPr/>
        </p:nvCxnSpPr>
        <p:spPr>
          <a:xfrm>
            <a:off x="1246909" y="1880017"/>
            <a:ext cx="2687782" cy="789292"/>
          </a:xfrm>
          <a:prstGeom prst="straightConnector1">
            <a:avLst/>
          </a:prstGeom>
          <a:noFill/>
          <a:ln cap="flat" cmpd="sng" w="9525">
            <a:solidFill>
              <a:schemeClr val="lt1"/>
            </a:solidFill>
            <a:prstDash val="solid"/>
            <a:round/>
            <a:headEnd len="sm" w="sm" type="none"/>
            <a:tailEnd len="sm" w="sm" type="none"/>
          </a:ln>
        </p:spPr>
      </p:cxnSp>
      <p:sp>
        <p:nvSpPr>
          <p:cNvPr id="917" name="Google Shape;917;p44"/>
          <p:cNvSpPr/>
          <p:nvPr/>
        </p:nvSpPr>
        <p:spPr>
          <a:xfrm>
            <a:off x="1054796" y="898306"/>
            <a:ext cx="7094250" cy="631711"/>
          </a:xfrm>
          <a:prstGeom prst="rect">
            <a:avLst/>
          </a:prstGeom>
          <a:noFill/>
          <a:ln>
            <a:noFill/>
          </a:ln>
        </p:spPr>
        <p:txBody>
          <a:bodyPr anchorCtr="0" anchor="t" bIns="45700" lIns="91425" spcFirstLastPara="1" rIns="91425" wrap="square" tIns="45700">
            <a:spAutoFit/>
          </a:bodyPr>
          <a:lstStyle/>
          <a:p>
            <a:pPr indent="270510" lvl="0" marL="0" marR="0" rtl="0" algn="l">
              <a:lnSpc>
                <a:spcPct val="120000"/>
              </a:lnSpc>
              <a:spcBef>
                <a:spcPts val="0"/>
              </a:spcBef>
              <a:spcAft>
                <a:spcPts val="0"/>
              </a:spcAft>
              <a:buNone/>
            </a:pPr>
            <a:r>
              <a:rPr lang="en-US" sz="3200">
                <a:solidFill>
                  <a:srgbClr val="FFFF00"/>
                </a:solidFill>
                <a:latin typeface="Times New Roman"/>
                <a:ea typeface="Times New Roman"/>
                <a:cs typeface="Times New Roman"/>
                <a:sym typeface="Times New Roman"/>
              </a:rPr>
              <a:t>Nhận xét đặc điểm nhiệt độ, lượng mưa:</a:t>
            </a:r>
            <a:endParaRPr sz="3200">
              <a:solidFill>
                <a:srgbClr val="FFFF00"/>
              </a:solidFill>
              <a:latin typeface="Times New Roman"/>
              <a:ea typeface="Times New Roman"/>
              <a:cs typeface="Times New Roman"/>
              <a:sym typeface="Times New Roman"/>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45"/>
          <p:cNvSpPr txBox="1"/>
          <p:nvPr/>
        </p:nvSpPr>
        <p:spPr>
          <a:xfrm>
            <a:off x="3086100" y="152001"/>
            <a:ext cx="6248400" cy="6413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3600"/>
              <a:buFont typeface="Times New Roman"/>
              <a:buNone/>
            </a:pPr>
            <a:r>
              <a:rPr b="1" i="0" lang="en-US" sz="3600" u="none" cap="none" strike="noStrike">
                <a:solidFill>
                  <a:srgbClr val="FFFF00"/>
                </a:solidFill>
                <a:latin typeface="Times New Roman"/>
                <a:ea typeface="Times New Roman"/>
                <a:cs typeface="Times New Roman"/>
                <a:sym typeface="Times New Roman"/>
              </a:rPr>
              <a:t>VẬN DỤNG – MỞ RỘNG</a:t>
            </a:r>
            <a:endParaRPr/>
          </a:p>
        </p:txBody>
      </p:sp>
      <p:sp>
        <p:nvSpPr>
          <p:cNvPr id="923" name="Google Shape;923;p45"/>
          <p:cNvSpPr txBox="1"/>
          <p:nvPr/>
        </p:nvSpPr>
        <p:spPr>
          <a:xfrm>
            <a:off x="1390650" y="883066"/>
            <a:ext cx="897255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2400"/>
              <a:buFont typeface="Times New Roman"/>
              <a:buNone/>
            </a:pPr>
            <a:r>
              <a:rPr b="1" i="1" lang="en-US" sz="2400" u="none" cap="none" strike="noStrike">
                <a:solidFill>
                  <a:srgbClr val="FFFF00"/>
                </a:solidFill>
                <a:latin typeface="Times New Roman"/>
                <a:ea typeface="Times New Roman"/>
                <a:cs typeface="Times New Roman"/>
                <a:sym typeface="Times New Roman"/>
              </a:rPr>
              <a:t>Dựa vào kiến thức đã học, em hãy cho biết:</a:t>
            </a:r>
            <a:endParaRPr/>
          </a:p>
        </p:txBody>
      </p:sp>
      <p:sp>
        <p:nvSpPr>
          <p:cNvPr id="924" name="Google Shape;924;p45"/>
          <p:cNvSpPr txBox="1"/>
          <p:nvPr/>
        </p:nvSpPr>
        <p:spPr>
          <a:xfrm>
            <a:off x="1223122" y="6244334"/>
            <a:ext cx="830580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9900"/>
              </a:buClr>
              <a:buSzPts val="2400"/>
              <a:buFont typeface="Times New Roman"/>
              <a:buNone/>
            </a:pPr>
            <a:r>
              <a:rPr b="1" i="1" lang="en-US" sz="2400" u="none" cap="none" strike="noStrike">
                <a:solidFill>
                  <a:srgbClr val="FF9900"/>
                </a:solidFill>
                <a:latin typeface="Times New Roman"/>
                <a:ea typeface="Times New Roman"/>
                <a:cs typeface="Times New Roman"/>
                <a:sym typeface="Times New Roman"/>
              </a:rPr>
              <a:t>Các nhóm thảo luận nhóm, cử đại diện trình bày.</a:t>
            </a:r>
            <a:endParaRPr/>
          </a:p>
        </p:txBody>
      </p:sp>
      <p:sp>
        <p:nvSpPr>
          <p:cNvPr id="925" name="Google Shape;925;p45"/>
          <p:cNvSpPr txBox="1"/>
          <p:nvPr/>
        </p:nvSpPr>
        <p:spPr>
          <a:xfrm>
            <a:off x="1390650" y="1981083"/>
            <a:ext cx="10017903" cy="3046988"/>
          </a:xfrm>
          <a:prstGeom prst="rect">
            <a:avLst/>
          </a:prstGeom>
          <a:solidFill>
            <a:srgbClr val="165C5C"/>
          </a:solidFill>
          <a:ln cap="flat" cmpd="sng" w="57150">
            <a:solidFill>
              <a:srgbClr val="FFFF00"/>
            </a:solidFill>
            <a:prstDash val="dot"/>
            <a:round/>
            <a:headEnd len="sm" w="sm" type="none"/>
            <a:tailEnd len="sm" w="sm" type="none"/>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FFFFFF"/>
              </a:buClr>
              <a:buSzPts val="3200"/>
              <a:buFont typeface="Times New Roman"/>
              <a:buNone/>
            </a:pPr>
            <a:r>
              <a:rPr b="0" i="1" lang="en-US" sz="3200" u="none" cap="none" strike="noStrike">
                <a:solidFill>
                  <a:srgbClr val="FFFFFF"/>
                </a:solidFill>
                <a:latin typeface="Times New Roman"/>
                <a:ea typeface="Times New Roman"/>
                <a:cs typeface="Times New Roman"/>
                <a:sym typeface="Times New Roman"/>
              </a:rPr>
              <a:t> </a:t>
            </a:r>
            <a:r>
              <a:rPr b="0" i="1" lang="en-US" sz="3200" u="none" cap="none" strike="noStrike">
                <a:solidFill>
                  <a:srgbClr val="FF0000"/>
                </a:solidFill>
                <a:latin typeface="Times New Roman"/>
                <a:ea typeface="Times New Roman"/>
                <a:cs typeface="Times New Roman"/>
                <a:sym typeface="Times New Roman"/>
              </a:rPr>
              <a:t>2. Em hãy</a:t>
            </a:r>
            <a:r>
              <a:rPr b="0" i="1" lang="en-US" sz="3200" u="none" cap="none" strike="noStrike">
                <a:solidFill>
                  <a:srgbClr val="FF0000"/>
                </a:solidFill>
                <a:latin typeface="Times New Roman"/>
                <a:ea typeface="Times New Roman"/>
                <a:cs typeface="Times New Roman"/>
                <a:sym typeface="Times New Roman"/>
              </a:rPr>
              <a:t> lựa chọn thực hiện một trong hai nhiệm vụ sau:</a:t>
            </a:r>
            <a:endParaRPr b="0" i="1" sz="3200" u="none" cap="none" strike="noStrike">
              <a:solidFill>
                <a:srgbClr val="FF0000"/>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FF66FF"/>
              </a:buClr>
              <a:buSzPts val="3200"/>
              <a:buFont typeface="Times New Roman"/>
              <a:buNone/>
            </a:pPr>
            <a:r>
              <a:rPr b="0" i="1" lang="en-US" sz="3200" u="none" cap="none" strike="noStrike">
                <a:solidFill>
                  <a:srgbClr val="FF66FF"/>
                </a:solidFill>
                <a:latin typeface="Times New Roman"/>
                <a:ea typeface="Times New Roman"/>
                <a:cs typeface="Times New Roman"/>
                <a:sym typeface="Times New Roman"/>
              </a:rPr>
              <a:t>Nhiệm vụ</a:t>
            </a:r>
            <a:r>
              <a:rPr b="0" i="1" lang="en-US" sz="3200" u="none" cap="none" strike="noStrike">
                <a:solidFill>
                  <a:srgbClr val="FF66FF"/>
                </a:solidFill>
                <a:latin typeface="Times New Roman"/>
                <a:ea typeface="Times New Roman"/>
                <a:cs typeface="Times New Roman"/>
                <a:sym typeface="Times New Roman"/>
              </a:rPr>
              <a:t> 1: </a:t>
            </a:r>
            <a:r>
              <a:rPr b="0" i="1" lang="en-US" sz="3200" u="none" cap="none" strike="noStrike">
                <a:solidFill>
                  <a:srgbClr val="FFFFFF"/>
                </a:solidFill>
                <a:latin typeface="Times New Roman"/>
                <a:ea typeface="Times New Roman"/>
                <a:cs typeface="Times New Roman"/>
                <a:sym typeface="Times New Roman"/>
              </a:rPr>
              <a:t>Hãy s</a:t>
            </a:r>
            <a:r>
              <a:rPr b="0" i="1" lang="en-US" sz="3200" u="none" cap="none" strike="noStrike">
                <a:solidFill>
                  <a:srgbClr val="FFFFFF"/>
                </a:solidFill>
                <a:latin typeface="Times New Roman"/>
                <a:ea typeface="Times New Roman"/>
                <a:cs typeface="Times New Roman"/>
                <a:sym typeface="Times New Roman"/>
              </a:rPr>
              <a:t>ưu tầm những thông</a:t>
            </a:r>
            <a:r>
              <a:rPr b="0" i="1" lang="en-US" sz="3200" u="none" cap="none" strike="noStrike">
                <a:solidFill>
                  <a:srgbClr val="FFFFFF"/>
                </a:solidFill>
                <a:latin typeface="Times New Roman"/>
                <a:ea typeface="Times New Roman"/>
                <a:cs typeface="Times New Roman"/>
                <a:sym typeface="Times New Roman"/>
              </a:rPr>
              <a:t> tin về khí hậu ở châu Âu hiện nay và viết một đoạn ngắn thể hiện tóm tắt những thông tin em sưu tầm được.</a:t>
            </a:r>
            <a:endParaRPr/>
          </a:p>
          <a:p>
            <a:pPr indent="0" lvl="0" marL="0" marR="0" rtl="0" algn="just">
              <a:lnSpc>
                <a:spcPct val="100000"/>
              </a:lnSpc>
              <a:spcBef>
                <a:spcPts val="0"/>
              </a:spcBef>
              <a:spcAft>
                <a:spcPts val="0"/>
              </a:spcAft>
              <a:buClr>
                <a:srgbClr val="FF66FF"/>
              </a:buClr>
              <a:buSzPts val="3200"/>
              <a:buFont typeface="Times New Roman"/>
              <a:buNone/>
            </a:pPr>
            <a:r>
              <a:rPr i="1" lang="en-US" sz="3200">
                <a:solidFill>
                  <a:srgbClr val="FF66FF"/>
                </a:solidFill>
                <a:latin typeface="Times New Roman"/>
                <a:ea typeface="Times New Roman"/>
                <a:cs typeface="Times New Roman"/>
                <a:sym typeface="Times New Roman"/>
              </a:rPr>
              <a:t>Nhiệm</a:t>
            </a:r>
            <a:r>
              <a:rPr i="1" lang="en-US" sz="3200">
                <a:solidFill>
                  <a:srgbClr val="FF66FF"/>
                </a:solidFill>
                <a:latin typeface="Times New Roman"/>
                <a:ea typeface="Times New Roman"/>
                <a:cs typeface="Times New Roman"/>
                <a:sym typeface="Times New Roman"/>
              </a:rPr>
              <a:t> vụ 2: </a:t>
            </a:r>
            <a:r>
              <a:rPr i="1" lang="en-US" sz="3200">
                <a:solidFill>
                  <a:srgbClr val="FFFFFF"/>
                </a:solidFill>
                <a:latin typeface="Times New Roman"/>
                <a:ea typeface="Times New Roman"/>
                <a:cs typeface="Times New Roman"/>
                <a:sym typeface="Times New Roman"/>
              </a:rPr>
              <a:t>Hãy sưu tầm những hình ảnh về sông ngòi hoặc các đới thiên nhiên của châu Âu. Chia sẻ với các bạn.</a:t>
            </a:r>
            <a:endParaRPr b="0" i="1" sz="3200" u="none" cap="none" strike="noStrike">
              <a:solidFill>
                <a:srgbClr val="FFFFFF"/>
              </a:solidFill>
              <a:latin typeface="Times New Roman"/>
              <a:ea typeface="Times New Roman"/>
              <a:cs typeface="Times New Roman"/>
              <a:sym typeface="Times New Roman"/>
            </a:endParaRPr>
          </a:p>
        </p:txBody>
      </p:sp>
      <p:pic>
        <p:nvPicPr>
          <p:cNvPr id="926" name="Google Shape;926;p45"/>
          <p:cNvPicPr preferRelativeResize="0"/>
          <p:nvPr/>
        </p:nvPicPr>
        <p:blipFill rotWithShape="1">
          <a:blip r:embed="rId3">
            <a:alphaModFix/>
          </a:blip>
          <a:srcRect b="0" l="0" r="0" t="0"/>
          <a:stretch/>
        </p:blipFill>
        <p:spPr>
          <a:xfrm>
            <a:off x="0" y="-43329"/>
            <a:ext cx="1223122" cy="103201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2"/>
                                        </p:tgtEl>
                                        <p:attrNameLst>
                                          <p:attrName>style.visibility</p:attrName>
                                        </p:attrNameLst>
                                      </p:cBhvr>
                                      <p:to>
                                        <p:strVal val="visible"/>
                                      </p:to>
                                    </p:set>
                                    <p:animEffect filter="fade" transition="in">
                                      <p:cBhvr>
                                        <p:cTn dur="2000"/>
                                        <p:tgtEl>
                                          <p:spTgt spid="9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3"/>
                                        </p:tgtEl>
                                        <p:attrNameLst>
                                          <p:attrName>style.visibility</p:attrName>
                                        </p:attrNameLst>
                                      </p:cBhvr>
                                      <p:to>
                                        <p:strVal val="visible"/>
                                      </p:to>
                                    </p:set>
                                    <p:animEffect filter="fade" transition="in">
                                      <p:cBhvr>
                                        <p:cTn dur="1000"/>
                                        <p:tgtEl>
                                          <p:spTgt spid="9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4"/>
                                        </p:tgtEl>
                                        <p:attrNameLst>
                                          <p:attrName>style.visibility</p:attrName>
                                        </p:attrNameLst>
                                      </p:cBhvr>
                                      <p:to>
                                        <p:strVal val="visible"/>
                                      </p:to>
                                    </p:set>
                                    <p:animEffect filter="fade" transition="in">
                                      <p:cBhvr>
                                        <p:cTn dur="1000"/>
                                        <p:tgtEl>
                                          <p:spTgt spid="9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pic>
        <p:nvPicPr>
          <p:cNvPr id="931" name="Google Shape;931;p46"/>
          <p:cNvPicPr preferRelativeResize="0"/>
          <p:nvPr/>
        </p:nvPicPr>
        <p:blipFill rotWithShape="1">
          <a:blip r:embed="rId3">
            <a:alphaModFix/>
          </a:blip>
          <a:srcRect b="0" l="0" r="0" t="0"/>
          <a:stretch/>
        </p:blipFill>
        <p:spPr>
          <a:xfrm>
            <a:off x="2047296" y="551006"/>
            <a:ext cx="8938235" cy="5027757"/>
          </a:xfrm>
          <a:prstGeom prst="rect">
            <a:avLst/>
          </a:prstGeom>
          <a:noFill/>
          <a:ln>
            <a:noFill/>
          </a:ln>
        </p:spPr>
      </p:pic>
      <p:sp>
        <p:nvSpPr>
          <p:cNvPr id="932" name="Google Shape;932;p46"/>
          <p:cNvSpPr/>
          <p:nvPr/>
        </p:nvSpPr>
        <p:spPr>
          <a:xfrm>
            <a:off x="6688535" y="6338515"/>
            <a:ext cx="461536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Arial"/>
                <a:ea typeface="Arial"/>
                <a:cs typeface="Arial"/>
                <a:sym typeface="Arial"/>
              </a:rPr>
              <a:t>http://youtube.com/watch?v=r82-MKFNDrQ</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pic>
        <p:nvPicPr>
          <p:cNvPr descr="1-17" id="938" name="Google Shape;938;p47"/>
          <p:cNvPicPr preferRelativeResize="0"/>
          <p:nvPr/>
        </p:nvPicPr>
        <p:blipFill rotWithShape="1">
          <a:blip r:embed="rId3">
            <a:alphaModFix/>
          </a:blip>
          <a:srcRect b="0" l="0" r="0" t="0"/>
          <a:stretch/>
        </p:blipFill>
        <p:spPr>
          <a:xfrm>
            <a:off x="1465168" y="4069532"/>
            <a:ext cx="9202832" cy="2788468"/>
          </a:xfrm>
          <a:prstGeom prst="rect">
            <a:avLst/>
          </a:prstGeom>
          <a:noFill/>
          <a:ln>
            <a:noFill/>
          </a:ln>
        </p:spPr>
      </p:pic>
      <p:pic>
        <p:nvPicPr>
          <p:cNvPr descr="1-31" id="939" name="Google Shape;939;p47"/>
          <p:cNvPicPr preferRelativeResize="0"/>
          <p:nvPr/>
        </p:nvPicPr>
        <p:blipFill rotWithShape="1">
          <a:blip r:embed="rId4">
            <a:alphaModFix/>
          </a:blip>
          <a:srcRect b="0" l="0" r="0" t="0"/>
          <a:stretch/>
        </p:blipFill>
        <p:spPr>
          <a:xfrm>
            <a:off x="2361063" y="250469"/>
            <a:ext cx="7861109" cy="6203106"/>
          </a:xfrm>
          <a:prstGeom prst="rect">
            <a:avLst/>
          </a:prstGeom>
          <a:noFill/>
          <a:ln>
            <a:noFill/>
          </a:ln>
        </p:spPr>
      </p:pic>
      <p:pic>
        <p:nvPicPr>
          <p:cNvPr descr="1-32" id="940" name="Google Shape;940;p47"/>
          <p:cNvPicPr preferRelativeResize="0"/>
          <p:nvPr/>
        </p:nvPicPr>
        <p:blipFill rotWithShape="1">
          <a:blip r:embed="rId5">
            <a:alphaModFix/>
          </a:blip>
          <a:srcRect b="0" l="0" r="0" t="0"/>
          <a:stretch/>
        </p:blipFill>
        <p:spPr>
          <a:xfrm>
            <a:off x="8548330" y="2282937"/>
            <a:ext cx="2119671" cy="4191319"/>
          </a:xfrm>
          <a:prstGeom prst="rect">
            <a:avLst/>
          </a:prstGeom>
          <a:noFill/>
          <a:ln>
            <a:noFill/>
          </a:ln>
        </p:spPr>
      </p:pic>
      <p:pic>
        <p:nvPicPr>
          <p:cNvPr descr="1-30" id="941" name="Google Shape;941;p47"/>
          <p:cNvPicPr preferRelativeResize="0"/>
          <p:nvPr/>
        </p:nvPicPr>
        <p:blipFill rotWithShape="1">
          <a:blip r:embed="rId6">
            <a:alphaModFix/>
          </a:blip>
          <a:srcRect b="0" l="0" r="0" t="0"/>
          <a:stretch/>
        </p:blipFill>
        <p:spPr>
          <a:xfrm>
            <a:off x="1386438" y="1516598"/>
            <a:ext cx="2554852" cy="5404595"/>
          </a:xfrm>
          <a:prstGeom prst="rect">
            <a:avLst/>
          </a:prstGeom>
          <a:noFill/>
          <a:ln>
            <a:noFill/>
          </a:ln>
        </p:spPr>
      </p:pic>
      <p:sp>
        <p:nvSpPr>
          <p:cNvPr id="942" name="Google Shape;942;p47"/>
          <p:cNvSpPr txBox="1"/>
          <p:nvPr/>
        </p:nvSpPr>
        <p:spPr>
          <a:xfrm>
            <a:off x="4413387" y="1143271"/>
            <a:ext cx="3733800" cy="394828"/>
          </a:xfrm>
          <a:prstGeom prst="rect">
            <a:avLst/>
          </a:prstGeom>
          <a:solidFill>
            <a:srgbClr val="FFFF00"/>
          </a:solidFill>
          <a:ln cap="flat" cmpd="sng" w="12700">
            <a:solidFill>
              <a:srgbClr val="42719B"/>
            </a:solidFill>
            <a:prstDash val="solid"/>
            <a:miter lim="800000"/>
            <a:headEnd len="sm" w="sm" type="none"/>
            <a:tailEnd len="sm" w="sm" type="none"/>
          </a:ln>
        </p:spPr>
        <p:txBody>
          <a:bodyPr anchorCtr="0" anchor="t" bIns="27850" lIns="55725" spcFirstLastPara="1" rIns="55725" wrap="square" tIns="27850">
            <a:spAutoFit/>
          </a:bodyPr>
          <a:lstStyle/>
          <a:p>
            <a:pPr indent="0" lvl="0" marL="0" marR="0" rtl="0" algn="ctr">
              <a:lnSpc>
                <a:spcPct val="100000"/>
              </a:lnSpc>
              <a:spcBef>
                <a:spcPts val="0"/>
              </a:spcBef>
              <a:spcAft>
                <a:spcPts val="0"/>
              </a:spcAft>
              <a:buClr>
                <a:srgbClr val="C00000"/>
              </a:buClr>
              <a:buSzPts val="2200"/>
              <a:buFont typeface="Times New Roman"/>
              <a:buNone/>
            </a:pPr>
            <a:r>
              <a:rPr b="1" i="0" lang="en-US" sz="2200" u="none" cap="none" strike="noStrike">
                <a:solidFill>
                  <a:srgbClr val="C00000"/>
                </a:solidFill>
                <a:latin typeface="Times New Roman"/>
                <a:ea typeface="Times New Roman"/>
                <a:cs typeface="Times New Roman"/>
                <a:sym typeface="Times New Roman"/>
              </a:rPr>
              <a:t>* Chuẩn bị cho tiết học sau:</a:t>
            </a:r>
            <a:endParaRPr b="0" i="0" sz="2200" u="none" cap="none" strike="noStrike">
              <a:solidFill>
                <a:srgbClr val="C00000"/>
              </a:solidFill>
              <a:latin typeface="Times New Roman"/>
              <a:ea typeface="Times New Roman"/>
              <a:cs typeface="Times New Roman"/>
              <a:sym typeface="Times New Roman"/>
            </a:endParaRPr>
          </a:p>
        </p:txBody>
      </p:sp>
      <p:sp>
        <p:nvSpPr>
          <p:cNvPr id="943" name="Google Shape;943;p47"/>
          <p:cNvSpPr txBox="1"/>
          <p:nvPr/>
        </p:nvSpPr>
        <p:spPr>
          <a:xfrm>
            <a:off x="3733800" y="1560271"/>
            <a:ext cx="4726806" cy="4457479"/>
          </a:xfrm>
          <a:prstGeom prst="rect">
            <a:avLst/>
          </a:prstGeom>
          <a:noFill/>
          <a:ln>
            <a:noFill/>
          </a:ln>
        </p:spPr>
        <p:txBody>
          <a:bodyPr anchorCtr="0" anchor="t" bIns="27850" lIns="55725" spcFirstLastPara="1" rIns="55725" wrap="square" tIns="27850">
            <a:spAutoFit/>
          </a:bodyPr>
          <a:lstStyle/>
          <a:p>
            <a:pPr indent="-457200" lvl="0" marL="457200" marR="0" rtl="0" algn="just">
              <a:lnSpc>
                <a:spcPct val="100000"/>
              </a:lnSpc>
              <a:spcBef>
                <a:spcPts val="0"/>
              </a:spcBef>
              <a:spcAft>
                <a:spcPts val="0"/>
              </a:spcAft>
              <a:buClr>
                <a:schemeClr val="dk1"/>
              </a:buClr>
              <a:buSzPts val="2200"/>
              <a:buFont typeface="Arial"/>
              <a:buNone/>
            </a:pPr>
            <a:r>
              <a:t/>
            </a:r>
            <a:endParaRPr b="1" i="1" sz="2200" u="none" cap="none" strike="noStrike">
              <a:solidFill>
                <a:srgbClr val="7030A0"/>
              </a:solidFill>
              <a:latin typeface="Times New Roman"/>
              <a:ea typeface="Times New Roman"/>
              <a:cs typeface="Times New Roman"/>
              <a:sym typeface="Times New Roman"/>
            </a:endParaRPr>
          </a:p>
          <a:p>
            <a:pPr indent="-457200" lvl="0" marL="457200" marR="0" rtl="0" algn="just">
              <a:lnSpc>
                <a:spcPct val="100000"/>
              </a:lnSpc>
              <a:spcBef>
                <a:spcPts val="0"/>
              </a:spcBef>
              <a:spcAft>
                <a:spcPts val="0"/>
              </a:spcAft>
              <a:buClr>
                <a:srgbClr val="7030A0"/>
              </a:buClr>
              <a:buSzPts val="2200"/>
              <a:buFont typeface="Times New Roman"/>
              <a:buNone/>
            </a:pPr>
            <a:r>
              <a:rPr b="0" i="1" lang="en-US" sz="2200" u="none" cap="none" strike="noStrike">
                <a:solidFill>
                  <a:srgbClr val="7030A0"/>
                </a:solidFill>
                <a:latin typeface="Times New Roman"/>
                <a:ea typeface="Times New Roman"/>
                <a:cs typeface="Times New Roman"/>
                <a:sym typeface="Times New Roman"/>
              </a:rPr>
              <a:t>1. Nghiên cứu trước Bài 2. Đặc</a:t>
            </a:r>
            <a:r>
              <a:rPr b="0" i="1" lang="en-US" sz="2200" u="none" cap="none" strike="noStrike">
                <a:solidFill>
                  <a:srgbClr val="7030A0"/>
                </a:solidFill>
                <a:latin typeface="Times New Roman"/>
                <a:ea typeface="Times New Roman"/>
                <a:cs typeface="Times New Roman"/>
                <a:sym typeface="Times New Roman"/>
              </a:rPr>
              <a:t> điểm dân cư, xã hội châu Âu</a:t>
            </a:r>
            <a:r>
              <a:rPr b="0" i="1" lang="en-US" sz="2200" u="none" cap="none" strike="noStrike">
                <a:solidFill>
                  <a:srgbClr val="7030A0"/>
                </a:solidFill>
                <a:latin typeface="Times New Roman"/>
                <a:ea typeface="Times New Roman"/>
                <a:cs typeface="Times New Roman"/>
                <a:sym typeface="Times New Roman"/>
              </a:rPr>
              <a:t>.</a:t>
            </a:r>
            <a:endParaRPr/>
          </a:p>
          <a:p>
            <a:pPr indent="0" lvl="0" marL="0" marR="0" rtl="0" algn="just">
              <a:spcBef>
                <a:spcPts val="0"/>
              </a:spcBef>
              <a:spcAft>
                <a:spcPts val="0"/>
              </a:spcAft>
              <a:buNone/>
            </a:pPr>
            <a:r>
              <a:rPr b="0" i="1" lang="en-US" sz="2200" u="none" cap="none" strike="noStrike">
                <a:solidFill>
                  <a:srgbClr val="333399"/>
                </a:solidFill>
                <a:latin typeface="Times New Roman"/>
                <a:ea typeface="Times New Roman"/>
                <a:cs typeface="Times New Roman"/>
                <a:sym typeface="Times New Roman"/>
              </a:rPr>
              <a:t>2</a:t>
            </a:r>
            <a:r>
              <a:rPr i="1" lang="en-US" sz="2200">
                <a:solidFill>
                  <a:srgbClr val="333399"/>
                </a:solidFill>
                <a:latin typeface="Times New Roman"/>
                <a:ea typeface="Times New Roman"/>
                <a:cs typeface="Times New Roman"/>
                <a:sym typeface="Times New Roman"/>
              </a:rPr>
              <a:t>. Em hãy lựa chọn thực hiện một trong hai nhiệm vụ sau:</a:t>
            </a:r>
            <a:endParaRPr/>
          </a:p>
          <a:p>
            <a:pPr indent="0" lvl="0" marL="0" marR="0" rtl="0" algn="just">
              <a:spcBef>
                <a:spcPts val="0"/>
              </a:spcBef>
              <a:spcAft>
                <a:spcPts val="0"/>
              </a:spcAft>
              <a:buNone/>
            </a:pPr>
            <a:r>
              <a:rPr i="1" lang="en-US" sz="2200">
                <a:solidFill>
                  <a:srgbClr val="333399"/>
                </a:solidFill>
                <a:latin typeface="Times New Roman"/>
                <a:ea typeface="Times New Roman"/>
                <a:cs typeface="Times New Roman"/>
                <a:sym typeface="Times New Roman"/>
              </a:rPr>
              <a:t>Nhiệm vụ 1: Hãy sưu tầm những thông tin về khí hậu ở châu Âu hiện nay và viết một đoạn ngắn thể hiện tóm tắt những thông tin em sưu tầm được.</a:t>
            </a:r>
            <a:endParaRPr/>
          </a:p>
          <a:p>
            <a:pPr indent="0" lvl="0" marL="0" marR="0" rtl="0" algn="just">
              <a:spcBef>
                <a:spcPts val="0"/>
              </a:spcBef>
              <a:spcAft>
                <a:spcPts val="0"/>
              </a:spcAft>
              <a:buNone/>
            </a:pPr>
            <a:r>
              <a:rPr i="1" lang="en-US" sz="2200">
                <a:solidFill>
                  <a:srgbClr val="333399"/>
                </a:solidFill>
                <a:latin typeface="Times New Roman"/>
                <a:ea typeface="Times New Roman"/>
                <a:cs typeface="Times New Roman"/>
                <a:sym typeface="Times New Roman"/>
              </a:rPr>
              <a:t>Nhiệm vụ 2: Hãy sưu tầm những hình ảnh về sông ngòi hoặc các đới thiên nhiên của châu Âu. Chia sẻ với các bạn.</a:t>
            </a:r>
            <a:endParaRPr/>
          </a:p>
          <a:p>
            <a:pPr indent="0" lvl="0" marL="0" marR="0" rtl="0" algn="just">
              <a:spcBef>
                <a:spcPts val="0"/>
              </a:spcBef>
              <a:spcAft>
                <a:spcPts val="0"/>
              </a:spcAft>
              <a:buNone/>
            </a:pPr>
            <a:r>
              <a:rPr i="1" lang="en-US" sz="2200">
                <a:solidFill>
                  <a:srgbClr val="333399"/>
                </a:solidFill>
                <a:latin typeface="Times New Roman"/>
                <a:ea typeface="Times New Roman"/>
                <a:cs typeface="Times New Roman"/>
                <a:sym typeface="Times New Roman"/>
              </a:rPr>
              <a:t>.</a:t>
            </a:r>
            <a:endParaRPr/>
          </a:p>
        </p:txBody>
      </p:sp>
      <p:pic>
        <p:nvPicPr>
          <p:cNvPr id="944" name="Google Shape;944;p47"/>
          <p:cNvPicPr preferRelativeResize="0"/>
          <p:nvPr/>
        </p:nvPicPr>
        <p:blipFill rotWithShape="1">
          <a:blip r:embed="rId7">
            <a:alphaModFix/>
          </a:blip>
          <a:srcRect b="0" l="0" r="0" t="0"/>
          <a:stretch/>
        </p:blipFill>
        <p:spPr>
          <a:xfrm>
            <a:off x="163316" y="111261"/>
            <a:ext cx="1223122" cy="103201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3"/>
                                        </p:tgtEl>
                                        <p:attrNameLst>
                                          <p:attrName>style.visibility</p:attrName>
                                        </p:attrNameLst>
                                      </p:cBhvr>
                                      <p:to>
                                        <p:strVal val="visible"/>
                                      </p:to>
                                    </p:set>
                                    <p:animEffect filter="fade" transition="in">
                                      <p:cBhvr>
                                        <p:cTn dur="500"/>
                                        <p:tgtEl>
                                          <p:spTgt spid="9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5"/>
          <p:cNvSpPr txBox="1"/>
          <p:nvPr/>
        </p:nvSpPr>
        <p:spPr>
          <a:xfrm>
            <a:off x="906024" y="4560332"/>
            <a:ext cx="4999645" cy="369332"/>
          </a:xfrm>
          <a:prstGeom prst="rect">
            <a:avLst/>
          </a:prstGeom>
          <a:solidFill>
            <a:srgbClr val="4D160F"/>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FFFF00"/>
                </a:solidFill>
                <a:latin typeface="Times New Roman"/>
                <a:ea typeface="Times New Roman"/>
                <a:cs typeface="Times New Roman"/>
                <a:sym typeface="Times New Roman"/>
              </a:rPr>
              <a:t>H. Lược đồ các châu lục trên thế giới</a:t>
            </a:r>
            <a:endParaRPr sz="1800">
              <a:solidFill>
                <a:srgbClr val="FFFF00"/>
              </a:solidFill>
              <a:latin typeface="Times New Roman"/>
              <a:ea typeface="Times New Roman"/>
              <a:cs typeface="Times New Roman"/>
              <a:sym typeface="Times New Roman"/>
            </a:endParaRPr>
          </a:p>
        </p:txBody>
      </p:sp>
      <p:sp>
        <p:nvSpPr>
          <p:cNvPr id="452" name="Google Shape;452;p5"/>
          <p:cNvSpPr txBox="1"/>
          <p:nvPr/>
        </p:nvSpPr>
        <p:spPr>
          <a:xfrm>
            <a:off x="1264293" y="5101292"/>
            <a:ext cx="9067800" cy="523220"/>
          </a:xfrm>
          <a:prstGeom prst="rect">
            <a:avLst/>
          </a:prstGeom>
          <a:noFill/>
          <a:ln>
            <a:noFill/>
          </a:ln>
        </p:spPr>
        <p:txBody>
          <a:bodyPr anchorCtr="0" anchor="t" bIns="45700" lIns="91425" spcFirstLastPara="1" rIns="91425" wrap="square" tIns="45700">
            <a:spAutoFit/>
          </a:bodyPr>
          <a:lstStyle/>
          <a:p>
            <a:pPr indent="-177800" lvl="0" marL="0" marR="0" rtl="0" algn="l">
              <a:spcBef>
                <a:spcPts val="0"/>
              </a:spcBef>
              <a:spcAft>
                <a:spcPts val="0"/>
              </a:spcAft>
              <a:buClr>
                <a:srgbClr val="FF0000"/>
              </a:buClr>
              <a:buSzPts val="2800"/>
              <a:buFont typeface="Times New Roman"/>
              <a:buChar char="-"/>
            </a:pPr>
            <a:r>
              <a:rPr lang="en-US" sz="2800">
                <a:solidFill>
                  <a:srgbClr val="FF0000"/>
                </a:solidFill>
                <a:latin typeface="Times New Roman"/>
                <a:ea typeface="Times New Roman"/>
                <a:cs typeface="Times New Roman"/>
                <a:sym typeface="Times New Roman"/>
              </a:rPr>
              <a:t> Châu Âu là bộ phận của lục địa nào? Nằm ở bán cầu nào? </a:t>
            </a:r>
            <a:endParaRPr/>
          </a:p>
        </p:txBody>
      </p:sp>
      <p:grpSp>
        <p:nvGrpSpPr>
          <p:cNvPr id="453" name="Google Shape;453;p5"/>
          <p:cNvGrpSpPr/>
          <p:nvPr/>
        </p:nvGrpSpPr>
        <p:grpSpPr>
          <a:xfrm>
            <a:off x="555172" y="202905"/>
            <a:ext cx="5350497" cy="4255532"/>
            <a:chOff x="219075" y="1132820"/>
            <a:chExt cx="8886825" cy="5725179"/>
          </a:xfrm>
        </p:grpSpPr>
        <p:pic>
          <p:nvPicPr>
            <p:cNvPr descr="Luoc do cac chau luc va dai duong[1]" id="454" name="Google Shape;454;p5"/>
            <p:cNvPicPr preferRelativeResize="0"/>
            <p:nvPr/>
          </p:nvPicPr>
          <p:blipFill rotWithShape="1">
            <a:blip r:embed="rId3">
              <a:alphaModFix/>
            </a:blip>
            <a:srcRect b="0" l="0" r="0" t="0"/>
            <a:stretch/>
          </p:blipFill>
          <p:spPr>
            <a:xfrm>
              <a:off x="219075" y="1132820"/>
              <a:ext cx="8886825" cy="5725179"/>
            </a:xfrm>
            <a:prstGeom prst="rect">
              <a:avLst/>
            </a:prstGeom>
            <a:solidFill>
              <a:schemeClr val="dk2"/>
            </a:solidFill>
            <a:ln cap="flat" cmpd="sng" w="9525">
              <a:solidFill>
                <a:schemeClr val="lt1"/>
              </a:solidFill>
              <a:prstDash val="solid"/>
              <a:miter lim="800000"/>
              <a:headEnd len="sm" w="sm" type="none"/>
              <a:tailEnd len="sm" w="sm" type="none"/>
            </a:ln>
          </p:spPr>
        </p:pic>
        <p:cxnSp>
          <p:nvCxnSpPr>
            <p:cNvPr id="455" name="Google Shape;455;p5"/>
            <p:cNvCxnSpPr/>
            <p:nvPr/>
          </p:nvCxnSpPr>
          <p:spPr>
            <a:xfrm>
              <a:off x="304799" y="3175000"/>
              <a:ext cx="8664575" cy="25400"/>
            </a:xfrm>
            <a:prstGeom prst="straightConnector1">
              <a:avLst/>
            </a:prstGeom>
            <a:noFill/>
            <a:ln cap="flat" cmpd="sng" w="28575">
              <a:solidFill>
                <a:srgbClr val="000099"/>
              </a:solidFill>
              <a:prstDash val="dash"/>
              <a:round/>
              <a:headEnd len="med" w="med" type="none"/>
              <a:tailEnd len="med" w="med" type="none"/>
            </a:ln>
          </p:spPr>
        </p:cxnSp>
        <p:cxnSp>
          <p:nvCxnSpPr>
            <p:cNvPr id="456" name="Google Shape;456;p5"/>
            <p:cNvCxnSpPr/>
            <p:nvPr/>
          </p:nvCxnSpPr>
          <p:spPr>
            <a:xfrm>
              <a:off x="304799" y="4787900"/>
              <a:ext cx="8664575" cy="12700"/>
            </a:xfrm>
            <a:prstGeom prst="straightConnector1">
              <a:avLst/>
            </a:prstGeom>
            <a:noFill/>
            <a:ln cap="flat" cmpd="sng" w="28575">
              <a:solidFill>
                <a:srgbClr val="000099"/>
              </a:solidFill>
              <a:prstDash val="dash"/>
              <a:round/>
              <a:headEnd len="med" w="med" type="none"/>
              <a:tailEnd len="med" w="med" type="none"/>
            </a:ln>
          </p:spPr>
        </p:cxnSp>
      </p:grpSp>
      <p:sp>
        <p:nvSpPr>
          <p:cNvPr id="457" name="Google Shape;457;p5"/>
          <p:cNvSpPr txBox="1"/>
          <p:nvPr/>
        </p:nvSpPr>
        <p:spPr>
          <a:xfrm>
            <a:off x="6487886" y="4468279"/>
            <a:ext cx="4531559" cy="369332"/>
          </a:xfrm>
          <a:prstGeom prst="rect">
            <a:avLst/>
          </a:prstGeom>
          <a:solidFill>
            <a:srgbClr val="4D160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FF00"/>
                </a:solidFill>
                <a:latin typeface="Times New Roman"/>
                <a:ea typeface="Times New Roman"/>
                <a:cs typeface="Times New Roman"/>
                <a:sym typeface="Times New Roman"/>
              </a:rPr>
              <a:t>        H. Lược đồ tự nhiên châu Âu</a:t>
            </a:r>
            <a:endParaRPr sz="1800">
              <a:solidFill>
                <a:srgbClr val="FFFF00"/>
              </a:solidFill>
              <a:latin typeface="Times New Roman"/>
              <a:ea typeface="Times New Roman"/>
              <a:cs typeface="Times New Roman"/>
              <a:sym typeface="Times New Roman"/>
            </a:endParaRPr>
          </a:p>
        </p:txBody>
      </p:sp>
      <p:pic>
        <p:nvPicPr>
          <p:cNvPr descr="Untitled-2 copy" id="458" name="Google Shape;458;p5"/>
          <p:cNvPicPr preferRelativeResize="0"/>
          <p:nvPr/>
        </p:nvPicPr>
        <p:blipFill rotWithShape="1">
          <a:blip r:embed="rId4">
            <a:alphaModFix/>
          </a:blip>
          <a:srcRect b="0" l="0" r="0" t="0"/>
          <a:stretch/>
        </p:blipFill>
        <p:spPr>
          <a:xfrm>
            <a:off x="6487886" y="582079"/>
            <a:ext cx="4531559" cy="3886200"/>
          </a:xfrm>
          <a:prstGeom prst="rect">
            <a:avLst/>
          </a:prstGeom>
          <a:noFill/>
          <a:ln cap="flat" cmpd="sng" w="57150">
            <a:solidFill>
              <a:schemeClr val="accent2"/>
            </a:solidFill>
            <a:prstDash val="solid"/>
            <a:miter lim="800000"/>
            <a:headEnd len="sm" w="sm" type="none"/>
            <a:tailEnd len="sm" w="sm" type="none"/>
          </a:ln>
        </p:spPr>
      </p:pic>
      <p:sp>
        <p:nvSpPr>
          <p:cNvPr id="459" name="Google Shape;459;p5"/>
          <p:cNvSpPr/>
          <p:nvPr/>
        </p:nvSpPr>
        <p:spPr>
          <a:xfrm>
            <a:off x="9878240" y="1147229"/>
            <a:ext cx="912605" cy="2178050"/>
          </a:xfrm>
          <a:custGeom>
            <a:rect b="b" l="l" r="r" t="t"/>
            <a:pathLst>
              <a:path extrusionOk="0" h="1420" w="660">
                <a:moveTo>
                  <a:pt x="0" y="1344"/>
                </a:moveTo>
                <a:cubicBezTo>
                  <a:pt x="6" y="1345"/>
                  <a:pt x="80" y="1351"/>
                  <a:pt x="96" y="1356"/>
                </a:cubicBezTo>
                <a:cubicBezTo>
                  <a:pt x="132" y="1368"/>
                  <a:pt x="133" y="1374"/>
                  <a:pt x="180" y="1380"/>
                </a:cubicBezTo>
                <a:cubicBezTo>
                  <a:pt x="206" y="1397"/>
                  <a:pt x="214" y="1401"/>
                  <a:pt x="246" y="1392"/>
                </a:cubicBezTo>
                <a:cubicBezTo>
                  <a:pt x="258" y="1389"/>
                  <a:pt x="270" y="1384"/>
                  <a:pt x="282" y="1380"/>
                </a:cubicBezTo>
                <a:cubicBezTo>
                  <a:pt x="288" y="1378"/>
                  <a:pt x="300" y="1374"/>
                  <a:pt x="300" y="1374"/>
                </a:cubicBezTo>
                <a:cubicBezTo>
                  <a:pt x="361" y="1381"/>
                  <a:pt x="419" y="1392"/>
                  <a:pt x="480" y="1398"/>
                </a:cubicBezTo>
                <a:cubicBezTo>
                  <a:pt x="546" y="1420"/>
                  <a:pt x="503" y="1411"/>
                  <a:pt x="612" y="1404"/>
                </a:cubicBezTo>
                <a:cubicBezTo>
                  <a:pt x="601" y="1372"/>
                  <a:pt x="585" y="1374"/>
                  <a:pt x="552" y="1368"/>
                </a:cubicBezTo>
                <a:cubicBezTo>
                  <a:pt x="540" y="1360"/>
                  <a:pt x="530" y="1349"/>
                  <a:pt x="516" y="1344"/>
                </a:cubicBezTo>
                <a:cubicBezTo>
                  <a:pt x="504" y="1340"/>
                  <a:pt x="480" y="1332"/>
                  <a:pt x="480" y="1332"/>
                </a:cubicBezTo>
                <a:cubicBezTo>
                  <a:pt x="476" y="1326"/>
                  <a:pt x="473" y="1319"/>
                  <a:pt x="468" y="1314"/>
                </a:cubicBezTo>
                <a:cubicBezTo>
                  <a:pt x="463" y="1309"/>
                  <a:pt x="455" y="1307"/>
                  <a:pt x="450" y="1302"/>
                </a:cubicBezTo>
                <a:cubicBezTo>
                  <a:pt x="401" y="1246"/>
                  <a:pt x="448" y="1281"/>
                  <a:pt x="408" y="1254"/>
                </a:cubicBezTo>
                <a:cubicBezTo>
                  <a:pt x="398" y="1224"/>
                  <a:pt x="364" y="1193"/>
                  <a:pt x="414" y="1176"/>
                </a:cubicBezTo>
                <a:cubicBezTo>
                  <a:pt x="458" y="1110"/>
                  <a:pt x="393" y="1211"/>
                  <a:pt x="432" y="1134"/>
                </a:cubicBezTo>
                <a:cubicBezTo>
                  <a:pt x="473" y="1051"/>
                  <a:pt x="445" y="1130"/>
                  <a:pt x="462" y="1080"/>
                </a:cubicBezTo>
                <a:cubicBezTo>
                  <a:pt x="451" y="1037"/>
                  <a:pt x="433" y="997"/>
                  <a:pt x="396" y="972"/>
                </a:cubicBezTo>
                <a:cubicBezTo>
                  <a:pt x="389" y="952"/>
                  <a:pt x="379" y="938"/>
                  <a:pt x="372" y="918"/>
                </a:cubicBezTo>
                <a:cubicBezTo>
                  <a:pt x="378" y="835"/>
                  <a:pt x="383" y="750"/>
                  <a:pt x="474" y="720"/>
                </a:cubicBezTo>
                <a:cubicBezTo>
                  <a:pt x="533" y="728"/>
                  <a:pt x="539" y="732"/>
                  <a:pt x="606" y="726"/>
                </a:cubicBezTo>
                <a:cubicBezTo>
                  <a:pt x="634" y="719"/>
                  <a:pt x="644" y="714"/>
                  <a:pt x="660" y="690"/>
                </a:cubicBezTo>
                <a:cubicBezTo>
                  <a:pt x="653" y="654"/>
                  <a:pt x="649" y="633"/>
                  <a:pt x="618" y="612"/>
                </a:cubicBezTo>
                <a:cubicBezTo>
                  <a:pt x="611" y="601"/>
                  <a:pt x="608" y="586"/>
                  <a:pt x="600" y="576"/>
                </a:cubicBezTo>
                <a:cubicBezTo>
                  <a:pt x="595" y="570"/>
                  <a:pt x="587" y="569"/>
                  <a:pt x="582" y="564"/>
                </a:cubicBezTo>
                <a:cubicBezTo>
                  <a:pt x="569" y="553"/>
                  <a:pt x="558" y="540"/>
                  <a:pt x="546" y="528"/>
                </a:cubicBezTo>
                <a:cubicBezTo>
                  <a:pt x="540" y="522"/>
                  <a:pt x="528" y="510"/>
                  <a:pt x="528" y="510"/>
                </a:cubicBezTo>
                <a:cubicBezTo>
                  <a:pt x="521" y="489"/>
                  <a:pt x="478" y="442"/>
                  <a:pt x="456" y="432"/>
                </a:cubicBezTo>
                <a:cubicBezTo>
                  <a:pt x="444" y="427"/>
                  <a:pt x="420" y="420"/>
                  <a:pt x="420" y="420"/>
                </a:cubicBezTo>
                <a:cubicBezTo>
                  <a:pt x="393" y="393"/>
                  <a:pt x="375" y="361"/>
                  <a:pt x="354" y="330"/>
                </a:cubicBezTo>
                <a:cubicBezTo>
                  <a:pt x="346" y="318"/>
                  <a:pt x="342" y="302"/>
                  <a:pt x="330" y="294"/>
                </a:cubicBezTo>
                <a:cubicBezTo>
                  <a:pt x="298" y="273"/>
                  <a:pt x="317" y="287"/>
                  <a:pt x="276" y="246"/>
                </a:cubicBezTo>
                <a:cubicBezTo>
                  <a:pt x="270" y="240"/>
                  <a:pt x="258" y="228"/>
                  <a:pt x="258" y="228"/>
                </a:cubicBezTo>
                <a:cubicBezTo>
                  <a:pt x="244" y="185"/>
                  <a:pt x="264" y="237"/>
                  <a:pt x="234" y="192"/>
                </a:cubicBezTo>
                <a:cubicBezTo>
                  <a:pt x="229" y="184"/>
                  <a:pt x="223" y="148"/>
                  <a:pt x="222" y="144"/>
                </a:cubicBezTo>
                <a:cubicBezTo>
                  <a:pt x="224" y="102"/>
                  <a:pt x="225" y="60"/>
                  <a:pt x="228" y="18"/>
                </a:cubicBezTo>
                <a:cubicBezTo>
                  <a:pt x="229" y="12"/>
                  <a:pt x="234" y="0"/>
                  <a:pt x="234" y="0"/>
                </a:cubicBezTo>
              </a:path>
            </a:pathLst>
          </a:custGeom>
          <a:noFill/>
          <a:ln cap="flat" cmpd="sng" w="2857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ibre Baskerville"/>
              <a:ea typeface="Libre Baskerville"/>
              <a:cs typeface="Libre Baskerville"/>
              <a:sym typeface="Libre Baskerville"/>
            </a:endParaRPr>
          </a:p>
        </p:txBody>
      </p:sp>
      <p:sp>
        <p:nvSpPr>
          <p:cNvPr id="460" name="Google Shape;460;p5"/>
          <p:cNvSpPr txBox="1"/>
          <p:nvPr/>
        </p:nvSpPr>
        <p:spPr>
          <a:xfrm rot="4013010">
            <a:off x="9908922" y="2029001"/>
            <a:ext cx="195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0000"/>
                </a:solidFill>
                <a:latin typeface="Times New Roman"/>
                <a:ea typeface="Times New Roman"/>
                <a:cs typeface="Times New Roman"/>
                <a:sym typeface="Times New Roman"/>
              </a:rPr>
              <a:t>Dãy Uran</a:t>
            </a:r>
            <a:endParaRPr b="1" sz="1800">
              <a:solidFill>
                <a:srgbClr val="FF0000"/>
              </a:solidFill>
              <a:latin typeface="Times New Roman"/>
              <a:ea typeface="Times New Roman"/>
              <a:cs typeface="Times New Roman"/>
              <a:sym typeface="Times New Roman"/>
            </a:endParaRPr>
          </a:p>
        </p:txBody>
      </p:sp>
      <p:sp>
        <p:nvSpPr>
          <p:cNvPr id="461" name="Google Shape;461;p5"/>
          <p:cNvSpPr txBox="1"/>
          <p:nvPr/>
        </p:nvSpPr>
        <p:spPr>
          <a:xfrm>
            <a:off x="1264293" y="5746898"/>
            <a:ext cx="9067800" cy="523220"/>
          </a:xfrm>
          <a:prstGeom prst="rect">
            <a:avLst/>
          </a:prstGeom>
          <a:noFill/>
          <a:ln>
            <a:noFill/>
          </a:ln>
        </p:spPr>
        <p:txBody>
          <a:bodyPr anchorCtr="0" anchor="t" bIns="45700" lIns="91425" spcFirstLastPara="1" rIns="91425" wrap="square" tIns="45700">
            <a:spAutoFit/>
          </a:bodyPr>
          <a:lstStyle/>
          <a:p>
            <a:pPr indent="-177800" lvl="0" marL="0" marR="0" rtl="0" algn="l">
              <a:spcBef>
                <a:spcPts val="0"/>
              </a:spcBef>
              <a:spcAft>
                <a:spcPts val="0"/>
              </a:spcAft>
              <a:buClr>
                <a:srgbClr val="FF0000"/>
              </a:buClr>
              <a:buSzPts val="2800"/>
              <a:buFont typeface="Times New Roman"/>
              <a:buChar char="-"/>
            </a:pPr>
            <a:r>
              <a:rPr lang="en-US" sz="2800">
                <a:solidFill>
                  <a:srgbClr val="FF0000"/>
                </a:solidFill>
                <a:latin typeface="Times New Roman"/>
                <a:ea typeface="Times New Roman"/>
                <a:cs typeface="Times New Roman"/>
                <a:sym typeface="Times New Roman"/>
              </a:rPr>
              <a:t>Ngăn cách với châu Á bởi ranh giới tự nhiên nào?</a:t>
            </a:r>
            <a:endParaRPr sz="2800">
              <a:solidFill>
                <a:srgbClr val="FF0000"/>
              </a:solidFill>
              <a:latin typeface="Times New Roman"/>
              <a:ea typeface="Times New Roman"/>
              <a:cs typeface="Times New Roman"/>
              <a:sym typeface="Times New Roman"/>
            </a:endParaRPr>
          </a:p>
        </p:txBody>
      </p:sp>
      <p:sp>
        <p:nvSpPr>
          <p:cNvPr id="462" name="Google Shape;462;p5"/>
          <p:cNvSpPr txBox="1"/>
          <p:nvPr/>
        </p:nvSpPr>
        <p:spPr>
          <a:xfrm rot="1270002">
            <a:off x="2711456" y="877290"/>
            <a:ext cx="238323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00CC"/>
                </a:solidFill>
                <a:latin typeface="Times New Roman"/>
                <a:ea typeface="Times New Roman"/>
                <a:cs typeface="Times New Roman"/>
                <a:sym typeface="Times New Roman"/>
              </a:rPr>
              <a:t>Lục địa Á-ÂU</a:t>
            </a:r>
            <a:endParaRPr/>
          </a:p>
        </p:txBody>
      </p:sp>
      <p:sp>
        <p:nvSpPr>
          <p:cNvPr id="463" name="Google Shape;463;p5"/>
          <p:cNvSpPr txBox="1"/>
          <p:nvPr/>
        </p:nvSpPr>
        <p:spPr>
          <a:xfrm>
            <a:off x="1115240" y="5178098"/>
            <a:ext cx="8763000" cy="1077218"/>
          </a:xfrm>
          <a:prstGeom prst="rect">
            <a:avLst/>
          </a:prstGeom>
          <a:solidFill>
            <a:schemeClr val="lt1"/>
          </a:solidFill>
          <a:ln cap="flat" cmpd="sng" w="127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3200">
                <a:solidFill>
                  <a:schemeClr val="dk1"/>
                </a:solidFill>
                <a:latin typeface="Times New Roman"/>
                <a:ea typeface="Times New Roman"/>
                <a:cs typeface="Times New Roman"/>
                <a:sym typeface="Times New Roman"/>
              </a:rPr>
              <a:t>- </a:t>
            </a:r>
            <a:r>
              <a:rPr lang="en-US" sz="3200">
                <a:solidFill>
                  <a:schemeClr val="dk1"/>
                </a:solidFill>
                <a:latin typeface="Times New Roman"/>
                <a:ea typeface="Times New Roman"/>
                <a:cs typeface="Times New Roman"/>
                <a:sym typeface="Times New Roman"/>
              </a:rPr>
              <a:t>Châu Âu là một bộ phận của lục địa Á-Âu, ngăn cách với châu Á bởi dãy U-Ran. </a:t>
            </a:r>
            <a:endParaRPr sz="32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52"/>
                                        </p:tgtEl>
                                        <p:attrNameLst>
                                          <p:attrName>style.visibility</p:attrName>
                                        </p:attrNameLst>
                                      </p:cBhvr>
                                      <p:to>
                                        <p:strVal val="visible"/>
                                      </p:to>
                                    </p:set>
                                    <p:anim calcmode="lin" valueType="num">
                                      <p:cBhvr additive="base">
                                        <p:cTn dur="500"/>
                                        <p:tgtEl>
                                          <p:spTgt spid="452"/>
                                        </p:tgtEl>
                                        <p:attrNameLst>
                                          <p:attrName>ppt_w</p:attrName>
                                        </p:attrNameLst>
                                      </p:cBhvr>
                                      <p:tavLst>
                                        <p:tav fmla="" tm="0">
                                          <p:val>
                                            <p:strVal val="0"/>
                                          </p:val>
                                        </p:tav>
                                        <p:tav fmla="" tm="100000">
                                          <p:val>
                                            <p:strVal val="#ppt_w"/>
                                          </p:val>
                                        </p:tav>
                                      </p:tavLst>
                                    </p:anim>
                                    <p:anim calcmode="lin" valueType="num">
                                      <p:cBhvr additive="base">
                                        <p:cTn dur="500"/>
                                        <p:tgtEl>
                                          <p:spTgt spid="45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62"/>
                                        </p:tgtEl>
                                        <p:attrNameLst>
                                          <p:attrName>style.visibility</p:attrName>
                                        </p:attrNameLst>
                                      </p:cBhvr>
                                      <p:to>
                                        <p:strVal val="visible"/>
                                      </p:to>
                                    </p:set>
                                    <p:anim calcmode="lin" valueType="num">
                                      <p:cBhvr additive="base">
                                        <p:cTn dur="500"/>
                                        <p:tgtEl>
                                          <p:spTgt spid="462"/>
                                        </p:tgtEl>
                                        <p:attrNameLst>
                                          <p:attrName>ppt_w</p:attrName>
                                        </p:attrNameLst>
                                      </p:cBhvr>
                                      <p:tavLst>
                                        <p:tav fmla="" tm="0">
                                          <p:val>
                                            <p:strVal val="0"/>
                                          </p:val>
                                        </p:tav>
                                        <p:tav fmla="" tm="100000">
                                          <p:val>
                                            <p:strVal val="#ppt_w"/>
                                          </p:val>
                                        </p:tav>
                                      </p:tavLst>
                                    </p:anim>
                                    <p:anim calcmode="lin" valueType="num">
                                      <p:cBhvr additive="base">
                                        <p:cTn dur="500"/>
                                        <p:tgtEl>
                                          <p:spTgt spid="46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462"/>
                                        </p:tgtEl>
                                      </p:cBhvr>
                                    </p:animEffect>
                                    <p:set>
                                      <p:cBhvr>
                                        <p:cTn dur="1" fill="hold">
                                          <p:stCondLst>
                                            <p:cond delay="2000"/>
                                          </p:stCondLst>
                                        </p:cTn>
                                        <p:tgtEl>
                                          <p:spTgt spid="46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1"/>
                                        </p:tgtEl>
                                        <p:attrNameLst>
                                          <p:attrName>style.visibility</p:attrName>
                                        </p:attrNameLst>
                                      </p:cBhvr>
                                      <p:to>
                                        <p:strVal val="visible"/>
                                      </p:to>
                                    </p:set>
                                    <p:animEffect filter="fade" transition="in">
                                      <p:cBhvr>
                                        <p:cTn dur="2000"/>
                                        <p:tgtEl>
                                          <p:spTgt spid="4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59"/>
                                        </p:tgtEl>
                                        <p:attrNameLst>
                                          <p:attrName>style.visibility</p:attrName>
                                        </p:attrNameLst>
                                      </p:cBhvr>
                                      <p:to>
                                        <p:strVal val="visible"/>
                                      </p:to>
                                    </p:set>
                                    <p:anim calcmode="lin" valueType="num">
                                      <p:cBhvr additive="base">
                                        <p:cTn dur="500"/>
                                        <p:tgtEl>
                                          <p:spTgt spid="45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60"/>
                                        </p:tgtEl>
                                        <p:attrNameLst>
                                          <p:attrName>style.visibility</p:attrName>
                                        </p:attrNameLst>
                                      </p:cBhvr>
                                      <p:to>
                                        <p:strVal val="visible"/>
                                      </p:to>
                                    </p:set>
                                    <p:anim calcmode="lin" valueType="num">
                                      <p:cBhvr additive="base">
                                        <p:cTn dur="500"/>
                                        <p:tgtEl>
                                          <p:spTgt spid="460"/>
                                        </p:tgtEl>
                                        <p:attrNameLst>
                                          <p:attrName>ppt_w</p:attrName>
                                        </p:attrNameLst>
                                      </p:cBhvr>
                                      <p:tavLst>
                                        <p:tav fmla="" tm="0">
                                          <p:val>
                                            <p:strVal val="0"/>
                                          </p:val>
                                        </p:tav>
                                        <p:tav fmla="" tm="100000">
                                          <p:val>
                                            <p:strVal val="#ppt_w"/>
                                          </p:val>
                                        </p:tav>
                                      </p:tavLst>
                                    </p:anim>
                                    <p:anim calcmode="lin" valueType="num">
                                      <p:cBhvr additive="base">
                                        <p:cTn dur="500"/>
                                        <p:tgtEl>
                                          <p:spTgt spid="46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3"/>
                                        </p:tgtEl>
                                        <p:attrNameLst>
                                          <p:attrName>style.visibility</p:attrName>
                                        </p:attrNameLst>
                                      </p:cBhvr>
                                      <p:to>
                                        <p:strVal val="visible"/>
                                      </p:to>
                                    </p:set>
                                    <p:animEffect filter="fade" transition="in">
                                      <p:cBhvr>
                                        <p:cTn dur="2000"/>
                                        <p:tgtEl>
                                          <p:spTgt spid="4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pic>
        <p:nvPicPr>
          <p:cNvPr descr="Untitled-2 copy" id="468" name="Google Shape;468;p6"/>
          <p:cNvPicPr preferRelativeResize="0"/>
          <p:nvPr/>
        </p:nvPicPr>
        <p:blipFill rotWithShape="1">
          <a:blip r:embed="rId3">
            <a:alphaModFix/>
          </a:blip>
          <a:srcRect b="0" l="0" r="0" t="0"/>
          <a:stretch/>
        </p:blipFill>
        <p:spPr>
          <a:xfrm>
            <a:off x="5824733" y="395688"/>
            <a:ext cx="5228771" cy="4459834"/>
          </a:xfrm>
          <a:prstGeom prst="rect">
            <a:avLst/>
          </a:prstGeom>
          <a:noFill/>
          <a:ln cap="flat" cmpd="sng" w="28575">
            <a:solidFill>
              <a:srgbClr val="CC3300"/>
            </a:solidFill>
            <a:prstDash val="solid"/>
            <a:miter lim="800000"/>
            <a:headEnd len="sm" w="sm" type="none"/>
            <a:tailEnd len="sm" w="sm" type="none"/>
          </a:ln>
        </p:spPr>
      </p:pic>
      <p:grpSp>
        <p:nvGrpSpPr>
          <p:cNvPr id="469" name="Google Shape;469;p6"/>
          <p:cNvGrpSpPr/>
          <p:nvPr/>
        </p:nvGrpSpPr>
        <p:grpSpPr>
          <a:xfrm>
            <a:off x="6129535" y="548088"/>
            <a:ext cx="4719350" cy="3534962"/>
            <a:chOff x="2880" y="771"/>
            <a:chExt cx="2946" cy="2253"/>
          </a:xfrm>
        </p:grpSpPr>
        <p:sp>
          <p:nvSpPr>
            <p:cNvPr id="470" name="Google Shape;470;p6"/>
            <p:cNvSpPr/>
            <p:nvPr/>
          </p:nvSpPr>
          <p:spPr>
            <a:xfrm>
              <a:off x="3312" y="1094"/>
              <a:ext cx="2118" cy="1450"/>
            </a:xfrm>
            <a:custGeom>
              <a:rect b="b" l="l" r="r" t="t"/>
              <a:pathLst>
                <a:path extrusionOk="0" h="1699" w="2390">
                  <a:moveTo>
                    <a:pt x="2388" y="179"/>
                  </a:moveTo>
                  <a:cubicBezTo>
                    <a:pt x="2385" y="144"/>
                    <a:pt x="2390" y="108"/>
                    <a:pt x="2380" y="75"/>
                  </a:cubicBezTo>
                  <a:cubicBezTo>
                    <a:pt x="2378" y="67"/>
                    <a:pt x="2363" y="72"/>
                    <a:pt x="2356" y="67"/>
                  </a:cubicBezTo>
                  <a:cubicBezTo>
                    <a:pt x="2348" y="61"/>
                    <a:pt x="2348" y="49"/>
                    <a:pt x="2340" y="43"/>
                  </a:cubicBezTo>
                  <a:cubicBezTo>
                    <a:pt x="2324" y="30"/>
                    <a:pt x="2288" y="18"/>
                    <a:pt x="2268" y="11"/>
                  </a:cubicBezTo>
                  <a:cubicBezTo>
                    <a:pt x="2228" y="14"/>
                    <a:pt x="2183" y="0"/>
                    <a:pt x="2148" y="19"/>
                  </a:cubicBezTo>
                  <a:cubicBezTo>
                    <a:pt x="2131" y="28"/>
                    <a:pt x="2196" y="51"/>
                    <a:pt x="2196" y="51"/>
                  </a:cubicBezTo>
                  <a:cubicBezTo>
                    <a:pt x="2177" y="128"/>
                    <a:pt x="2207" y="46"/>
                    <a:pt x="2156" y="91"/>
                  </a:cubicBezTo>
                  <a:cubicBezTo>
                    <a:pt x="2142" y="104"/>
                    <a:pt x="2142" y="133"/>
                    <a:pt x="2124" y="139"/>
                  </a:cubicBezTo>
                  <a:cubicBezTo>
                    <a:pt x="2108" y="144"/>
                    <a:pt x="2076" y="155"/>
                    <a:pt x="2076" y="155"/>
                  </a:cubicBezTo>
                  <a:cubicBezTo>
                    <a:pt x="2073" y="163"/>
                    <a:pt x="2076" y="177"/>
                    <a:pt x="2068" y="179"/>
                  </a:cubicBezTo>
                  <a:cubicBezTo>
                    <a:pt x="2059" y="181"/>
                    <a:pt x="2054" y="164"/>
                    <a:pt x="2044" y="163"/>
                  </a:cubicBezTo>
                  <a:cubicBezTo>
                    <a:pt x="2037" y="162"/>
                    <a:pt x="1997" y="176"/>
                    <a:pt x="1988" y="179"/>
                  </a:cubicBezTo>
                  <a:cubicBezTo>
                    <a:pt x="1969" y="236"/>
                    <a:pt x="1981" y="213"/>
                    <a:pt x="1956" y="251"/>
                  </a:cubicBezTo>
                  <a:cubicBezTo>
                    <a:pt x="1952" y="274"/>
                    <a:pt x="1956" y="347"/>
                    <a:pt x="1892" y="307"/>
                  </a:cubicBezTo>
                  <a:cubicBezTo>
                    <a:pt x="1878" y="298"/>
                    <a:pt x="1887" y="275"/>
                    <a:pt x="1884" y="259"/>
                  </a:cubicBezTo>
                  <a:cubicBezTo>
                    <a:pt x="1857" y="262"/>
                    <a:pt x="1829" y="256"/>
                    <a:pt x="1804" y="267"/>
                  </a:cubicBezTo>
                  <a:cubicBezTo>
                    <a:pt x="1795" y="271"/>
                    <a:pt x="1824" y="274"/>
                    <a:pt x="1828" y="283"/>
                  </a:cubicBezTo>
                  <a:cubicBezTo>
                    <a:pt x="1835" y="298"/>
                    <a:pt x="1833" y="315"/>
                    <a:pt x="1836" y="331"/>
                  </a:cubicBezTo>
                  <a:cubicBezTo>
                    <a:pt x="1833" y="347"/>
                    <a:pt x="1836" y="365"/>
                    <a:pt x="1828" y="379"/>
                  </a:cubicBezTo>
                  <a:cubicBezTo>
                    <a:pt x="1824" y="386"/>
                    <a:pt x="1812" y="383"/>
                    <a:pt x="1804" y="387"/>
                  </a:cubicBezTo>
                  <a:cubicBezTo>
                    <a:pt x="1742" y="418"/>
                    <a:pt x="1816" y="391"/>
                    <a:pt x="1756" y="411"/>
                  </a:cubicBezTo>
                  <a:cubicBezTo>
                    <a:pt x="1759" y="427"/>
                    <a:pt x="1760" y="443"/>
                    <a:pt x="1764" y="459"/>
                  </a:cubicBezTo>
                  <a:cubicBezTo>
                    <a:pt x="1766" y="467"/>
                    <a:pt x="1775" y="475"/>
                    <a:pt x="1772" y="483"/>
                  </a:cubicBezTo>
                  <a:cubicBezTo>
                    <a:pt x="1764" y="503"/>
                    <a:pt x="1708" y="506"/>
                    <a:pt x="1700" y="507"/>
                  </a:cubicBezTo>
                  <a:cubicBezTo>
                    <a:pt x="1705" y="523"/>
                    <a:pt x="1732" y="560"/>
                    <a:pt x="1716" y="555"/>
                  </a:cubicBezTo>
                  <a:cubicBezTo>
                    <a:pt x="1690" y="546"/>
                    <a:pt x="1670" y="532"/>
                    <a:pt x="1644" y="523"/>
                  </a:cubicBezTo>
                  <a:cubicBezTo>
                    <a:pt x="1633" y="491"/>
                    <a:pt x="1611" y="489"/>
                    <a:pt x="1596" y="459"/>
                  </a:cubicBezTo>
                  <a:cubicBezTo>
                    <a:pt x="1592" y="451"/>
                    <a:pt x="1581" y="440"/>
                    <a:pt x="1588" y="435"/>
                  </a:cubicBezTo>
                  <a:cubicBezTo>
                    <a:pt x="1597" y="429"/>
                    <a:pt x="1609" y="440"/>
                    <a:pt x="1620" y="443"/>
                  </a:cubicBezTo>
                  <a:cubicBezTo>
                    <a:pt x="1695" y="436"/>
                    <a:pt x="1732" y="450"/>
                    <a:pt x="1756" y="379"/>
                  </a:cubicBezTo>
                  <a:cubicBezTo>
                    <a:pt x="1753" y="363"/>
                    <a:pt x="1759" y="343"/>
                    <a:pt x="1748" y="331"/>
                  </a:cubicBezTo>
                  <a:cubicBezTo>
                    <a:pt x="1731" y="312"/>
                    <a:pt x="1700" y="315"/>
                    <a:pt x="1676" y="307"/>
                  </a:cubicBezTo>
                  <a:cubicBezTo>
                    <a:pt x="1644" y="296"/>
                    <a:pt x="1599" y="293"/>
                    <a:pt x="1572" y="275"/>
                  </a:cubicBezTo>
                  <a:cubicBezTo>
                    <a:pt x="1564" y="270"/>
                    <a:pt x="1557" y="262"/>
                    <a:pt x="1548" y="259"/>
                  </a:cubicBezTo>
                  <a:cubicBezTo>
                    <a:pt x="1540" y="256"/>
                    <a:pt x="1448" y="244"/>
                    <a:pt x="1444" y="243"/>
                  </a:cubicBezTo>
                  <a:cubicBezTo>
                    <a:pt x="1431" y="203"/>
                    <a:pt x="1416" y="215"/>
                    <a:pt x="1380" y="203"/>
                  </a:cubicBezTo>
                  <a:cubicBezTo>
                    <a:pt x="1342" y="211"/>
                    <a:pt x="1307" y="221"/>
                    <a:pt x="1268" y="227"/>
                  </a:cubicBezTo>
                  <a:cubicBezTo>
                    <a:pt x="1243" y="265"/>
                    <a:pt x="1204" y="261"/>
                    <a:pt x="1164" y="283"/>
                  </a:cubicBezTo>
                  <a:cubicBezTo>
                    <a:pt x="1147" y="292"/>
                    <a:pt x="1116" y="315"/>
                    <a:pt x="1116" y="315"/>
                  </a:cubicBezTo>
                  <a:cubicBezTo>
                    <a:pt x="1105" y="347"/>
                    <a:pt x="1091" y="353"/>
                    <a:pt x="1060" y="363"/>
                  </a:cubicBezTo>
                  <a:cubicBezTo>
                    <a:pt x="1044" y="386"/>
                    <a:pt x="1043" y="385"/>
                    <a:pt x="1036" y="411"/>
                  </a:cubicBezTo>
                  <a:cubicBezTo>
                    <a:pt x="1033" y="424"/>
                    <a:pt x="1036" y="440"/>
                    <a:pt x="1028" y="451"/>
                  </a:cubicBezTo>
                  <a:cubicBezTo>
                    <a:pt x="1023" y="458"/>
                    <a:pt x="1012" y="456"/>
                    <a:pt x="1004" y="459"/>
                  </a:cubicBezTo>
                  <a:cubicBezTo>
                    <a:pt x="986" y="513"/>
                    <a:pt x="1011" y="454"/>
                    <a:pt x="972" y="499"/>
                  </a:cubicBezTo>
                  <a:cubicBezTo>
                    <a:pt x="925" y="553"/>
                    <a:pt x="947" y="545"/>
                    <a:pt x="884" y="587"/>
                  </a:cubicBezTo>
                  <a:cubicBezTo>
                    <a:pt x="856" y="630"/>
                    <a:pt x="842" y="627"/>
                    <a:pt x="788" y="635"/>
                  </a:cubicBezTo>
                  <a:cubicBezTo>
                    <a:pt x="758" y="655"/>
                    <a:pt x="737" y="660"/>
                    <a:pt x="700" y="667"/>
                  </a:cubicBezTo>
                  <a:cubicBezTo>
                    <a:pt x="697" y="675"/>
                    <a:pt x="698" y="685"/>
                    <a:pt x="692" y="691"/>
                  </a:cubicBezTo>
                  <a:cubicBezTo>
                    <a:pt x="686" y="697"/>
                    <a:pt x="669" y="691"/>
                    <a:pt x="668" y="699"/>
                  </a:cubicBezTo>
                  <a:cubicBezTo>
                    <a:pt x="663" y="741"/>
                    <a:pt x="673" y="784"/>
                    <a:pt x="676" y="827"/>
                  </a:cubicBezTo>
                  <a:cubicBezTo>
                    <a:pt x="673" y="851"/>
                    <a:pt x="672" y="875"/>
                    <a:pt x="668" y="899"/>
                  </a:cubicBezTo>
                  <a:cubicBezTo>
                    <a:pt x="667" y="907"/>
                    <a:pt x="657" y="915"/>
                    <a:pt x="660" y="923"/>
                  </a:cubicBezTo>
                  <a:cubicBezTo>
                    <a:pt x="664" y="932"/>
                    <a:pt x="676" y="934"/>
                    <a:pt x="684" y="939"/>
                  </a:cubicBezTo>
                  <a:cubicBezTo>
                    <a:pt x="731" y="923"/>
                    <a:pt x="781" y="931"/>
                    <a:pt x="828" y="915"/>
                  </a:cubicBezTo>
                  <a:cubicBezTo>
                    <a:pt x="863" y="862"/>
                    <a:pt x="825" y="908"/>
                    <a:pt x="852" y="939"/>
                  </a:cubicBezTo>
                  <a:cubicBezTo>
                    <a:pt x="863" y="952"/>
                    <a:pt x="900" y="955"/>
                    <a:pt x="900" y="955"/>
                  </a:cubicBezTo>
                  <a:cubicBezTo>
                    <a:pt x="903" y="974"/>
                    <a:pt x="904" y="993"/>
                    <a:pt x="908" y="1011"/>
                  </a:cubicBezTo>
                  <a:cubicBezTo>
                    <a:pt x="910" y="1019"/>
                    <a:pt x="917" y="1027"/>
                    <a:pt x="916" y="1035"/>
                  </a:cubicBezTo>
                  <a:cubicBezTo>
                    <a:pt x="914" y="1052"/>
                    <a:pt x="900" y="1083"/>
                    <a:pt x="900" y="1083"/>
                  </a:cubicBezTo>
                  <a:cubicBezTo>
                    <a:pt x="903" y="1096"/>
                    <a:pt x="895" y="1119"/>
                    <a:pt x="908" y="1123"/>
                  </a:cubicBezTo>
                  <a:cubicBezTo>
                    <a:pt x="986" y="1144"/>
                    <a:pt x="1000" y="1128"/>
                    <a:pt x="1044" y="1099"/>
                  </a:cubicBezTo>
                  <a:cubicBezTo>
                    <a:pt x="1053" y="1073"/>
                    <a:pt x="1067" y="1053"/>
                    <a:pt x="1076" y="1027"/>
                  </a:cubicBezTo>
                  <a:cubicBezTo>
                    <a:pt x="1084" y="973"/>
                    <a:pt x="1081" y="959"/>
                    <a:pt x="1124" y="931"/>
                  </a:cubicBezTo>
                  <a:cubicBezTo>
                    <a:pt x="1127" y="923"/>
                    <a:pt x="1127" y="914"/>
                    <a:pt x="1132" y="907"/>
                  </a:cubicBezTo>
                  <a:cubicBezTo>
                    <a:pt x="1138" y="899"/>
                    <a:pt x="1151" y="899"/>
                    <a:pt x="1156" y="891"/>
                  </a:cubicBezTo>
                  <a:cubicBezTo>
                    <a:pt x="1165" y="877"/>
                    <a:pt x="1172" y="843"/>
                    <a:pt x="1172" y="843"/>
                  </a:cubicBezTo>
                  <a:cubicBezTo>
                    <a:pt x="1164" y="838"/>
                    <a:pt x="1154" y="834"/>
                    <a:pt x="1148" y="827"/>
                  </a:cubicBezTo>
                  <a:cubicBezTo>
                    <a:pt x="1135" y="813"/>
                    <a:pt x="1116" y="779"/>
                    <a:pt x="1116" y="779"/>
                  </a:cubicBezTo>
                  <a:cubicBezTo>
                    <a:pt x="1125" y="732"/>
                    <a:pt x="1131" y="703"/>
                    <a:pt x="1172" y="675"/>
                  </a:cubicBezTo>
                  <a:cubicBezTo>
                    <a:pt x="1176" y="652"/>
                    <a:pt x="1174" y="620"/>
                    <a:pt x="1196" y="603"/>
                  </a:cubicBezTo>
                  <a:cubicBezTo>
                    <a:pt x="1203" y="598"/>
                    <a:pt x="1213" y="599"/>
                    <a:pt x="1220" y="595"/>
                  </a:cubicBezTo>
                  <a:cubicBezTo>
                    <a:pt x="1263" y="571"/>
                    <a:pt x="1263" y="568"/>
                    <a:pt x="1292" y="539"/>
                  </a:cubicBezTo>
                  <a:cubicBezTo>
                    <a:pt x="1300" y="542"/>
                    <a:pt x="1312" y="539"/>
                    <a:pt x="1316" y="547"/>
                  </a:cubicBezTo>
                  <a:cubicBezTo>
                    <a:pt x="1321" y="557"/>
                    <a:pt x="1294" y="590"/>
                    <a:pt x="1292" y="595"/>
                  </a:cubicBezTo>
                  <a:cubicBezTo>
                    <a:pt x="1272" y="635"/>
                    <a:pt x="1242" y="672"/>
                    <a:pt x="1228" y="715"/>
                  </a:cubicBezTo>
                  <a:cubicBezTo>
                    <a:pt x="1231" y="763"/>
                    <a:pt x="1220" y="814"/>
                    <a:pt x="1236" y="859"/>
                  </a:cubicBezTo>
                  <a:cubicBezTo>
                    <a:pt x="1242" y="875"/>
                    <a:pt x="1284" y="875"/>
                    <a:pt x="1284" y="875"/>
                  </a:cubicBezTo>
                  <a:cubicBezTo>
                    <a:pt x="1313" y="872"/>
                    <a:pt x="1344" y="875"/>
                    <a:pt x="1372" y="867"/>
                  </a:cubicBezTo>
                  <a:cubicBezTo>
                    <a:pt x="1390" y="862"/>
                    <a:pt x="1420" y="835"/>
                    <a:pt x="1420" y="835"/>
                  </a:cubicBezTo>
                  <a:cubicBezTo>
                    <a:pt x="1439" y="838"/>
                    <a:pt x="1462" y="831"/>
                    <a:pt x="1476" y="843"/>
                  </a:cubicBezTo>
                  <a:cubicBezTo>
                    <a:pt x="1484" y="850"/>
                    <a:pt x="1478" y="871"/>
                    <a:pt x="1468" y="875"/>
                  </a:cubicBezTo>
                  <a:cubicBezTo>
                    <a:pt x="1436" y="887"/>
                    <a:pt x="1338" y="887"/>
                    <a:pt x="1292" y="899"/>
                  </a:cubicBezTo>
                  <a:cubicBezTo>
                    <a:pt x="1237" y="936"/>
                    <a:pt x="1250" y="913"/>
                    <a:pt x="1236" y="955"/>
                  </a:cubicBezTo>
                  <a:cubicBezTo>
                    <a:pt x="1275" y="981"/>
                    <a:pt x="1282" y="957"/>
                    <a:pt x="1324" y="971"/>
                  </a:cubicBezTo>
                  <a:cubicBezTo>
                    <a:pt x="1329" y="979"/>
                    <a:pt x="1338" y="986"/>
                    <a:pt x="1340" y="995"/>
                  </a:cubicBezTo>
                  <a:cubicBezTo>
                    <a:pt x="1341" y="1003"/>
                    <a:pt x="1340" y="1019"/>
                    <a:pt x="1332" y="1019"/>
                  </a:cubicBezTo>
                  <a:cubicBezTo>
                    <a:pt x="1324" y="1019"/>
                    <a:pt x="1330" y="1001"/>
                    <a:pt x="1324" y="995"/>
                  </a:cubicBezTo>
                  <a:cubicBezTo>
                    <a:pt x="1318" y="989"/>
                    <a:pt x="1308" y="990"/>
                    <a:pt x="1300" y="987"/>
                  </a:cubicBezTo>
                  <a:cubicBezTo>
                    <a:pt x="1276" y="990"/>
                    <a:pt x="1250" y="986"/>
                    <a:pt x="1228" y="995"/>
                  </a:cubicBezTo>
                  <a:cubicBezTo>
                    <a:pt x="1220" y="998"/>
                    <a:pt x="1221" y="1011"/>
                    <a:pt x="1220" y="1019"/>
                  </a:cubicBezTo>
                  <a:cubicBezTo>
                    <a:pt x="1201" y="1199"/>
                    <a:pt x="1225" y="1095"/>
                    <a:pt x="1204" y="1179"/>
                  </a:cubicBezTo>
                  <a:cubicBezTo>
                    <a:pt x="1175" y="1169"/>
                    <a:pt x="1116" y="1155"/>
                    <a:pt x="1116" y="1155"/>
                  </a:cubicBezTo>
                  <a:cubicBezTo>
                    <a:pt x="1087" y="1158"/>
                    <a:pt x="1056" y="1154"/>
                    <a:pt x="1028" y="1163"/>
                  </a:cubicBezTo>
                  <a:cubicBezTo>
                    <a:pt x="1020" y="1166"/>
                    <a:pt x="1026" y="1181"/>
                    <a:pt x="1020" y="1187"/>
                  </a:cubicBezTo>
                  <a:cubicBezTo>
                    <a:pt x="1014" y="1193"/>
                    <a:pt x="1004" y="1192"/>
                    <a:pt x="996" y="1195"/>
                  </a:cubicBezTo>
                  <a:cubicBezTo>
                    <a:pt x="981" y="1192"/>
                    <a:pt x="948" y="1187"/>
                    <a:pt x="932" y="1179"/>
                  </a:cubicBezTo>
                  <a:cubicBezTo>
                    <a:pt x="923" y="1175"/>
                    <a:pt x="917" y="1165"/>
                    <a:pt x="908" y="1163"/>
                  </a:cubicBezTo>
                  <a:cubicBezTo>
                    <a:pt x="879" y="1157"/>
                    <a:pt x="849" y="1158"/>
                    <a:pt x="820" y="1155"/>
                  </a:cubicBezTo>
                  <a:cubicBezTo>
                    <a:pt x="772" y="1139"/>
                    <a:pt x="800" y="1126"/>
                    <a:pt x="828" y="1107"/>
                  </a:cubicBezTo>
                  <a:cubicBezTo>
                    <a:pt x="834" y="1055"/>
                    <a:pt x="853" y="1003"/>
                    <a:pt x="804" y="971"/>
                  </a:cubicBezTo>
                  <a:cubicBezTo>
                    <a:pt x="796" y="979"/>
                    <a:pt x="790" y="990"/>
                    <a:pt x="780" y="995"/>
                  </a:cubicBezTo>
                  <a:cubicBezTo>
                    <a:pt x="765" y="1003"/>
                    <a:pt x="732" y="1011"/>
                    <a:pt x="732" y="1011"/>
                  </a:cubicBezTo>
                  <a:cubicBezTo>
                    <a:pt x="713" y="1068"/>
                    <a:pt x="718" y="1086"/>
                    <a:pt x="724" y="1155"/>
                  </a:cubicBezTo>
                  <a:cubicBezTo>
                    <a:pt x="694" y="1199"/>
                    <a:pt x="666" y="1180"/>
                    <a:pt x="620" y="1195"/>
                  </a:cubicBezTo>
                  <a:cubicBezTo>
                    <a:pt x="604" y="1243"/>
                    <a:pt x="620" y="1211"/>
                    <a:pt x="604" y="1195"/>
                  </a:cubicBezTo>
                  <a:cubicBezTo>
                    <a:pt x="598" y="1189"/>
                    <a:pt x="588" y="1190"/>
                    <a:pt x="580" y="1187"/>
                  </a:cubicBezTo>
                  <a:cubicBezTo>
                    <a:pt x="572" y="1190"/>
                    <a:pt x="564" y="1191"/>
                    <a:pt x="556" y="1195"/>
                  </a:cubicBezTo>
                  <a:cubicBezTo>
                    <a:pt x="547" y="1199"/>
                    <a:pt x="541" y="1207"/>
                    <a:pt x="532" y="1211"/>
                  </a:cubicBezTo>
                  <a:cubicBezTo>
                    <a:pt x="517" y="1218"/>
                    <a:pt x="484" y="1227"/>
                    <a:pt x="484" y="1227"/>
                  </a:cubicBezTo>
                  <a:cubicBezTo>
                    <a:pt x="444" y="1307"/>
                    <a:pt x="403" y="1312"/>
                    <a:pt x="316" y="1323"/>
                  </a:cubicBezTo>
                  <a:cubicBezTo>
                    <a:pt x="284" y="1334"/>
                    <a:pt x="278" y="1348"/>
                    <a:pt x="268" y="1379"/>
                  </a:cubicBezTo>
                  <a:cubicBezTo>
                    <a:pt x="232" y="1373"/>
                    <a:pt x="206" y="1360"/>
                    <a:pt x="172" y="1371"/>
                  </a:cubicBezTo>
                  <a:cubicBezTo>
                    <a:pt x="156" y="1419"/>
                    <a:pt x="143" y="1391"/>
                    <a:pt x="124" y="1363"/>
                  </a:cubicBezTo>
                  <a:cubicBezTo>
                    <a:pt x="97" y="1366"/>
                    <a:pt x="70" y="1365"/>
                    <a:pt x="44" y="1371"/>
                  </a:cubicBezTo>
                  <a:cubicBezTo>
                    <a:pt x="11" y="1379"/>
                    <a:pt x="0" y="1423"/>
                    <a:pt x="28" y="1451"/>
                  </a:cubicBezTo>
                  <a:cubicBezTo>
                    <a:pt x="43" y="1466"/>
                    <a:pt x="71" y="1456"/>
                    <a:pt x="92" y="1459"/>
                  </a:cubicBezTo>
                  <a:cubicBezTo>
                    <a:pt x="95" y="1470"/>
                    <a:pt x="97" y="1480"/>
                    <a:pt x="100" y="1491"/>
                  </a:cubicBezTo>
                  <a:cubicBezTo>
                    <a:pt x="105" y="1507"/>
                    <a:pt x="116" y="1539"/>
                    <a:pt x="116" y="1539"/>
                  </a:cubicBezTo>
                  <a:cubicBezTo>
                    <a:pt x="130" y="1664"/>
                    <a:pt x="132" y="1571"/>
                    <a:pt x="84" y="1643"/>
                  </a:cubicBezTo>
                  <a:cubicBezTo>
                    <a:pt x="75" y="1680"/>
                    <a:pt x="62" y="1699"/>
                    <a:pt x="20" y="1699"/>
                  </a:cubicBezTo>
                </a:path>
              </a:pathLst>
            </a:custGeom>
            <a:noFill/>
            <a:ln cap="flat" cmpd="sng" w="2857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Libre Baskerville"/>
                <a:ea typeface="Libre Baskerville"/>
                <a:cs typeface="Libre Baskerville"/>
                <a:sym typeface="Libre Baskerville"/>
              </a:endParaRPr>
            </a:p>
          </p:txBody>
        </p:sp>
        <p:sp>
          <p:nvSpPr>
            <p:cNvPr id="471" name="Google Shape;471;p6"/>
            <p:cNvSpPr/>
            <p:nvPr/>
          </p:nvSpPr>
          <p:spPr>
            <a:xfrm>
              <a:off x="4990" y="2461"/>
              <a:ext cx="85" cy="81"/>
            </a:xfrm>
            <a:prstGeom prst="rect">
              <a:avLst/>
            </a:pr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Libre Baskerville"/>
                <a:ea typeface="Libre Baskerville"/>
                <a:cs typeface="Libre Baskerville"/>
                <a:sym typeface="Libre Baskerville"/>
              </a:endParaRPr>
            </a:p>
          </p:txBody>
        </p:sp>
        <p:sp>
          <p:nvSpPr>
            <p:cNvPr id="472" name="Google Shape;472;p6"/>
            <p:cNvSpPr/>
            <p:nvPr/>
          </p:nvSpPr>
          <p:spPr>
            <a:xfrm>
              <a:off x="3174" y="1893"/>
              <a:ext cx="235" cy="196"/>
            </a:xfrm>
            <a:custGeom>
              <a:rect b="b" l="l" r="r" t="t"/>
              <a:pathLst>
                <a:path extrusionOk="0" h="229" w="266">
                  <a:moveTo>
                    <a:pt x="250" y="64"/>
                  </a:moveTo>
                  <a:cubicBezTo>
                    <a:pt x="229" y="0"/>
                    <a:pt x="172" y="31"/>
                    <a:pt x="122" y="48"/>
                  </a:cubicBezTo>
                  <a:cubicBezTo>
                    <a:pt x="97" y="56"/>
                    <a:pt x="69" y="53"/>
                    <a:pt x="42" y="56"/>
                  </a:cubicBezTo>
                  <a:cubicBezTo>
                    <a:pt x="31" y="88"/>
                    <a:pt x="29" y="116"/>
                    <a:pt x="10" y="144"/>
                  </a:cubicBezTo>
                  <a:cubicBezTo>
                    <a:pt x="13" y="165"/>
                    <a:pt x="0" y="196"/>
                    <a:pt x="18" y="208"/>
                  </a:cubicBezTo>
                  <a:cubicBezTo>
                    <a:pt x="50" y="229"/>
                    <a:pt x="154" y="212"/>
                    <a:pt x="194" y="208"/>
                  </a:cubicBezTo>
                  <a:cubicBezTo>
                    <a:pt x="219" y="171"/>
                    <a:pt x="226" y="141"/>
                    <a:pt x="266" y="128"/>
                  </a:cubicBezTo>
                  <a:cubicBezTo>
                    <a:pt x="263" y="107"/>
                    <a:pt x="264" y="85"/>
                    <a:pt x="258" y="64"/>
                  </a:cubicBezTo>
                  <a:cubicBezTo>
                    <a:pt x="255" y="55"/>
                    <a:pt x="252" y="40"/>
                    <a:pt x="242" y="40"/>
                  </a:cubicBezTo>
                  <a:cubicBezTo>
                    <a:pt x="234" y="40"/>
                    <a:pt x="247" y="56"/>
                    <a:pt x="250" y="64"/>
                  </a:cubicBezTo>
                  <a:close/>
                </a:path>
              </a:pathLst>
            </a:custGeom>
            <a:noFill/>
            <a:ln cap="flat" cmpd="sng" w="2857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Libre Baskerville"/>
                <a:ea typeface="Libre Baskerville"/>
                <a:cs typeface="Libre Baskerville"/>
                <a:sym typeface="Libre Baskerville"/>
              </a:endParaRPr>
            </a:p>
          </p:txBody>
        </p:sp>
        <p:sp>
          <p:nvSpPr>
            <p:cNvPr id="473" name="Google Shape;473;p6"/>
            <p:cNvSpPr/>
            <p:nvPr/>
          </p:nvSpPr>
          <p:spPr>
            <a:xfrm>
              <a:off x="3289" y="1787"/>
              <a:ext cx="340" cy="427"/>
            </a:xfrm>
            <a:custGeom>
              <a:rect b="b" l="l" r="r" t="t"/>
              <a:pathLst>
                <a:path extrusionOk="0" h="500" w="384">
                  <a:moveTo>
                    <a:pt x="304" y="29"/>
                  </a:moveTo>
                  <a:cubicBezTo>
                    <a:pt x="301" y="21"/>
                    <a:pt x="304" y="7"/>
                    <a:pt x="296" y="5"/>
                  </a:cubicBezTo>
                  <a:cubicBezTo>
                    <a:pt x="280" y="0"/>
                    <a:pt x="170" y="31"/>
                    <a:pt x="152" y="37"/>
                  </a:cubicBezTo>
                  <a:cubicBezTo>
                    <a:pt x="141" y="69"/>
                    <a:pt x="139" y="101"/>
                    <a:pt x="128" y="133"/>
                  </a:cubicBezTo>
                  <a:cubicBezTo>
                    <a:pt x="179" y="150"/>
                    <a:pt x="169" y="192"/>
                    <a:pt x="184" y="237"/>
                  </a:cubicBezTo>
                  <a:cubicBezTo>
                    <a:pt x="187" y="256"/>
                    <a:pt x="181" y="278"/>
                    <a:pt x="192" y="293"/>
                  </a:cubicBezTo>
                  <a:cubicBezTo>
                    <a:pt x="200" y="304"/>
                    <a:pt x="242" y="311"/>
                    <a:pt x="232" y="301"/>
                  </a:cubicBezTo>
                  <a:cubicBezTo>
                    <a:pt x="220" y="289"/>
                    <a:pt x="184" y="285"/>
                    <a:pt x="184" y="285"/>
                  </a:cubicBezTo>
                  <a:cubicBezTo>
                    <a:pt x="171" y="288"/>
                    <a:pt x="154" y="283"/>
                    <a:pt x="144" y="293"/>
                  </a:cubicBezTo>
                  <a:cubicBezTo>
                    <a:pt x="134" y="303"/>
                    <a:pt x="143" y="321"/>
                    <a:pt x="136" y="333"/>
                  </a:cubicBezTo>
                  <a:cubicBezTo>
                    <a:pt x="129" y="346"/>
                    <a:pt x="100" y="353"/>
                    <a:pt x="88" y="357"/>
                  </a:cubicBezTo>
                  <a:cubicBezTo>
                    <a:pt x="93" y="378"/>
                    <a:pt x="106" y="408"/>
                    <a:pt x="88" y="429"/>
                  </a:cubicBezTo>
                  <a:cubicBezTo>
                    <a:pt x="87" y="430"/>
                    <a:pt x="5" y="452"/>
                    <a:pt x="0" y="453"/>
                  </a:cubicBezTo>
                  <a:cubicBezTo>
                    <a:pt x="16" y="500"/>
                    <a:pt x="35" y="473"/>
                    <a:pt x="72" y="461"/>
                  </a:cubicBezTo>
                  <a:cubicBezTo>
                    <a:pt x="168" y="468"/>
                    <a:pt x="170" y="470"/>
                    <a:pt x="240" y="493"/>
                  </a:cubicBezTo>
                  <a:cubicBezTo>
                    <a:pt x="269" y="490"/>
                    <a:pt x="300" y="494"/>
                    <a:pt x="328" y="485"/>
                  </a:cubicBezTo>
                  <a:cubicBezTo>
                    <a:pt x="336" y="482"/>
                    <a:pt x="330" y="467"/>
                    <a:pt x="336" y="461"/>
                  </a:cubicBezTo>
                  <a:cubicBezTo>
                    <a:pt x="342" y="455"/>
                    <a:pt x="352" y="456"/>
                    <a:pt x="360" y="453"/>
                  </a:cubicBezTo>
                  <a:cubicBezTo>
                    <a:pt x="368" y="422"/>
                    <a:pt x="384" y="396"/>
                    <a:pt x="368" y="365"/>
                  </a:cubicBezTo>
                  <a:cubicBezTo>
                    <a:pt x="359" y="348"/>
                    <a:pt x="336" y="317"/>
                    <a:pt x="336" y="317"/>
                  </a:cubicBezTo>
                  <a:cubicBezTo>
                    <a:pt x="333" y="290"/>
                    <a:pt x="334" y="263"/>
                    <a:pt x="328" y="237"/>
                  </a:cubicBezTo>
                  <a:cubicBezTo>
                    <a:pt x="326" y="228"/>
                    <a:pt x="316" y="222"/>
                    <a:pt x="312" y="213"/>
                  </a:cubicBezTo>
                  <a:cubicBezTo>
                    <a:pt x="306" y="202"/>
                    <a:pt x="299" y="167"/>
                    <a:pt x="296" y="157"/>
                  </a:cubicBezTo>
                  <a:cubicBezTo>
                    <a:pt x="299" y="146"/>
                    <a:pt x="299" y="135"/>
                    <a:pt x="304" y="125"/>
                  </a:cubicBezTo>
                  <a:cubicBezTo>
                    <a:pt x="310" y="115"/>
                    <a:pt x="327" y="112"/>
                    <a:pt x="328" y="101"/>
                  </a:cubicBezTo>
                  <a:cubicBezTo>
                    <a:pt x="334" y="51"/>
                    <a:pt x="307" y="63"/>
                    <a:pt x="296" y="29"/>
                  </a:cubicBezTo>
                  <a:cubicBezTo>
                    <a:pt x="295" y="26"/>
                    <a:pt x="301" y="29"/>
                    <a:pt x="304" y="29"/>
                  </a:cubicBezTo>
                  <a:close/>
                </a:path>
              </a:pathLst>
            </a:custGeom>
            <a:noFill/>
            <a:ln cap="flat" cmpd="sng" w="2857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Libre Baskerville"/>
                <a:ea typeface="Libre Baskerville"/>
                <a:cs typeface="Libre Baskerville"/>
                <a:sym typeface="Libre Baskerville"/>
              </a:endParaRPr>
            </a:p>
          </p:txBody>
        </p:sp>
        <p:sp>
          <p:nvSpPr>
            <p:cNvPr id="474" name="Google Shape;474;p6"/>
            <p:cNvSpPr/>
            <p:nvPr/>
          </p:nvSpPr>
          <p:spPr>
            <a:xfrm>
              <a:off x="4926" y="808"/>
              <a:ext cx="191" cy="366"/>
            </a:xfrm>
            <a:custGeom>
              <a:rect b="b" l="l" r="r" t="t"/>
              <a:pathLst>
                <a:path extrusionOk="0" h="429" w="216">
                  <a:moveTo>
                    <a:pt x="120" y="7"/>
                  </a:moveTo>
                  <a:cubicBezTo>
                    <a:pt x="101" y="10"/>
                    <a:pt x="76" y="0"/>
                    <a:pt x="64" y="15"/>
                  </a:cubicBezTo>
                  <a:cubicBezTo>
                    <a:pt x="49" y="34"/>
                    <a:pt x="64" y="64"/>
                    <a:pt x="56" y="87"/>
                  </a:cubicBezTo>
                  <a:cubicBezTo>
                    <a:pt x="53" y="96"/>
                    <a:pt x="40" y="98"/>
                    <a:pt x="32" y="103"/>
                  </a:cubicBezTo>
                  <a:cubicBezTo>
                    <a:pt x="12" y="134"/>
                    <a:pt x="11" y="165"/>
                    <a:pt x="0" y="199"/>
                  </a:cubicBezTo>
                  <a:cubicBezTo>
                    <a:pt x="39" y="225"/>
                    <a:pt x="40" y="239"/>
                    <a:pt x="48" y="287"/>
                  </a:cubicBezTo>
                  <a:cubicBezTo>
                    <a:pt x="34" y="330"/>
                    <a:pt x="15" y="334"/>
                    <a:pt x="56" y="351"/>
                  </a:cubicBezTo>
                  <a:cubicBezTo>
                    <a:pt x="66" y="355"/>
                    <a:pt x="77" y="356"/>
                    <a:pt x="88" y="359"/>
                  </a:cubicBezTo>
                  <a:cubicBezTo>
                    <a:pt x="105" y="429"/>
                    <a:pt x="128" y="402"/>
                    <a:pt x="184" y="391"/>
                  </a:cubicBezTo>
                  <a:cubicBezTo>
                    <a:pt x="203" y="335"/>
                    <a:pt x="216" y="348"/>
                    <a:pt x="176" y="335"/>
                  </a:cubicBezTo>
                  <a:cubicBezTo>
                    <a:pt x="159" y="309"/>
                    <a:pt x="122" y="272"/>
                    <a:pt x="96" y="255"/>
                  </a:cubicBezTo>
                  <a:cubicBezTo>
                    <a:pt x="85" y="239"/>
                    <a:pt x="58" y="225"/>
                    <a:pt x="64" y="207"/>
                  </a:cubicBezTo>
                  <a:cubicBezTo>
                    <a:pt x="73" y="181"/>
                    <a:pt x="76" y="151"/>
                    <a:pt x="88" y="127"/>
                  </a:cubicBezTo>
                  <a:cubicBezTo>
                    <a:pt x="110" y="84"/>
                    <a:pt x="120" y="57"/>
                    <a:pt x="120" y="7"/>
                  </a:cubicBezTo>
                  <a:close/>
                </a:path>
              </a:pathLst>
            </a:custGeom>
            <a:noFill/>
            <a:ln cap="flat" cmpd="sng" w="19050">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Libre Baskerville"/>
                <a:ea typeface="Libre Baskerville"/>
                <a:cs typeface="Libre Baskerville"/>
                <a:sym typeface="Libre Baskerville"/>
              </a:endParaRPr>
            </a:p>
          </p:txBody>
        </p:sp>
        <p:sp>
          <p:nvSpPr>
            <p:cNvPr id="475" name="Google Shape;475;p6"/>
            <p:cNvSpPr/>
            <p:nvPr/>
          </p:nvSpPr>
          <p:spPr>
            <a:xfrm>
              <a:off x="3241" y="1214"/>
              <a:ext cx="242" cy="213"/>
            </a:xfrm>
            <a:custGeom>
              <a:rect b="b" l="l" r="r" t="t"/>
              <a:pathLst>
                <a:path extrusionOk="0" h="249" w="273">
                  <a:moveTo>
                    <a:pt x="254" y="139"/>
                  </a:moveTo>
                  <a:cubicBezTo>
                    <a:pt x="251" y="131"/>
                    <a:pt x="254" y="118"/>
                    <a:pt x="246" y="115"/>
                  </a:cubicBezTo>
                  <a:cubicBezTo>
                    <a:pt x="226" y="106"/>
                    <a:pt x="203" y="111"/>
                    <a:pt x="182" y="107"/>
                  </a:cubicBezTo>
                  <a:cubicBezTo>
                    <a:pt x="107" y="93"/>
                    <a:pt x="213" y="107"/>
                    <a:pt x="134" y="83"/>
                  </a:cubicBezTo>
                  <a:cubicBezTo>
                    <a:pt x="116" y="78"/>
                    <a:pt x="97" y="78"/>
                    <a:pt x="78" y="75"/>
                  </a:cubicBezTo>
                  <a:cubicBezTo>
                    <a:pt x="103" y="0"/>
                    <a:pt x="58" y="34"/>
                    <a:pt x="14" y="43"/>
                  </a:cubicBezTo>
                  <a:cubicBezTo>
                    <a:pt x="57" y="107"/>
                    <a:pt x="13" y="25"/>
                    <a:pt x="6" y="91"/>
                  </a:cubicBezTo>
                  <a:cubicBezTo>
                    <a:pt x="2" y="134"/>
                    <a:pt x="0" y="179"/>
                    <a:pt x="14" y="219"/>
                  </a:cubicBezTo>
                  <a:cubicBezTo>
                    <a:pt x="19" y="232"/>
                    <a:pt x="41" y="224"/>
                    <a:pt x="54" y="227"/>
                  </a:cubicBezTo>
                  <a:cubicBezTo>
                    <a:pt x="88" y="249"/>
                    <a:pt x="96" y="244"/>
                    <a:pt x="118" y="211"/>
                  </a:cubicBezTo>
                  <a:cubicBezTo>
                    <a:pt x="177" y="221"/>
                    <a:pt x="201" y="227"/>
                    <a:pt x="262" y="219"/>
                  </a:cubicBezTo>
                  <a:cubicBezTo>
                    <a:pt x="252" y="116"/>
                    <a:pt x="273" y="115"/>
                    <a:pt x="174" y="115"/>
                  </a:cubicBezTo>
                </a:path>
              </a:pathLst>
            </a:custGeom>
            <a:noFill/>
            <a:ln cap="flat" cmpd="sng" w="2857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Libre Baskerville"/>
                <a:ea typeface="Libre Baskerville"/>
                <a:cs typeface="Libre Baskerville"/>
                <a:sym typeface="Libre Baskerville"/>
              </a:endParaRPr>
            </a:p>
          </p:txBody>
        </p:sp>
        <p:sp>
          <p:nvSpPr>
            <p:cNvPr id="476" name="Google Shape;476;p6"/>
            <p:cNvSpPr/>
            <p:nvPr/>
          </p:nvSpPr>
          <p:spPr>
            <a:xfrm>
              <a:off x="4231" y="823"/>
              <a:ext cx="135" cy="148"/>
            </a:xfrm>
            <a:custGeom>
              <a:rect b="b" l="l" r="r" t="t"/>
              <a:pathLst>
                <a:path extrusionOk="0" h="173" w="152">
                  <a:moveTo>
                    <a:pt x="112" y="45"/>
                  </a:moveTo>
                  <a:cubicBezTo>
                    <a:pt x="127" y="0"/>
                    <a:pt x="104" y="10"/>
                    <a:pt x="72" y="21"/>
                  </a:cubicBezTo>
                  <a:cubicBezTo>
                    <a:pt x="23" y="5"/>
                    <a:pt x="15" y="25"/>
                    <a:pt x="0" y="69"/>
                  </a:cubicBezTo>
                  <a:cubicBezTo>
                    <a:pt x="3" y="80"/>
                    <a:pt x="1" y="92"/>
                    <a:pt x="8" y="101"/>
                  </a:cubicBezTo>
                  <a:cubicBezTo>
                    <a:pt x="13" y="108"/>
                    <a:pt x="28" y="102"/>
                    <a:pt x="32" y="109"/>
                  </a:cubicBezTo>
                  <a:cubicBezTo>
                    <a:pt x="40" y="123"/>
                    <a:pt x="29" y="145"/>
                    <a:pt x="40" y="157"/>
                  </a:cubicBezTo>
                  <a:cubicBezTo>
                    <a:pt x="51" y="170"/>
                    <a:pt x="88" y="173"/>
                    <a:pt x="88" y="173"/>
                  </a:cubicBezTo>
                  <a:cubicBezTo>
                    <a:pt x="118" y="127"/>
                    <a:pt x="92" y="129"/>
                    <a:pt x="152" y="117"/>
                  </a:cubicBezTo>
                  <a:cubicBezTo>
                    <a:pt x="149" y="94"/>
                    <a:pt x="152" y="25"/>
                    <a:pt x="112" y="45"/>
                  </a:cubicBezTo>
                  <a:close/>
                </a:path>
              </a:pathLst>
            </a:custGeom>
            <a:noFill/>
            <a:ln cap="flat" cmpd="sng" w="952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Libre Baskerville"/>
                <a:ea typeface="Libre Baskerville"/>
                <a:cs typeface="Libre Baskerville"/>
                <a:sym typeface="Libre Baskerville"/>
              </a:endParaRPr>
            </a:p>
          </p:txBody>
        </p:sp>
        <p:sp>
          <p:nvSpPr>
            <p:cNvPr id="477" name="Google Shape;477;p6"/>
            <p:cNvSpPr/>
            <p:nvPr/>
          </p:nvSpPr>
          <p:spPr>
            <a:xfrm>
              <a:off x="4302" y="771"/>
              <a:ext cx="142" cy="91"/>
            </a:xfrm>
            <a:custGeom>
              <a:rect b="b" l="l" r="r" t="t"/>
              <a:pathLst>
                <a:path extrusionOk="0" h="106" w="160">
                  <a:moveTo>
                    <a:pt x="128" y="34"/>
                  </a:moveTo>
                  <a:cubicBezTo>
                    <a:pt x="91" y="46"/>
                    <a:pt x="0" y="23"/>
                    <a:pt x="64" y="66"/>
                  </a:cubicBezTo>
                  <a:cubicBezTo>
                    <a:pt x="67" y="74"/>
                    <a:pt x="65" y="85"/>
                    <a:pt x="72" y="90"/>
                  </a:cubicBezTo>
                  <a:cubicBezTo>
                    <a:pt x="86" y="100"/>
                    <a:pt x="120" y="106"/>
                    <a:pt x="120" y="106"/>
                  </a:cubicBezTo>
                  <a:cubicBezTo>
                    <a:pt x="124" y="102"/>
                    <a:pt x="160" y="73"/>
                    <a:pt x="152" y="58"/>
                  </a:cubicBezTo>
                  <a:cubicBezTo>
                    <a:pt x="123" y="0"/>
                    <a:pt x="128" y="89"/>
                    <a:pt x="128" y="34"/>
                  </a:cubicBezTo>
                  <a:close/>
                </a:path>
              </a:pathLst>
            </a:custGeom>
            <a:noFill/>
            <a:ln cap="flat" cmpd="sng" w="952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Libre Baskerville"/>
                <a:ea typeface="Libre Baskerville"/>
                <a:cs typeface="Libre Baskerville"/>
                <a:sym typeface="Libre Baskerville"/>
              </a:endParaRPr>
            </a:p>
          </p:txBody>
        </p:sp>
        <p:sp>
          <p:nvSpPr>
            <p:cNvPr id="478" name="Google Shape;478;p6"/>
            <p:cNvSpPr/>
            <p:nvPr/>
          </p:nvSpPr>
          <p:spPr>
            <a:xfrm>
              <a:off x="3790" y="2645"/>
              <a:ext cx="57" cy="94"/>
            </a:xfrm>
            <a:custGeom>
              <a:rect b="b" l="l" r="r" t="t"/>
              <a:pathLst>
                <a:path extrusionOk="0" h="110" w="64">
                  <a:moveTo>
                    <a:pt x="58" y="0"/>
                  </a:moveTo>
                  <a:cubicBezTo>
                    <a:pt x="30" y="19"/>
                    <a:pt x="13" y="32"/>
                    <a:pt x="2" y="64"/>
                  </a:cubicBezTo>
                  <a:cubicBezTo>
                    <a:pt x="5" y="77"/>
                    <a:pt x="0" y="94"/>
                    <a:pt x="10" y="104"/>
                  </a:cubicBezTo>
                  <a:cubicBezTo>
                    <a:pt x="16" y="110"/>
                    <a:pt x="58" y="81"/>
                    <a:pt x="58" y="80"/>
                  </a:cubicBezTo>
                  <a:cubicBezTo>
                    <a:pt x="64" y="54"/>
                    <a:pt x="58" y="27"/>
                    <a:pt x="58" y="0"/>
                  </a:cubicBezTo>
                  <a:close/>
                </a:path>
              </a:pathLst>
            </a:custGeom>
            <a:noFill/>
            <a:ln cap="flat" cmpd="sng" w="19050">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Libre Baskerville"/>
                <a:ea typeface="Libre Baskerville"/>
                <a:cs typeface="Libre Baskerville"/>
                <a:sym typeface="Libre Baskerville"/>
              </a:endParaRPr>
            </a:p>
          </p:txBody>
        </p:sp>
        <p:sp>
          <p:nvSpPr>
            <p:cNvPr id="479" name="Google Shape;479;p6"/>
            <p:cNvSpPr/>
            <p:nvPr/>
          </p:nvSpPr>
          <p:spPr>
            <a:xfrm>
              <a:off x="3749" y="2753"/>
              <a:ext cx="77" cy="102"/>
            </a:xfrm>
            <a:custGeom>
              <a:rect b="b" l="l" r="r" t="t"/>
              <a:pathLst>
                <a:path extrusionOk="0" h="120" w="86">
                  <a:moveTo>
                    <a:pt x="74" y="66"/>
                  </a:moveTo>
                  <a:cubicBezTo>
                    <a:pt x="82" y="35"/>
                    <a:pt x="84" y="18"/>
                    <a:pt x="56" y="0"/>
                  </a:cubicBezTo>
                  <a:cubicBezTo>
                    <a:pt x="5" y="10"/>
                    <a:pt x="6" y="0"/>
                    <a:pt x="14" y="60"/>
                  </a:cubicBezTo>
                  <a:cubicBezTo>
                    <a:pt x="0" y="114"/>
                    <a:pt x="1" y="112"/>
                    <a:pt x="56" y="120"/>
                  </a:cubicBezTo>
                  <a:cubicBezTo>
                    <a:pt x="86" y="100"/>
                    <a:pt x="74" y="115"/>
                    <a:pt x="74" y="66"/>
                  </a:cubicBezTo>
                  <a:close/>
                </a:path>
              </a:pathLst>
            </a:custGeom>
            <a:noFill/>
            <a:ln cap="flat" cmpd="sng" w="2857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Libre Baskerville"/>
                <a:ea typeface="Libre Baskerville"/>
                <a:cs typeface="Libre Baskerville"/>
                <a:sym typeface="Libre Baskerville"/>
              </a:endParaRPr>
            </a:p>
          </p:txBody>
        </p:sp>
        <p:sp>
          <p:nvSpPr>
            <p:cNvPr id="480" name="Google Shape;480;p6"/>
            <p:cNvSpPr/>
            <p:nvPr/>
          </p:nvSpPr>
          <p:spPr>
            <a:xfrm>
              <a:off x="3928" y="2906"/>
              <a:ext cx="174" cy="87"/>
            </a:xfrm>
            <a:custGeom>
              <a:rect b="b" l="l" r="r" t="t"/>
              <a:pathLst>
                <a:path extrusionOk="0" h="102" w="196">
                  <a:moveTo>
                    <a:pt x="190" y="24"/>
                  </a:moveTo>
                  <a:cubicBezTo>
                    <a:pt x="59" y="17"/>
                    <a:pt x="110" y="23"/>
                    <a:pt x="40" y="0"/>
                  </a:cubicBezTo>
                  <a:cubicBezTo>
                    <a:pt x="18" y="33"/>
                    <a:pt x="0" y="35"/>
                    <a:pt x="34" y="42"/>
                  </a:cubicBezTo>
                  <a:cubicBezTo>
                    <a:pt x="48" y="45"/>
                    <a:pt x="62" y="46"/>
                    <a:pt x="76" y="48"/>
                  </a:cubicBezTo>
                  <a:cubicBezTo>
                    <a:pt x="114" y="73"/>
                    <a:pt x="90" y="73"/>
                    <a:pt x="142" y="90"/>
                  </a:cubicBezTo>
                  <a:cubicBezTo>
                    <a:pt x="154" y="94"/>
                    <a:pt x="178" y="102"/>
                    <a:pt x="178" y="102"/>
                  </a:cubicBezTo>
                  <a:cubicBezTo>
                    <a:pt x="180" y="90"/>
                    <a:pt x="180" y="78"/>
                    <a:pt x="184" y="66"/>
                  </a:cubicBezTo>
                  <a:cubicBezTo>
                    <a:pt x="186" y="59"/>
                    <a:pt x="196" y="55"/>
                    <a:pt x="196" y="48"/>
                  </a:cubicBezTo>
                  <a:cubicBezTo>
                    <a:pt x="196" y="21"/>
                    <a:pt x="155" y="14"/>
                    <a:pt x="136" y="24"/>
                  </a:cubicBezTo>
                </a:path>
              </a:pathLst>
            </a:custGeom>
            <a:noFill/>
            <a:ln cap="flat" cmpd="sng" w="2857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Libre Baskerville"/>
                <a:ea typeface="Libre Baskerville"/>
                <a:cs typeface="Libre Baskerville"/>
                <a:sym typeface="Libre Baskerville"/>
              </a:endParaRPr>
            </a:p>
          </p:txBody>
        </p:sp>
        <p:grpSp>
          <p:nvGrpSpPr>
            <p:cNvPr id="481" name="Google Shape;481;p6"/>
            <p:cNvGrpSpPr/>
            <p:nvPr/>
          </p:nvGrpSpPr>
          <p:grpSpPr>
            <a:xfrm>
              <a:off x="2880" y="1200"/>
              <a:ext cx="2946" cy="1824"/>
              <a:chOff x="2544" y="1392"/>
              <a:chExt cx="2946" cy="1824"/>
            </a:xfrm>
          </p:grpSpPr>
          <p:sp>
            <p:nvSpPr>
              <p:cNvPr id="482" name="Google Shape;482;p6"/>
              <p:cNvSpPr/>
              <p:nvPr/>
            </p:nvSpPr>
            <p:spPr>
              <a:xfrm>
                <a:off x="2544" y="2640"/>
                <a:ext cx="768" cy="447"/>
              </a:xfrm>
              <a:custGeom>
                <a:rect b="b" l="l" r="r" t="t"/>
                <a:pathLst>
                  <a:path extrusionOk="0" h="447" w="768">
                    <a:moveTo>
                      <a:pt x="426" y="98"/>
                    </a:moveTo>
                    <a:cubicBezTo>
                      <a:pt x="414" y="94"/>
                      <a:pt x="402" y="90"/>
                      <a:pt x="390" y="86"/>
                    </a:cubicBezTo>
                    <a:cubicBezTo>
                      <a:pt x="384" y="84"/>
                      <a:pt x="372" y="80"/>
                      <a:pt x="372" y="80"/>
                    </a:cubicBezTo>
                    <a:cubicBezTo>
                      <a:pt x="339" y="47"/>
                      <a:pt x="256" y="26"/>
                      <a:pt x="210" y="20"/>
                    </a:cubicBezTo>
                    <a:cubicBezTo>
                      <a:pt x="169" y="6"/>
                      <a:pt x="188" y="0"/>
                      <a:pt x="138" y="8"/>
                    </a:cubicBezTo>
                    <a:cubicBezTo>
                      <a:pt x="98" y="35"/>
                      <a:pt x="118" y="79"/>
                      <a:pt x="72" y="110"/>
                    </a:cubicBezTo>
                    <a:cubicBezTo>
                      <a:pt x="56" y="134"/>
                      <a:pt x="61" y="153"/>
                      <a:pt x="36" y="170"/>
                    </a:cubicBezTo>
                    <a:cubicBezTo>
                      <a:pt x="32" y="176"/>
                      <a:pt x="29" y="183"/>
                      <a:pt x="24" y="188"/>
                    </a:cubicBezTo>
                    <a:cubicBezTo>
                      <a:pt x="19" y="193"/>
                      <a:pt x="7" y="193"/>
                      <a:pt x="6" y="200"/>
                    </a:cubicBezTo>
                    <a:cubicBezTo>
                      <a:pt x="0" y="231"/>
                      <a:pt x="9" y="278"/>
                      <a:pt x="36" y="296"/>
                    </a:cubicBezTo>
                    <a:cubicBezTo>
                      <a:pt x="50" y="317"/>
                      <a:pt x="60" y="324"/>
                      <a:pt x="84" y="332"/>
                    </a:cubicBezTo>
                    <a:cubicBezTo>
                      <a:pt x="86" y="338"/>
                      <a:pt x="86" y="346"/>
                      <a:pt x="90" y="350"/>
                    </a:cubicBezTo>
                    <a:cubicBezTo>
                      <a:pt x="94" y="354"/>
                      <a:pt x="104" y="351"/>
                      <a:pt x="108" y="356"/>
                    </a:cubicBezTo>
                    <a:cubicBezTo>
                      <a:pt x="114" y="364"/>
                      <a:pt x="107" y="379"/>
                      <a:pt x="114" y="386"/>
                    </a:cubicBezTo>
                    <a:cubicBezTo>
                      <a:pt x="131" y="403"/>
                      <a:pt x="220" y="403"/>
                      <a:pt x="234" y="404"/>
                    </a:cubicBezTo>
                    <a:cubicBezTo>
                      <a:pt x="277" y="447"/>
                      <a:pt x="312" y="426"/>
                      <a:pt x="354" y="398"/>
                    </a:cubicBezTo>
                    <a:cubicBezTo>
                      <a:pt x="365" y="390"/>
                      <a:pt x="410" y="387"/>
                      <a:pt x="414" y="386"/>
                    </a:cubicBezTo>
                    <a:cubicBezTo>
                      <a:pt x="418" y="380"/>
                      <a:pt x="420" y="372"/>
                      <a:pt x="426" y="368"/>
                    </a:cubicBezTo>
                    <a:cubicBezTo>
                      <a:pt x="433" y="363"/>
                      <a:pt x="445" y="369"/>
                      <a:pt x="450" y="362"/>
                    </a:cubicBezTo>
                    <a:cubicBezTo>
                      <a:pt x="474" y="328"/>
                      <a:pt x="433" y="318"/>
                      <a:pt x="480" y="302"/>
                    </a:cubicBezTo>
                    <a:cubicBezTo>
                      <a:pt x="522" y="239"/>
                      <a:pt x="546" y="253"/>
                      <a:pt x="636" y="248"/>
                    </a:cubicBezTo>
                    <a:cubicBezTo>
                      <a:pt x="644" y="225"/>
                      <a:pt x="647" y="190"/>
                      <a:pt x="672" y="176"/>
                    </a:cubicBezTo>
                    <a:cubicBezTo>
                      <a:pt x="683" y="170"/>
                      <a:pt x="708" y="164"/>
                      <a:pt x="708" y="164"/>
                    </a:cubicBezTo>
                    <a:cubicBezTo>
                      <a:pt x="768" y="171"/>
                      <a:pt x="762" y="152"/>
                      <a:pt x="762" y="188"/>
                    </a:cubicBezTo>
                  </a:path>
                </a:pathLst>
              </a:custGeom>
              <a:noFill/>
              <a:ln cap="flat" cmpd="sng" w="2857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Libre Baskerville"/>
                  <a:ea typeface="Libre Baskerville"/>
                  <a:cs typeface="Libre Baskerville"/>
                  <a:sym typeface="Libre Baskerville"/>
                </a:endParaRPr>
              </a:p>
            </p:txBody>
          </p:sp>
          <p:sp>
            <p:nvSpPr>
              <p:cNvPr id="483" name="Google Shape;483;p6"/>
              <p:cNvSpPr/>
              <p:nvPr/>
            </p:nvSpPr>
            <p:spPr>
              <a:xfrm>
                <a:off x="3264" y="2731"/>
                <a:ext cx="662" cy="407"/>
              </a:xfrm>
              <a:custGeom>
                <a:rect b="b" l="l" r="r" t="t"/>
                <a:pathLst>
                  <a:path extrusionOk="0" h="407" w="662">
                    <a:moveTo>
                      <a:pt x="0" y="83"/>
                    </a:moveTo>
                    <a:cubicBezTo>
                      <a:pt x="47" y="92"/>
                      <a:pt x="86" y="80"/>
                      <a:pt x="132" y="71"/>
                    </a:cubicBezTo>
                    <a:cubicBezTo>
                      <a:pt x="147" y="25"/>
                      <a:pt x="202" y="50"/>
                      <a:pt x="234" y="71"/>
                    </a:cubicBezTo>
                    <a:cubicBezTo>
                      <a:pt x="248" y="114"/>
                      <a:pt x="235" y="100"/>
                      <a:pt x="264" y="119"/>
                    </a:cubicBezTo>
                    <a:cubicBezTo>
                      <a:pt x="268" y="125"/>
                      <a:pt x="271" y="132"/>
                      <a:pt x="276" y="137"/>
                    </a:cubicBezTo>
                    <a:cubicBezTo>
                      <a:pt x="287" y="146"/>
                      <a:pt x="312" y="161"/>
                      <a:pt x="312" y="161"/>
                    </a:cubicBezTo>
                    <a:cubicBezTo>
                      <a:pt x="326" y="182"/>
                      <a:pt x="326" y="195"/>
                      <a:pt x="348" y="209"/>
                    </a:cubicBezTo>
                    <a:cubicBezTo>
                      <a:pt x="366" y="236"/>
                      <a:pt x="416" y="264"/>
                      <a:pt x="450" y="275"/>
                    </a:cubicBezTo>
                    <a:cubicBezTo>
                      <a:pt x="481" y="298"/>
                      <a:pt x="490" y="297"/>
                      <a:pt x="498" y="335"/>
                    </a:cubicBezTo>
                    <a:cubicBezTo>
                      <a:pt x="500" y="357"/>
                      <a:pt x="499" y="380"/>
                      <a:pt x="504" y="401"/>
                    </a:cubicBezTo>
                    <a:cubicBezTo>
                      <a:pt x="506" y="407"/>
                      <a:pt x="506" y="387"/>
                      <a:pt x="510" y="383"/>
                    </a:cubicBezTo>
                    <a:cubicBezTo>
                      <a:pt x="513" y="380"/>
                      <a:pt x="552" y="371"/>
                      <a:pt x="552" y="371"/>
                    </a:cubicBezTo>
                    <a:cubicBezTo>
                      <a:pt x="550" y="353"/>
                      <a:pt x="549" y="335"/>
                      <a:pt x="546" y="317"/>
                    </a:cubicBezTo>
                    <a:cubicBezTo>
                      <a:pt x="545" y="311"/>
                      <a:pt x="538" y="305"/>
                      <a:pt x="540" y="299"/>
                    </a:cubicBezTo>
                    <a:cubicBezTo>
                      <a:pt x="543" y="292"/>
                      <a:pt x="552" y="291"/>
                      <a:pt x="558" y="287"/>
                    </a:cubicBezTo>
                    <a:cubicBezTo>
                      <a:pt x="572" y="289"/>
                      <a:pt x="589" y="284"/>
                      <a:pt x="600" y="293"/>
                    </a:cubicBezTo>
                    <a:cubicBezTo>
                      <a:pt x="606" y="298"/>
                      <a:pt x="586" y="304"/>
                      <a:pt x="588" y="311"/>
                    </a:cubicBezTo>
                    <a:cubicBezTo>
                      <a:pt x="590" y="317"/>
                      <a:pt x="600" y="315"/>
                      <a:pt x="606" y="317"/>
                    </a:cubicBezTo>
                    <a:cubicBezTo>
                      <a:pt x="612" y="313"/>
                      <a:pt x="619" y="311"/>
                      <a:pt x="624" y="305"/>
                    </a:cubicBezTo>
                    <a:cubicBezTo>
                      <a:pt x="662" y="258"/>
                      <a:pt x="551" y="235"/>
                      <a:pt x="528" y="227"/>
                    </a:cubicBezTo>
                    <a:cubicBezTo>
                      <a:pt x="508" y="220"/>
                      <a:pt x="474" y="197"/>
                      <a:pt x="474" y="197"/>
                    </a:cubicBezTo>
                    <a:cubicBezTo>
                      <a:pt x="442" y="149"/>
                      <a:pt x="484" y="207"/>
                      <a:pt x="444" y="167"/>
                    </a:cubicBezTo>
                    <a:cubicBezTo>
                      <a:pt x="416" y="139"/>
                      <a:pt x="400" y="106"/>
                      <a:pt x="366" y="83"/>
                    </a:cubicBezTo>
                    <a:cubicBezTo>
                      <a:pt x="353" y="64"/>
                      <a:pt x="330" y="38"/>
                      <a:pt x="360" y="11"/>
                    </a:cubicBezTo>
                    <a:cubicBezTo>
                      <a:pt x="372" y="0"/>
                      <a:pt x="392" y="15"/>
                      <a:pt x="408" y="17"/>
                    </a:cubicBezTo>
                    <a:cubicBezTo>
                      <a:pt x="417" y="45"/>
                      <a:pt x="433" y="41"/>
                      <a:pt x="462" y="47"/>
                    </a:cubicBezTo>
                    <a:cubicBezTo>
                      <a:pt x="436" y="87"/>
                      <a:pt x="463" y="84"/>
                      <a:pt x="504" y="89"/>
                    </a:cubicBezTo>
                    <a:cubicBezTo>
                      <a:pt x="526" y="155"/>
                      <a:pt x="499" y="130"/>
                      <a:pt x="612" y="137"/>
                    </a:cubicBezTo>
                    <a:cubicBezTo>
                      <a:pt x="605" y="158"/>
                      <a:pt x="612" y="165"/>
                      <a:pt x="612" y="185"/>
                    </a:cubicBezTo>
                  </a:path>
                </a:pathLst>
              </a:custGeom>
              <a:noFill/>
              <a:ln cap="flat" cmpd="sng" w="2857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Libre Baskerville"/>
                  <a:ea typeface="Libre Baskerville"/>
                  <a:cs typeface="Libre Baskerville"/>
                  <a:sym typeface="Libre Baskerville"/>
                </a:endParaRPr>
              </a:p>
            </p:txBody>
          </p:sp>
          <p:sp>
            <p:nvSpPr>
              <p:cNvPr id="484" name="Google Shape;484;p6"/>
              <p:cNvSpPr/>
              <p:nvPr/>
            </p:nvSpPr>
            <p:spPr>
              <a:xfrm>
                <a:off x="3894" y="2609"/>
                <a:ext cx="936" cy="607"/>
              </a:xfrm>
              <a:custGeom>
                <a:rect b="b" l="l" r="r" t="t"/>
                <a:pathLst>
                  <a:path extrusionOk="0" h="607" w="936">
                    <a:moveTo>
                      <a:pt x="0" y="299"/>
                    </a:moveTo>
                    <a:cubicBezTo>
                      <a:pt x="44" y="305"/>
                      <a:pt x="47" y="303"/>
                      <a:pt x="60" y="341"/>
                    </a:cubicBezTo>
                    <a:cubicBezTo>
                      <a:pt x="62" y="359"/>
                      <a:pt x="62" y="377"/>
                      <a:pt x="66" y="395"/>
                    </a:cubicBezTo>
                    <a:cubicBezTo>
                      <a:pt x="77" y="450"/>
                      <a:pt x="93" y="429"/>
                      <a:pt x="132" y="455"/>
                    </a:cubicBezTo>
                    <a:cubicBezTo>
                      <a:pt x="155" y="489"/>
                      <a:pt x="146" y="491"/>
                      <a:pt x="186" y="509"/>
                    </a:cubicBezTo>
                    <a:cubicBezTo>
                      <a:pt x="202" y="516"/>
                      <a:pt x="234" y="533"/>
                      <a:pt x="234" y="533"/>
                    </a:cubicBezTo>
                    <a:cubicBezTo>
                      <a:pt x="207" y="542"/>
                      <a:pt x="183" y="536"/>
                      <a:pt x="156" y="527"/>
                    </a:cubicBezTo>
                    <a:cubicBezTo>
                      <a:pt x="126" y="572"/>
                      <a:pt x="185" y="593"/>
                      <a:pt x="222" y="605"/>
                    </a:cubicBezTo>
                    <a:cubicBezTo>
                      <a:pt x="258" y="596"/>
                      <a:pt x="243" y="607"/>
                      <a:pt x="258" y="563"/>
                    </a:cubicBezTo>
                    <a:cubicBezTo>
                      <a:pt x="270" y="559"/>
                      <a:pt x="294" y="551"/>
                      <a:pt x="294" y="551"/>
                    </a:cubicBezTo>
                    <a:cubicBezTo>
                      <a:pt x="313" y="522"/>
                      <a:pt x="303" y="502"/>
                      <a:pt x="270" y="491"/>
                    </a:cubicBezTo>
                    <a:cubicBezTo>
                      <a:pt x="266" y="485"/>
                      <a:pt x="259" y="480"/>
                      <a:pt x="258" y="473"/>
                    </a:cubicBezTo>
                    <a:cubicBezTo>
                      <a:pt x="250" y="387"/>
                      <a:pt x="294" y="397"/>
                      <a:pt x="342" y="365"/>
                    </a:cubicBezTo>
                    <a:cubicBezTo>
                      <a:pt x="394" y="382"/>
                      <a:pt x="436" y="370"/>
                      <a:pt x="486" y="353"/>
                    </a:cubicBezTo>
                    <a:cubicBezTo>
                      <a:pt x="484" y="341"/>
                      <a:pt x="485" y="328"/>
                      <a:pt x="480" y="317"/>
                    </a:cubicBezTo>
                    <a:cubicBezTo>
                      <a:pt x="474" y="304"/>
                      <a:pt x="456" y="281"/>
                      <a:pt x="456" y="281"/>
                    </a:cubicBezTo>
                    <a:cubicBezTo>
                      <a:pt x="463" y="246"/>
                      <a:pt x="467" y="222"/>
                      <a:pt x="492" y="197"/>
                    </a:cubicBezTo>
                    <a:cubicBezTo>
                      <a:pt x="508" y="133"/>
                      <a:pt x="497" y="132"/>
                      <a:pt x="546" y="83"/>
                    </a:cubicBezTo>
                    <a:cubicBezTo>
                      <a:pt x="573" y="56"/>
                      <a:pt x="541" y="71"/>
                      <a:pt x="576" y="59"/>
                    </a:cubicBezTo>
                    <a:cubicBezTo>
                      <a:pt x="624" y="67"/>
                      <a:pt x="600" y="61"/>
                      <a:pt x="648" y="77"/>
                    </a:cubicBezTo>
                    <a:cubicBezTo>
                      <a:pt x="654" y="79"/>
                      <a:pt x="666" y="83"/>
                      <a:pt x="666" y="83"/>
                    </a:cubicBezTo>
                    <a:cubicBezTo>
                      <a:pt x="616" y="117"/>
                      <a:pt x="653" y="124"/>
                      <a:pt x="690" y="131"/>
                    </a:cubicBezTo>
                    <a:cubicBezTo>
                      <a:pt x="696" y="153"/>
                      <a:pt x="695" y="183"/>
                      <a:pt x="738" y="149"/>
                    </a:cubicBezTo>
                    <a:cubicBezTo>
                      <a:pt x="751" y="139"/>
                      <a:pt x="756" y="53"/>
                      <a:pt x="762" y="41"/>
                    </a:cubicBezTo>
                    <a:cubicBezTo>
                      <a:pt x="775" y="14"/>
                      <a:pt x="817" y="14"/>
                      <a:pt x="840" y="11"/>
                    </a:cubicBezTo>
                    <a:cubicBezTo>
                      <a:pt x="846" y="9"/>
                      <a:pt x="854" y="0"/>
                      <a:pt x="858" y="5"/>
                    </a:cubicBezTo>
                    <a:cubicBezTo>
                      <a:pt x="863" y="12"/>
                      <a:pt x="852" y="21"/>
                      <a:pt x="852" y="29"/>
                    </a:cubicBezTo>
                    <a:cubicBezTo>
                      <a:pt x="852" y="49"/>
                      <a:pt x="849" y="71"/>
                      <a:pt x="858" y="89"/>
                    </a:cubicBezTo>
                    <a:cubicBezTo>
                      <a:pt x="872" y="117"/>
                      <a:pt x="913" y="114"/>
                      <a:pt x="936" y="125"/>
                    </a:cubicBezTo>
                  </a:path>
                </a:pathLst>
              </a:custGeom>
              <a:noFill/>
              <a:ln cap="flat" cmpd="sng" w="2857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Libre Baskerville"/>
                  <a:ea typeface="Libre Baskerville"/>
                  <a:cs typeface="Libre Baskerville"/>
                  <a:sym typeface="Libre Baskerville"/>
                </a:endParaRPr>
              </a:p>
            </p:txBody>
          </p:sp>
          <p:sp>
            <p:nvSpPr>
              <p:cNvPr id="485" name="Google Shape;485;p6"/>
              <p:cNvSpPr/>
              <p:nvPr/>
            </p:nvSpPr>
            <p:spPr>
              <a:xfrm>
                <a:off x="4830" y="1392"/>
                <a:ext cx="660" cy="1420"/>
              </a:xfrm>
              <a:custGeom>
                <a:rect b="b" l="l" r="r" t="t"/>
                <a:pathLst>
                  <a:path extrusionOk="0" h="1420" w="660">
                    <a:moveTo>
                      <a:pt x="0" y="1344"/>
                    </a:moveTo>
                    <a:cubicBezTo>
                      <a:pt x="6" y="1345"/>
                      <a:pt x="80" y="1351"/>
                      <a:pt x="96" y="1356"/>
                    </a:cubicBezTo>
                    <a:cubicBezTo>
                      <a:pt x="132" y="1368"/>
                      <a:pt x="133" y="1374"/>
                      <a:pt x="180" y="1380"/>
                    </a:cubicBezTo>
                    <a:cubicBezTo>
                      <a:pt x="206" y="1397"/>
                      <a:pt x="214" y="1401"/>
                      <a:pt x="246" y="1392"/>
                    </a:cubicBezTo>
                    <a:cubicBezTo>
                      <a:pt x="258" y="1389"/>
                      <a:pt x="270" y="1384"/>
                      <a:pt x="282" y="1380"/>
                    </a:cubicBezTo>
                    <a:cubicBezTo>
                      <a:pt x="288" y="1378"/>
                      <a:pt x="300" y="1374"/>
                      <a:pt x="300" y="1374"/>
                    </a:cubicBezTo>
                    <a:cubicBezTo>
                      <a:pt x="361" y="1381"/>
                      <a:pt x="419" y="1392"/>
                      <a:pt x="480" y="1398"/>
                    </a:cubicBezTo>
                    <a:cubicBezTo>
                      <a:pt x="546" y="1420"/>
                      <a:pt x="503" y="1411"/>
                      <a:pt x="612" y="1404"/>
                    </a:cubicBezTo>
                    <a:cubicBezTo>
                      <a:pt x="601" y="1372"/>
                      <a:pt x="585" y="1374"/>
                      <a:pt x="552" y="1368"/>
                    </a:cubicBezTo>
                    <a:cubicBezTo>
                      <a:pt x="540" y="1360"/>
                      <a:pt x="530" y="1349"/>
                      <a:pt x="516" y="1344"/>
                    </a:cubicBezTo>
                    <a:cubicBezTo>
                      <a:pt x="504" y="1340"/>
                      <a:pt x="480" y="1332"/>
                      <a:pt x="480" y="1332"/>
                    </a:cubicBezTo>
                    <a:cubicBezTo>
                      <a:pt x="476" y="1326"/>
                      <a:pt x="473" y="1319"/>
                      <a:pt x="468" y="1314"/>
                    </a:cubicBezTo>
                    <a:cubicBezTo>
                      <a:pt x="463" y="1309"/>
                      <a:pt x="455" y="1307"/>
                      <a:pt x="450" y="1302"/>
                    </a:cubicBezTo>
                    <a:cubicBezTo>
                      <a:pt x="401" y="1246"/>
                      <a:pt x="448" y="1281"/>
                      <a:pt x="408" y="1254"/>
                    </a:cubicBezTo>
                    <a:cubicBezTo>
                      <a:pt x="398" y="1224"/>
                      <a:pt x="364" y="1193"/>
                      <a:pt x="414" y="1176"/>
                    </a:cubicBezTo>
                    <a:cubicBezTo>
                      <a:pt x="458" y="1110"/>
                      <a:pt x="393" y="1211"/>
                      <a:pt x="432" y="1134"/>
                    </a:cubicBezTo>
                    <a:cubicBezTo>
                      <a:pt x="473" y="1051"/>
                      <a:pt x="445" y="1130"/>
                      <a:pt x="462" y="1080"/>
                    </a:cubicBezTo>
                    <a:cubicBezTo>
                      <a:pt x="451" y="1037"/>
                      <a:pt x="433" y="997"/>
                      <a:pt x="396" y="972"/>
                    </a:cubicBezTo>
                    <a:cubicBezTo>
                      <a:pt x="389" y="952"/>
                      <a:pt x="379" y="938"/>
                      <a:pt x="372" y="918"/>
                    </a:cubicBezTo>
                    <a:cubicBezTo>
                      <a:pt x="378" y="835"/>
                      <a:pt x="383" y="750"/>
                      <a:pt x="474" y="720"/>
                    </a:cubicBezTo>
                    <a:cubicBezTo>
                      <a:pt x="533" y="728"/>
                      <a:pt x="539" y="732"/>
                      <a:pt x="606" y="726"/>
                    </a:cubicBezTo>
                    <a:cubicBezTo>
                      <a:pt x="634" y="719"/>
                      <a:pt x="644" y="714"/>
                      <a:pt x="660" y="690"/>
                    </a:cubicBezTo>
                    <a:cubicBezTo>
                      <a:pt x="653" y="654"/>
                      <a:pt x="649" y="633"/>
                      <a:pt x="618" y="612"/>
                    </a:cubicBezTo>
                    <a:cubicBezTo>
                      <a:pt x="611" y="601"/>
                      <a:pt x="608" y="586"/>
                      <a:pt x="600" y="576"/>
                    </a:cubicBezTo>
                    <a:cubicBezTo>
                      <a:pt x="595" y="570"/>
                      <a:pt x="587" y="569"/>
                      <a:pt x="582" y="564"/>
                    </a:cubicBezTo>
                    <a:cubicBezTo>
                      <a:pt x="569" y="553"/>
                      <a:pt x="558" y="540"/>
                      <a:pt x="546" y="528"/>
                    </a:cubicBezTo>
                    <a:cubicBezTo>
                      <a:pt x="540" y="522"/>
                      <a:pt x="528" y="510"/>
                      <a:pt x="528" y="510"/>
                    </a:cubicBezTo>
                    <a:cubicBezTo>
                      <a:pt x="521" y="489"/>
                      <a:pt x="478" y="442"/>
                      <a:pt x="456" y="432"/>
                    </a:cubicBezTo>
                    <a:cubicBezTo>
                      <a:pt x="444" y="427"/>
                      <a:pt x="420" y="420"/>
                      <a:pt x="420" y="420"/>
                    </a:cubicBezTo>
                    <a:cubicBezTo>
                      <a:pt x="393" y="393"/>
                      <a:pt x="375" y="361"/>
                      <a:pt x="354" y="330"/>
                    </a:cubicBezTo>
                    <a:cubicBezTo>
                      <a:pt x="346" y="318"/>
                      <a:pt x="342" y="302"/>
                      <a:pt x="330" y="294"/>
                    </a:cubicBezTo>
                    <a:cubicBezTo>
                      <a:pt x="298" y="273"/>
                      <a:pt x="317" y="287"/>
                      <a:pt x="276" y="246"/>
                    </a:cubicBezTo>
                    <a:cubicBezTo>
                      <a:pt x="270" y="240"/>
                      <a:pt x="258" y="228"/>
                      <a:pt x="258" y="228"/>
                    </a:cubicBezTo>
                    <a:cubicBezTo>
                      <a:pt x="244" y="185"/>
                      <a:pt x="264" y="237"/>
                      <a:pt x="234" y="192"/>
                    </a:cubicBezTo>
                    <a:cubicBezTo>
                      <a:pt x="229" y="184"/>
                      <a:pt x="223" y="148"/>
                      <a:pt x="222" y="144"/>
                    </a:cubicBezTo>
                    <a:cubicBezTo>
                      <a:pt x="224" y="102"/>
                      <a:pt x="225" y="60"/>
                      <a:pt x="228" y="18"/>
                    </a:cubicBezTo>
                    <a:cubicBezTo>
                      <a:pt x="229" y="12"/>
                      <a:pt x="234" y="0"/>
                      <a:pt x="234" y="0"/>
                    </a:cubicBezTo>
                  </a:path>
                </a:pathLst>
              </a:custGeom>
              <a:noFill/>
              <a:ln cap="flat" cmpd="sng" w="2857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Libre Baskerville"/>
                  <a:ea typeface="Libre Baskerville"/>
                  <a:cs typeface="Libre Baskerville"/>
                  <a:sym typeface="Libre Baskerville"/>
                </a:endParaRPr>
              </a:p>
            </p:txBody>
          </p:sp>
        </p:grpSp>
      </p:grpSp>
      <p:sp>
        <p:nvSpPr>
          <p:cNvPr id="486" name="Google Shape;486;p6"/>
          <p:cNvSpPr/>
          <p:nvPr/>
        </p:nvSpPr>
        <p:spPr>
          <a:xfrm>
            <a:off x="8644133" y="650414"/>
            <a:ext cx="845831" cy="376561"/>
          </a:xfrm>
          <a:prstGeom prst="wedgeRoundRectCallout">
            <a:avLst>
              <a:gd fmla="val -39773" name="adj1"/>
              <a:gd fmla="val 107500" name="adj2"/>
              <a:gd fmla="val 16667" name="adj3"/>
            </a:avLst>
          </a:prstGeom>
          <a:solidFill>
            <a:srgbClr val="00CC66"/>
          </a:solidFill>
          <a:ln cap="flat" cmpd="sng" w="9525">
            <a:solidFill>
              <a:schemeClr val="lt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Times New Roman"/>
                <a:ea typeface="Times New Roman"/>
                <a:cs typeface="Times New Roman"/>
                <a:sym typeface="Times New Roman"/>
              </a:rPr>
              <a:t>71</a:t>
            </a:r>
            <a:r>
              <a:rPr baseline="30000" lang="en-US" sz="1800">
                <a:solidFill>
                  <a:srgbClr val="000000"/>
                </a:solidFill>
                <a:latin typeface="Times New Roman"/>
                <a:ea typeface="Times New Roman"/>
                <a:cs typeface="Times New Roman"/>
                <a:sym typeface="Times New Roman"/>
              </a:rPr>
              <a:t>0 </a:t>
            </a:r>
            <a:r>
              <a:rPr lang="en-US" sz="1800">
                <a:solidFill>
                  <a:srgbClr val="000000"/>
                </a:solidFill>
                <a:latin typeface="Times New Roman"/>
                <a:ea typeface="Times New Roman"/>
                <a:cs typeface="Times New Roman"/>
                <a:sym typeface="Times New Roman"/>
              </a:rPr>
              <a:t>B</a:t>
            </a:r>
            <a:endParaRPr/>
          </a:p>
        </p:txBody>
      </p:sp>
      <p:sp>
        <p:nvSpPr>
          <p:cNvPr id="487" name="Google Shape;487;p6"/>
          <p:cNvSpPr/>
          <p:nvPr/>
        </p:nvSpPr>
        <p:spPr>
          <a:xfrm>
            <a:off x="8629848" y="1260014"/>
            <a:ext cx="168204" cy="150624"/>
          </a:xfrm>
          <a:prstGeom prst="ellipse">
            <a:avLst/>
          </a:prstGeom>
          <a:solidFill>
            <a:srgbClr val="FF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Libre Baskerville"/>
              <a:ea typeface="Libre Baskerville"/>
              <a:cs typeface="Libre Baskerville"/>
              <a:sym typeface="Libre Baskerville"/>
            </a:endParaRPr>
          </a:p>
        </p:txBody>
      </p:sp>
      <p:sp>
        <p:nvSpPr>
          <p:cNvPr id="488" name="Google Shape;488;p6"/>
          <p:cNvSpPr/>
          <p:nvPr/>
        </p:nvSpPr>
        <p:spPr>
          <a:xfrm>
            <a:off x="5900933" y="4194803"/>
            <a:ext cx="845831" cy="376561"/>
          </a:xfrm>
          <a:prstGeom prst="wedgeRoundRectCallout">
            <a:avLst>
              <a:gd fmla="val -4167" name="adj1"/>
              <a:gd fmla="val -116250" name="adj2"/>
              <a:gd fmla="val 16667" name="adj3"/>
            </a:avLst>
          </a:prstGeom>
          <a:solidFill>
            <a:srgbClr val="00CC66"/>
          </a:solidFill>
          <a:ln cap="flat" cmpd="sng" w="9525">
            <a:solidFill>
              <a:schemeClr val="lt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Times New Roman"/>
                <a:ea typeface="Times New Roman"/>
                <a:cs typeface="Times New Roman"/>
                <a:sym typeface="Times New Roman"/>
              </a:rPr>
              <a:t> </a:t>
            </a:r>
            <a:r>
              <a:rPr lang="en-US" sz="1600">
                <a:solidFill>
                  <a:srgbClr val="000000"/>
                </a:solidFill>
                <a:latin typeface="Times New Roman"/>
                <a:ea typeface="Times New Roman"/>
                <a:cs typeface="Times New Roman"/>
                <a:sym typeface="Times New Roman"/>
              </a:rPr>
              <a:t>36 </a:t>
            </a:r>
            <a:r>
              <a:rPr baseline="30000" lang="en-US" sz="1600">
                <a:solidFill>
                  <a:srgbClr val="000000"/>
                </a:solidFill>
                <a:latin typeface="Times New Roman"/>
                <a:ea typeface="Times New Roman"/>
                <a:cs typeface="Times New Roman"/>
                <a:sym typeface="Times New Roman"/>
              </a:rPr>
              <a:t>0</a:t>
            </a:r>
            <a:r>
              <a:rPr lang="en-US" sz="1600">
                <a:solidFill>
                  <a:srgbClr val="000000"/>
                </a:solidFill>
                <a:latin typeface="Times New Roman"/>
                <a:ea typeface="Times New Roman"/>
                <a:cs typeface="Times New Roman"/>
                <a:sym typeface="Times New Roman"/>
              </a:rPr>
              <a:t> B</a:t>
            </a:r>
            <a:endParaRPr/>
          </a:p>
        </p:txBody>
      </p:sp>
      <p:sp>
        <p:nvSpPr>
          <p:cNvPr id="489" name="Google Shape;489;p6"/>
          <p:cNvSpPr/>
          <p:nvPr/>
        </p:nvSpPr>
        <p:spPr>
          <a:xfrm>
            <a:off x="6281933" y="3813803"/>
            <a:ext cx="166603" cy="150624"/>
          </a:xfrm>
          <a:prstGeom prst="ellipse">
            <a:avLst/>
          </a:prstGeom>
          <a:solidFill>
            <a:srgbClr val="FF00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Libre Baskerville"/>
              <a:ea typeface="Libre Baskerville"/>
              <a:cs typeface="Libre Baskerville"/>
              <a:sym typeface="Libre Baskerville"/>
            </a:endParaRPr>
          </a:p>
        </p:txBody>
      </p:sp>
      <p:sp>
        <p:nvSpPr>
          <p:cNvPr id="490" name="Google Shape;490;p6"/>
          <p:cNvSpPr/>
          <p:nvPr/>
        </p:nvSpPr>
        <p:spPr>
          <a:xfrm>
            <a:off x="6053334" y="2818848"/>
            <a:ext cx="1028179" cy="376561"/>
          </a:xfrm>
          <a:prstGeom prst="wedgeRoundRectCallout">
            <a:avLst>
              <a:gd fmla="val -43128" name="adj1"/>
              <a:gd fmla="val 140893" name="adj2"/>
              <a:gd fmla="val 16667" name="adj3"/>
            </a:avLst>
          </a:prstGeom>
          <a:solidFill>
            <a:srgbClr val="00CC66"/>
          </a:solidFill>
          <a:ln cap="flat" cmpd="sng" w="9525">
            <a:solidFill>
              <a:schemeClr val="lt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Libre Baskerville"/>
                <a:ea typeface="Libre Baskerville"/>
                <a:cs typeface="Libre Baskerville"/>
                <a:sym typeface="Libre Baskerville"/>
              </a:rPr>
              <a:t>9</a:t>
            </a:r>
            <a:r>
              <a:rPr baseline="30000" lang="en-US" sz="1800">
                <a:solidFill>
                  <a:srgbClr val="000000"/>
                </a:solidFill>
                <a:latin typeface="Libre Baskerville"/>
                <a:ea typeface="Libre Baskerville"/>
                <a:cs typeface="Libre Baskerville"/>
                <a:sym typeface="Libre Baskerville"/>
              </a:rPr>
              <a:t>0</a:t>
            </a:r>
            <a:r>
              <a:rPr lang="en-US" sz="1800">
                <a:solidFill>
                  <a:srgbClr val="000000"/>
                </a:solidFill>
                <a:latin typeface="Libre Baskerville"/>
                <a:ea typeface="Libre Baskerville"/>
                <a:cs typeface="Libre Baskerville"/>
                <a:sym typeface="Libre Baskerville"/>
              </a:rPr>
              <a:t>32’T</a:t>
            </a:r>
            <a:endParaRPr sz="1600">
              <a:solidFill>
                <a:srgbClr val="FF0000"/>
              </a:solidFill>
              <a:latin typeface="Times New Roman"/>
              <a:ea typeface="Times New Roman"/>
              <a:cs typeface="Times New Roman"/>
              <a:sym typeface="Times New Roman"/>
            </a:endParaRPr>
          </a:p>
        </p:txBody>
      </p:sp>
      <p:sp>
        <p:nvSpPr>
          <p:cNvPr id="491" name="Google Shape;491;p6"/>
          <p:cNvSpPr/>
          <p:nvPr/>
        </p:nvSpPr>
        <p:spPr>
          <a:xfrm>
            <a:off x="6016321" y="3456751"/>
            <a:ext cx="166603" cy="150624"/>
          </a:xfrm>
          <a:prstGeom prst="ellipse">
            <a:avLst/>
          </a:prstGeom>
          <a:solidFill>
            <a:srgbClr val="FF00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Libre Baskerville"/>
              <a:ea typeface="Libre Baskerville"/>
              <a:cs typeface="Libre Baskerville"/>
              <a:sym typeface="Libre Baskerville"/>
            </a:endParaRPr>
          </a:p>
        </p:txBody>
      </p:sp>
      <p:sp>
        <p:nvSpPr>
          <p:cNvPr id="492" name="Google Shape;492;p6"/>
          <p:cNvSpPr/>
          <p:nvPr/>
        </p:nvSpPr>
        <p:spPr>
          <a:xfrm>
            <a:off x="9998318" y="406587"/>
            <a:ext cx="1094087" cy="413140"/>
          </a:xfrm>
          <a:prstGeom prst="wedgeRoundRectCallout">
            <a:avLst>
              <a:gd fmla="val -43234" name="adj1"/>
              <a:gd fmla="val 98084" name="adj2"/>
              <a:gd fmla="val 16667" name="adj3"/>
            </a:avLst>
          </a:prstGeom>
          <a:solidFill>
            <a:srgbClr val="00CC66"/>
          </a:solidFill>
          <a:ln cap="flat" cmpd="sng" w="9525">
            <a:solidFill>
              <a:schemeClr val="lt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Libre Baskerville"/>
                <a:ea typeface="Libre Baskerville"/>
                <a:cs typeface="Libre Baskerville"/>
                <a:sym typeface="Libre Baskerville"/>
              </a:rPr>
              <a:t>66</a:t>
            </a:r>
            <a:r>
              <a:rPr baseline="30000" lang="en-US" sz="1800">
                <a:solidFill>
                  <a:srgbClr val="000000"/>
                </a:solidFill>
                <a:latin typeface="Libre Baskerville"/>
                <a:ea typeface="Libre Baskerville"/>
                <a:cs typeface="Libre Baskerville"/>
                <a:sym typeface="Libre Baskerville"/>
              </a:rPr>
              <a:t>0</a:t>
            </a:r>
            <a:r>
              <a:rPr lang="en-US" sz="1800">
                <a:solidFill>
                  <a:srgbClr val="000000"/>
                </a:solidFill>
                <a:latin typeface="Libre Baskerville"/>
                <a:ea typeface="Libre Baskerville"/>
                <a:cs typeface="Libre Baskerville"/>
                <a:sym typeface="Libre Baskerville"/>
              </a:rPr>
              <a:t>12’ Đ</a:t>
            </a:r>
            <a:endParaRPr/>
          </a:p>
        </p:txBody>
      </p:sp>
      <p:sp>
        <p:nvSpPr>
          <p:cNvPr id="493" name="Google Shape;493;p6"/>
          <p:cNvSpPr/>
          <p:nvPr/>
        </p:nvSpPr>
        <p:spPr>
          <a:xfrm>
            <a:off x="10066656" y="1007466"/>
            <a:ext cx="166578" cy="142028"/>
          </a:xfrm>
          <a:prstGeom prst="ellipse">
            <a:avLst/>
          </a:prstGeom>
          <a:solidFill>
            <a:srgbClr val="FF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Libre Baskerville"/>
              <a:ea typeface="Libre Baskerville"/>
              <a:cs typeface="Libre Baskerville"/>
              <a:sym typeface="Libre Baskerville"/>
            </a:endParaRPr>
          </a:p>
        </p:txBody>
      </p:sp>
      <p:sp>
        <p:nvSpPr>
          <p:cNvPr id="494" name="Google Shape;494;p6"/>
          <p:cNvSpPr/>
          <p:nvPr/>
        </p:nvSpPr>
        <p:spPr>
          <a:xfrm>
            <a:off x="381878" y="1398673"/>
            <a:ext cx="3944257" cy="461665"/>
          </a:xfrm>
          <a:custGeom>
            <a:rect b="b" l="l" r="r" t="t"/>
            <a:pathLst>
              <a:path extrusionOk="0" h="120000" w="120000">
                <a:moveTo>
                  <a:pt x="0" y="0"/>
                </a:moveTo>
                <a:lnTo>
                  <a:pt x="120000" y="0"/>
                </a:lnTo>
                <a:lnTo>
                  <a:pt x="120000" y="120000"/>
                </a:lnTo>
                <a:lnTo>
                  <a:pt x="0" y="120000"/>
                </a:lnTo>
                <a:close/>
              </a:path>
            </a:pathLst>
          </a:custGeom>
          <a:solidFill>
            <a:schemeClr val="lt1"/>
          </a:solid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US" sz="2400">
                <a:solidFill>
                  <a:srgbClr val="0000CC"/>
                </a:solidFill>
                <a:latin typeface="Times New Roman"/>
                <a:ea typeface="Times New Roman"/>
                <a:cs typeface="Times New Roman"/>
                <a:sym typeface="Times New Roman"/>
              </a:rPr>
              <a:t> cực Bắc: Mũi Noockin 71</a:t>
            </a:r>
            <a:r>
              <a:rPr b="1" baseline="30000" lang="en-US" sz="2400">
                <a:solidFill>
                  <a:srgbClr val="0000CC"/>
                </a:solidFill>
                <a:latin typeface="Times New Roman"/>
                <a:ea typeface="Times New Roman"/>
                <a:cs typeface="Times New Roman"/>
                <a:sym typeface="Times New Roman"/>
              </a:rPr>
              <a:t>0</a:t>
            </a:r>
            <a:r>
              <a:rPr b="1" lang="en-US" sz="2400">
                <a:solidFill>
                  <a:srgbClr val="0000CC"/>
                </a:solidFill>
                <a:latin typeface="Times New Roman"/>
                <a:ea typeface="Times New Roman"/>
                <a:cs typeface="Times New Roman"/>
                <a:sym typeface="Times New Roman"/>
              </a:rPr>
              <a:t> B</a:t>
            </a:r>
            <a:endParaRPr/>
          </a:p>
        </p:txBody>
      </p:sp>
      <p:sp>
        <p:nvSpPr>
          <p:cNvPr id="495" name="Google Shape;495;p6"/>
          <p:cNvSpPr/>
          <p:nvPr/>
        </p:nvSpPr>
        <p:spPr>
          <a:xfrm>
            <a:off x="358927" y="1932073"/>
            <a:ext cx="3741690" cy="461665"/>
          </a:xfrm>
          <a:custGeom>
            <a:rect b="b" l="l" r="r" t="t"/>
            <a:pathLst>
              <a:path extrusionOk="0" h="120000" w="120000">
                <a:moveTo>
                  <a:pt x="0" y="0"/>
                </a:moveTo>
                <a:lnTo>
                  <a:pt x="120000" y="0"/>
                </a:lnTo>
                <a:lnTo>
                  <a:pt x="120000" y="120000"/>
                </a:lnTo>
                <a:lnTo>
                  <a:pt x="0" y="120000"/>
                </a:lnTo>
                <a:close/>
              </a:path>
            </a:pathLst>
          </a:custGeom>
          <a:solidFill>
            <a:schemeClr val="lt1"/>
          </a:solid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US" sz="2400">
                <a:solidFill>
                  <a:srgbClr val="0000CC"/>
                </a:solidFill>
                <a:latin typeface="Arial Narrow"/>
                <a:ea typeface="Arial Narrow"/>
                <a:cs typeface="Arial Narrow"/>
                <a:sym typeface="Arial Narrow"/>
              </a:rPr>
              <a:t> Cùc Nam: Mòi  Mar¬ki  36</a:t>
            </a:r>
            <a:r>
              <a:rPr b="1" baseline="30000" lang="en-US" sz="2400">
                <a:solidFill>
                  <a:srgbClr val="0000CC"/>
                </a:solidFill>
                <a:latin typeface="Times New Roman"/>
                <a:ea typeface="Times New Roman"/>
                <a:cs typeface="Times New Roman"/>
                <a:sym typeface="Times New Roman"/>
              </a:rPr>
              <a:t>0</a:t>
            </a:r>
            <a:r>
              <a:rPr b="1" lang="en-US" sz="2400">
                <a:solidFill>
                  <a:srgbClr val="0000CC"/>
                </a:solidFill>
                <a:latin typeface="Arial Narrow"/>
                <a:ea typeface="Arial Narrow"/>
                <a:cs typeface="Arial Narrow"/>
                <a:sym typeface="Arial Narrow"/>
              </a:rPr>
              <a:t> B</a:t>
            </a:r>
            <a:endParaRPr/>
          </a:p>
        </p:txBody>
      </p:sp>
      <p:sp>
        <p:nvSpPr>
          <p:cNvPr id="496" name="Google Shape;496;p6"/>
          <p:cNvSpPr/>
          <p:nvPr/>
        </p:nvSpPr>
        <p:spPr>
          <a:xfrm>
            <a:off x="106375" y="2397985"/>
            <a:ext cx="4281625" cy="461665"/>
          </a:xfrm>
          <a:custGeom>
            <a:rect b="b" l="l" r="r" t="t"/>
            <a:pathLst>
              <a:path extrusionOk="0" h="120000" w="120000">
                <a:moveTo>
                  <a:pt x="0" y="0"/>
                </a:moveTo>
                <a:lnTo>
                  <a:pt x="120000" y="0"/>
                </a:lnTo>
                <a:lnTo>
                  <a:pt x="120000" y="120000"/>
                </a:lnTo>
                <a:lnTo>
                  <a:pt x="0" y="120000"/>
                </a:lnTo>
                <a:close/>
              </a:path>
            </a:pathLst>
          </a:custGeom>
          <a:solidFill>
            <a:schemeClr val="lt1"/>
          </a:solid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2400">
                <a:solidFill>
                  <a:srgbClr val="0000CC"/>
                </a:solidFill>
                <a:latin typeface="Times New Roman"/>
                <a:ea typeface="Times New Roman"/>
                <a:cs typeface="Times New Roman"/>
                <a:sym typeface="Times New Roman"/>
              </a:rPr>
              <a:t> Cực Tây: Mũi Rôca 9</a:t>
            </a:r>
            <a:r>
              <a:rPr b="1" baseline="30000" lang="en-US" sz="2400">
                <a:solidFill>
                  <a:srgbClr val="0000CC"/>
                </a:solidFill>
                <a:latin typeface="Times New Roman"/>
                <a:ea typeface="Times New Roman"/>
                <a:cs typeface="Times New Roman"/>
                <a:sym typeface="Times New Roman"/>
              </a:rPr>
              <a:t>0</a:t>
            </a:r>
            <a:r>
              <a:rPr b="1" lang="en-US" sz="2400">
                <a:solidFill>
                  <a:srgbClr val="0000CC"/>
                </a:solidFill>
                <a:latin typeface="Times New Roman"/>
                <a:ea typeface="Times New Roman"/>
                <a:cs typeface="Times New Roman"/>
                <a:sym typeface="Times New Roman"/>
              </a:rPr>
              <a:t>32’T</a:t>
            </a:r>
            <a:endParaRPr/>
          </a:p>
        </p:txBody>
      </p:sp>
      <p:sp>
        <p:nvSpPr>
          <p:cNvPr id="497" name="Google Shape;497;p6"/>
          <p:cNvSpPr/>
          <p:nvPr/>
        </p:nvSpPr>
        <p:spPr>
          <a:xfrm>
            <a:off x="350216" y="2916149"/>
            <a:ext cx="3419475" cy="461665"/>
          </a:xfrm>
          <a:custGeom>
            <a:rect b="b" l="l" r="r" t="t"/>
            <a:pathLst>
              <a:path extrusionOk="0" h="120000" w="120000">
                <a:moveTo>
                  <a:pt x="0" y="0"/>
                </a:moveTo>
                <a:lnTo>
                  <a:pt x="120000" y="0"/>
                </a:lnTo>
                <a:lnTo>
                  <a:pt x="120000" y="120000"/>
                </a:lnTo>
                <a:lnTo>
                  <a:pt x="0" y="120000"/>
                </a:lnTo>
                <a:close/>
              </a:path>
            </a:pathLst>
          </a:custGeom>
          <a:solidFill>
            <a:schemeClr val="lt1"/>
          </a:solid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US" sz="2400">
                <a:solidFill>
                  <a:srgbClr val="0000CC"/>
                </a:solidFill>
                <a:latin typeface="Times New Roman"/>
                <a:ea typeface="Times New Roman"/>
                <a:cs typeface="Times New Roman"/>
                <a:sym typeface="Times New Roman"/>
              </a:rPr>
              <a:t> Cực Đông: 66</a:t>
            </a:r>
            <a:r>
              <a:rPr b="1" baseline="30000" lang="en-US" sz="2400">
                <a:solidFill>
                  <a:srgbClr val="0000CC"/>
                </a:solidFill>
                <a:latin typeface="Times New Roman"/>
                <a:ea typeface="Times New Roman"/>
                <a:cs typeface="Times New Roman"/>
                <a:sym typeface="Times New Roman"/>
              </a:rPr>
              <a:t>0</a:t>
            </a:r>
            <a:r>
              <a:rPr b="1" lang="en-US" sz="2400">
                <a:solidFill>
                  <a:srgbClr val="0000CC"/>
                </a:solidFill>
                <a:latin typeface="Times New Roman"/>
                <a:ea typeface="Times New Roman"/>
                <a:cs typeface="Times New Roman"/>
                <a:sym typeface="Times New Roman"/>
              </a:rPr>
              <a:t>12’ Đ</a:t>
            </a:r>
            <a:endParaRPr/>
          </a:p>
        </p:txBody>
      </p:sp>
      <p:sp>
        <p:nvSpPr>
          <p:cNvPr id="498" name="Google Shape;498;p6"/>
          <p:cNvSpPr/>
          <p:nvPr/>
        </p:nvSpPr>
        <p:spPr>
          <a:xfrm>
            <a:off x="159069" y="395688"/>
            <a:ext cx="4071566" cy="954107"/>
          </a:xfrm>
          <a:custGeom>
            <a:rect b="b" l="l" r="r" t="t"/>
            <a:pathLst>
              <a:path extrusionOk="0" h="120000" w="120000">
                <a:moveTo>
                  <a:pt x="0" y="0"/>
                </a:moveTo>
                <a:lnTo>
                  <a:pt x="120000" y="0"/>
                </a:lnTo>
                <a:lnTo>
                  <a:pt x="120000" y="120000"/>
                </a:lnTo>
                <a:lnTo>
                  <a:pt x="0" y="120000"/>
                </a:lnTo>
                <a:close/>
              </a:path>
            </a:pathLst>
          </a:custGeom>
          <a:solidFill>
            <a:schemeClr val="lt1"/>
          </a:solid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2800">
                <a:solidFill>
                  <a:srgbClr val="FF0000"/>
                </a:solidFill>
                <a:latin typeface="Times New Roman"/>
                <a:ea typeface="Times New Roman"/>
                <a:cs typeface="Times New Roman"/>
                <a:sym typeface="Times New Roman"/>
              </a:rPr>
              <a:t> </a:t>
            </a:r>
            <a:r>
              <a:rPr b="1" i="1" lang="en-US" sz="2800">
                <a:solidFill>
                  <a:srgbClr val="FF0000"/>
                </a:solidFill>
                <a:latin typeface="Times New Roman"/>
                <a:ea typeface="Times New Roman"/>
                <a:cs typeface="Times New Roman"/>
                <a:sym typeface="Times New Roman"/>
              </a:rPr>
              <a:t>? C</a:t>
            </a:r>
            <a:r>
              <a:rPr i="1" lang="en-US" sz="2800">
                <a:solidFill>
                  <a:srgbClr val="FF0000"/>
                </a:solidFill>
                <a:latin typeface="Times New Roman"/>
                <a:ea typeface="Times New Roman"/>
                <a:cs typeface="Times New Roman"/>
                <a:sym typeface="Times New Roman"/>
              </a:rPr>
              <a:t>hâu Âu nằm ở khoảng giữa các vĩ tuyến nào? </a:t>
            </a:r>
            <a:endParaRPr i="1" sz="2800">
              <a:solidFill>
                <a:srgbClr val="FF0000"/>
              </a:solidFill>
              <a:latin typeface="Times New Roman"/>
              <a:ea typeface="Times New Roman"/>
              <a:cs typeface="Times New Roman"/>
              <a:sym typeface="Times New Roman"/>
            </a:endParaRPr>
          </a:p>
        </p:txBody>
      </p:sp>
      <p:sp>
        <p:nvSpPr>
          <p:cNvPr id="499" name="Google Shape;499;p6"/>
          <p:cNvSpPr/>
          <p:nvPr/>
        </p:nvSpPr>
        <p:spPr>
          <a:xfrm>
            <a:off x="524556" y="3676378"/>
            <a:ext cx="4448085" cy="954107"/>
          </a:xfrm>
          <a:custGeom>
            <a:rect b="b" l="l" r="r" t="t"/>
            <a:pathLst>
              <a:path extrusionOk="0" h="120000" w="120000">
                <a:moveTo>
                  <a:pt x="0" y="0"/>
                </a:moveTo>
                <a:lnTo>
                  <a:pt x="120000" y="0"/>
                </a:lnTo>
                <a:lnTo>
                  <a:pt x="120000" y="120000"/>
                </a:lnTo>
                <a:lnTo>
                  <a:pt x="0" y="120000"/>
                </a:lnTo>
                <a:close/>
              </a:path>
            </a:pathLst>
          </a:custGeom>
          <a:solidFill>
            <a:schemeClr val="lt1"/>
          </a:solid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2800">
                <a:solidFill>
                  <a:srgbClr val="FF0000"/>
                </a:solidFill>
                <a:latin typeface="Times New Roman"/>
                <a:ea typeface="Times New Roman"/>
                <a:cs typeface="Times New Roman"/>
                <a:sym typeface="Times New Roman"/>
              </a:rPr>
              <a:t> </a:t>
            </a:r>
            <a:r>
              <a:rPr b="1" i="1" lang="en-US" sz="2800">
                <a:solidFill>
                  <a:srgbClr val="FF0000"/>
                </a:solidFill>
                <a:latin typeface="Times New Roman"/>
                <a:ea typeface="Times New Roman"/>
                <a:cs typeface="Times New Roman"/>
                <a:sym typeface="Times New Roman"/>
              </a:rPr>
              <a:t>? </a:t>
            </a:r>
            <a:r>
              <a:rPr i="1" lang="en-US" sz="2800">
                <a:solidFill>
                  <a:srgbClr val="FF0000"/>
                </a:solidFill>
                <a:latin typeface="Times New Roman"/>
                <a:ea typeface="Times New Roman"/>
                <a:cs typeface="Times New Roman"/>
                <a:sym typeface="Times New Roman"/>
              </a:rPr>
              <a:t>Với vị trí như vậy châu Âu nằm trong đới khí hậu nào? </a:t>
            </a:r>
            <a:endParaRPr i="1" sz="2800">
              <a:solidFill>
                <a:srgbClr val="FF0000"/>
              </a:solidFill>
              <a:latin typeface="Times New Roman"/>
              <a:ea typeface="Times New Roman"/>
              <a:cs typeface="Times New Roman"/>
              <a:sym typeface="Times New Roman"/>
            </a:endParaRPr>
          </a:p>
        </p:txBody>
      </p:sp>
      <p:sp>
        <p:nvSpPr>
          <p:cNvPr id="500" name="Google Shape;500;p6"/>
          <p:cNvSpPr/>
          <p:nvPr/>
        </p:nvSpPr>
        <p:spPr>
          <a:xfrm>
            <a:off x="350216" y="4848664"/>
            <a:ext cx="4656092" cy="461665"/>
          </a:xfrm>
          <a:custGeom>
            <a:rect b="b" l="l" r="r" t="t"/>
            <a:pathLst>
              <a:path extrusionOk="0" h="120000" w="120000">
                <a:moveTo>
                  <a:pt x="0" y="0"/>
                </a:moveTo>
                <a:lnTo>
                  <a:pt x="120000" y="0"/>
                </a:lnTo>
                <a:lnTo>
                  <a:pt x="120000" y="120000"/>
                </a:lnTo>
                <a:lnTo>
                  <a:pt x="0" y="120000"/>
                </a:lnTo>
                <a:close/>
              </a:path>
            </a:pathLst>
          </a:custGeom>
          <a:solidFill>
            <a:schemeClr val="lt1"/>
          </a:solid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US" sz="2400">
                <a:solidFill>
                  <a:srgbClr val="0000CC"/>
                </a:solidFill>
                <a:latin typeface="Times New Roman"/>
                <a:ea typeface="Times New Roman"/>
                <a:cs typeface="Times New Roman"/>
                <a:sym typeface="Times New Roman"/>
              </a:rPr>
              <a:t> Nằm trong đới khí hậu Ôn hòa</a:t>
            </a:r>
            <a:endParaRPr b="1" sz="2400">
              <a:solidFill>
                <a:srgbClr val="0000CC"/>
              </a:solidFill>
              <a:latin typeface="Times New Roman"/>
              <a:ea typeface="Times New Roman"/>
              <a:cs typeface="Times New Roman"/>
              <a:sym typeface="Times New Roman"/>
            </a:endParaRPr>
          </a:p>
        </p:txBody>
      </p:sp>
      <p:sp>
        <p:nvSpPr>
          <p:cNvPr id="501" name="Google Shape;501;p6"/>
          <p:cNvSpPr/>
          <p:nvPr/>
        </p:nvSpPr>
        <p:spPr>
          <a:xfrm>
            <a:off x="465637" y="5528508"/>
            <a:ext cx="8612777" cy="1077218"/>
          </a:xfrm>
          <a:custGeom>
            <a:rect b="b" l="l" r="r" t="t"/>
            <a:pathLst>
              <a:path extrusionOk="0" h="120000" w="120000">
                <a:moveTo>
                  <a:pt x="0" y="0"/>
                </a:moveTo>
                <a:lnTo>
                  <a:pt x="120000" y="0"/>
                </a:lnTo>
                <a:lnTo>
                  <a:pt x="120000" y="120000"/>
                </a:lnTo>
                <a:lnTo>
                  <a:pt x="0" y="120000"/>
                </a:lnTo>
                <a:close/>
              </a:path>
            </a:pathLst>
          </a:custGeom>
          <a:solidFill>
            <a:schemeClr val="lt1"/>
          </a:solid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i="1" lang="en-US" sz="3200">
                <a:solidFill>
                  <a:srgbClr val="FF0000"/>
                </a:solidFill>
                <a:latin typeface="Times New Roman"/>
                <a:ea typeface="Times New Roman"/>
                <a:cs typeface="Times New Roman"/>
                <a:sym typeface="Times New Roman"/>
              </a:rPr>
              <a:t> </a:t>
            </a:r>
            <a:r>
              <a:rPr b="1" i="1" lang="en-US" sz="3200">
                <a:solidFill>
                  <a:srgbClr val="FF0000"/>
                </a:solidFill>
                <a:latin typeface="Times New Roman"/>
                <a:ea typeface="Times New Roman"/>
                <a:cs typeface="Times New Roman"/>
                <a:sym typeface="Times New Roman"/>
              </a:rPr>
              <a:t>? </a:t>
            </a:r>
            <a:r>
              <a:rPr i="1" lang="en-US" sz="3200">
                <a:solidFill>
                  <a:srgbClr val="FF0000"/>
                </a:solidFill>
                <a:latin typeface="Times New Roman"/>
                <a:ea typeface="Times New Roman"/>
                <a:cs typeface="Times New Roman"/>
                <a:sym typeface="Times New Roman"/>
              </a:rPr>
              <a:t>Châu Âu tiếp giáp với biển, đại dương và châu lục nào? </a:t>
            </a:r>
            <a:endParaRPr i="1" sz="3200">
              <a:solidFill>
                <a:srgbClr val="FF0000"/>
              </a:solidFill>
              <a:latin typeface="Times New Roman"/>
              <a:ea typeface="Times New Roman"/>
              <a:cs typeface="Times New Roman"/>
              <a:sym typeface="Times New Roman"/>
            </a:endParaRPr>
          </a:p>
        </p:txBody>
      </p:sp>
      <p:sp>
        <p:nvSpPr>
          <p:cNvPr id="502" name="Google Shape;502;p6"/>
          <p:cNvSpPr txBox="1"/>
          <p:nvPr/>
        </p:nvSpPr>
        <p:spPr>
          <a:xfrm>
            <a:off x="7566269" y="898446"/>
            <a:ext cx="227131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0000CC"/>
                </a:solidFill>
                <a:latin typeface="Times New Roman"/>
                <a:ea typeface="Times New Roman"/>
                <a:cs typeface="Times New Roman"/>
                <a:sym typeface="Times New Roman"/>
              </a:rPr>
              <a:t>Bắc Băng Dương</a:t>
            </a:r>
            <a:endParaRPr b="1" sz="2000">
              <a:solidFill>
                <a:srgbClr val="0000CC"/>
              </a:solidFill>
              <a:latin typeface="Times New Roman"/>
              <a:ea typeface="Times New Roman"/>
              <a:cs typeface="Times New Roman"/>
              <a:sym typeface="Times New Roman"/>
            </a:endParaRPr>
          </a:p>
        </p:txBody>
      </p:sp>
      <p:sp>
        <p:nvSpPr>
          <p:cNvPr id="503" name="Google Shape;503;p6"/>
          <p:cNvSpPr txBox="1"/>
          <p:nvPr/>
        </p:nvSpPr>
        <p:spPr>
          <a:xfrm rot="-1961892">
            <a:off x="6082929" y="1537409"/>
            <a:ext cx="227131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0000CC"/>
                </a:solidFill>
                <a:latin typeface="Times New Roman"/>
                <a:ea typeface="Times New Roman"/>
                <a:cs typeface="Times New Roman"/>
                <a:sym typeface="Times New Roman"/>
              </a:rPr>
              <a:t>Đại Tây Dương</a:t>
            </a:r>
            <a:endParaRPr b="1" sz="2000">
              <a:solidFill>
                <a:srgbClr val="0000CC"/>
              </a:solidFill>
              <a:latin typeface="Times New Roman"/>
              <a:ea typeface="Times New Roman"/>
              <a:cs typeface="Times New Roman"/>
              <a:sym typeface="Times New Roman"/>
            </a:endParaRPr>
          </a:p>
        </p:txBody>
      </p:sp>
      <p:sp>
        <p:nvSpPr>
          <p:cNvPr id="504" name="Google Shape;504;p6"/>
          <p:cNvSpPr txBox="1"/>
          <p:nvPr/>
        </p:nvSpPr>
        <p:spPr>
          <a:xfrm rot="1093848">
            <a:off x="7026554" y="3897217"/>
            <a:ext cx="227131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0000CC"/>
                </a:solidFill>
                <a:latin typeface="Times New Roman"/>
                <a:ea typeface="Times New Roman"/>
                <a:cs typeface="Times New Roman"/>
                <a:sym typeface="Times New Roman"/>
              </a:rPr>
              <a:t>Địa Trung Hải</a:t>
            </a:r>
            <a:endParaRPr b="1" sz="2000">
              <a:solidFill>
                <a:srgbClr val="0000CC"/>
              </a:solidFill>
              <a:latin typeface="Times New Roman"/>
              <a:ea typeface="Times New Roman"/>
              <a:cs typeface="Times New Roman"/>
              <a:sym typeface="Times New Roman"/>
            </a:endParaRPr>
          </a:p>
        </p:txBody>
      </p:sp>
      <p:sp>
        <p:nvSpPr>
          <p:cNvPr id="505" name="Google Shape;505;p6"/>
          <p:cNvSpPr txBox="1"/>
          <p:nvPr/>
        </p:nvSpPr>
        <p:spPr>
          <a:xfrm rot="3687796">
            <a:off x="10027826" y="1604922"/>
            <a:ext cx="1345037" cy="4037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0000CC"/>
                </a:solidFill>
                <a:latin typeface="Times New Roman"/>
                <a:ea typeface="Times New Roman"/>
                <a:cs typeface="Times New Roman"/>
                <a:sym typeface="Times New Roman"/>
              </a:rPr>
              <a:t>Châu Á</a:t>
            </a:r>
            <a:endParaRPr/>
          </a:p>
        </p:txBody>
      </p:sp>
      <p:sp>
        <p:nvSpPr>
          <p:cNvPr id="506" name="Google Shape;506;p6"/>
          <p:cNvSpPr txBox="1"/>
          <p:nvPr/>
        </p:nvSpPr>
        <p:spPr>
          <a:xfrm>
            <a:off x="6421902" y="4988948"/>
            <a:ext cx="4343400" cy="369332"/>
          </a:xfrm>
          <a:prstGeom prst="rect">
            <a:avLst/>
          </a:prstGeom>
          <a:solidFill>
            <a:srgbClr val="4D160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FF00"/>
                </a:solidFill>
                <a:latin typeface="Times New Roman"/>
                <a:ea typeface="Times New Roman"/>
                <a:cs typeface="Times New Roman"/>
                <a:sym typeface="Times New Roman"/>
              </a:rPr>
              <a:t>        H. Lược đồ tự nhiên châu Âu</a:t>
            </a:r>
            <a:endParaRPr sz="1800">
              <a:solidFill>
                <a:srgbClr val="FFFF00"/>
              </a:solidFill>
              <a:latin typeface="Times New Roman"/>
              <a:ea typeface="Times New Roman"/>
              <a:cs typeface="Times New Roman"/>
              <a:sym typeface="Times New Roman"/>
            </a:endParaRPr>
          </a:p>
        </p:txBody>
      </p:sp>
      <p:sp>
        <p:nvSpPr>
          <p:cNvPr id="507" name="Google Shape;507;p6"/>
          <p:cNvSpPr/>
          <p:nvPr/>
        </p:nvSpPr>
        <p:spPr>
          <a:xfrm rot="-9819058">
            <a:off x="6571871" y="-719257"/>
            <a:ext cx="3238467" cy="2107571"/>
          </a:xfrm>
          <a:prstGeom prst="arc">
            <a:avLst>
              <a:gd fmla="val 9717775" name="adj1"/>
              <a:gd fmla="val 20516949" name="adj2"/>
            </a:avLst>
          </a:prstGeom>
          <a:noFill/>
          <a:ln cap="flat" cmpd="sng" w="57150">
            <a:solidFill>
              <a:srgbClr val="0C0C0C"/>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Libre Baskerville"/>
              <a:ea typeface="Libre Baskerville"/>
              <a:cs typeface="Libre Baskerville"/>
              <a:sym typeface="Libre Baskerville"/>
            </a:endParaRPr>
          </a:p>
        </p:txBody>
      </p:sp>
      <p:sp>
        <p:nvSpPr>
          <p:cNvPr id="508" name="Google Shape;508;p6"/>
          <p:cNvSpPr/>
          <p:nvPr/>
        </p:nvSpPr>
        <p:spPr>
          <a:xfrm rot="-9819058">
            <a:off x="5442323" y="2291865"/>
            <a:ext cx="4785027" cy="1990883"/>
          </a:xfrm>
          <a:prstGeom prst="arc">
            <a:avLst>
              <a:gd fmla="val 10786077" name="adj1"/>
              <a:gd fmla="val 20516949" name="adj2"/>
            </a:avLst>
          </a:prstGeom>
          <a:noFill/>
          <a:ln cap="flat" cmpd="sng" w="57150">
            <a:solidFill>
              <a:srgbClr val="0C0C0C"/>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Libre Baskerville"/>
              <a:ea typeface="Libre Baskerville"/>
              <a:cs typeface="Libre Baskerville"/>
              <a:sym typeface="Libre Baskervill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98"/>
                                        </p:tgtEl>
                                        <p:attrNameLst>
                                          <p:attrName>style.visibility</p:attrName>
                                        </p:attrNameLst>
                                      </p:cBhvr>
                                      <p:to>
                                        <p:strVal val="visible"/>
                                      </p:to>
                                    </p:set>
                                    <p:anim calcmode="lin" valueType="num">
                                      <p:cBhvr additive="base">
                                        <p:cTn dur="500"/>
                                        <p:tgtEl>
                                          <p:spTgt spid="498"/>
                                        </p:tgtEl>
                                        <p:attrNameLst>
                                          <p:attrName>ppt_w</p:attrName>
                                        </p:attrNameLst>
                                      </p:cBhvr>
                                      <p:tavLst>
                                        <p:tav fmla="" tm="0">
                                          <p:val>
                                            <p:strVal val="0"/>
                                          </p:val>
                                        </p:tav>
                                        <p:tav fmla="" tm="100000">
                                          <p:val>
                                            <p:strVal val="#ppt_w"/>
                                          </p:val>
                                        </p:tav>
                                      </p:tavLst>
                                    </p:anim>
                                    <p:anim calcmode="lin" valueType="num">
                                      <p:cBhvr additive="base">
                                        <p:cTn dur="500"/>
                                        <p:tgtEl>
                                          <p:spTgt spid="49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7"/>
                                        </p:tgtEl>
                                        <p:attrNameLst>
                                          <p:attrName>style.visibility</p:attrName>
                                        </p:attrNameLst>
                                      </p:cBhvr>
                                      <p:to>
                                        <p:strVal val="visible"/>
                                      </p:to>
                                    </p:set>
                                    <p:animEffect filter="fade" transition="in">
                                      <p:cBhvr>
                                        <p:cTn dur="500"/>
                                        <p:tgtEl>
                                          <p:spTgt spid="487"/>
                                        </p:tgtEl>
                                      </p:cBhvr>
                                    </p:animEffect>
                                  </p:childTnLst>
                                </p:cTn>
                              </p:par>
                              <p:par>
                                <p:cTn fill="hold" nodeType="withEffect" presetClass="entr" presetID="10" presetSubtype="0">
                                  <p:stCondLst>
                                    <p:cond delay="0"/>
                                  </p:stCondLst>
                                  <p:childTnLst>
                                    <p:set>
                                      <p:cBhvr>
                                        <p:cTn dur="1" fill="hold">
                                          <p:stCondLst>
                                            <p:cond delay="0"/>
                                          </p:stCondLst>
                                        </p:cTn>
                                        <p:tgtEl>
                                          <p:spTgt spid="486"/>
                                        </p:tgtEl>
                                        <p:attrNameLst>
                                          <p:attrName>style.visibility</p:attrName>
                                        </p:attrNameLst>
                                      </p:cBhvr>
                                      <p:to>
                                        <p:strVal val="visible"/>
                                      </p:to>
                                    </p:set>
                                    <p:animEffect filter="fade" transition="in">
                                      <p:cBhvr>
                                        <p:cTn dur="500"/>
                                        <p:tgtEl>
                                          <p:spTgt spid="4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4"/>
                                        </p:tgtEl>
                                        <p:attrNameLst>
                                          <p:attrName>style.visibility</p:attrName>
                                        </p:attrNameLst>
                                      </p:cBhvr>
                                      <p:to>
                                        <p:strVal val="visible"/>
                                      </p:to>
                                    </p:set>
                                    <p:animEffect filter="fade" transition="in">
                                      <p:cBhvr>
                                        <p:cTn dur="500"/>
                                        <p:tgtEl>
                                          <p:spTgt spid="4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9"/>
                                        </p:tgtEl>
                                        <p:attrNameLst>
                                          <p:attrName>style.visibility</p:attrName>
                                        </p:attrNameLst>
                                      </p:cBhvr>
                                      <p:to>
                                        <p:strVal val="visible"/>
                                      </p:to>
                                    </p:set>
                                    <p:animEffect filter="fade" transition="in">
                                      <p:cBhvr>
                                        <p:cTn dur="500"/>
                                        <p:tgtEl>
                                          <p:spTgt spid="489"/>
                                        </p:tgtEl>
                                      </p:cBhvr>
                                    </p:animEffect>
                                  </p:childTnLst>
                                </p:cTn>
                              </p:par>
                              <p:par>
                                <p:cTn fill="hold" nodeType="withEffect" presetClass="entr" presetID="10" presetSubtype="0">
                                  <p:stCondLst>
                                    <p:cond delay="0"/>
                                  </p:stCondLst>
                                  <p:childTnLst>
                                    <p:set>
                                      <p:cBhvr>
                                        <p:cTn dur="1" fill="hold">
                                          <p:stCondLst>
                                            <p:cond delay="0"/>
                                          </p:stCondLst>
                                        </p:cTn>
                                        <p:tgtEl>
                                          <p:spTgt spid="488"/>
                                        </p:tgtEl>
                                        <p:attrNameLst>
                                          <p:attrName>style.visibility</p:attrName>
                                        </p:attrNameLst>
                                      </p:cBhvr>
                                      <p:to>
                                        <p:strVal val="visible"/>
                                      </p:to>
                                    </p:set>
                                    <p:animEffect filter="fade" transition="in">
                                      <p:cBhvr>
                                        <p:cTn dur="500"/>
                                        <p:tgtEl>
                                          <p:spTgt spid="4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95"/>
                                        </p:tgtEl>
                                        <p:attrNameLst>
                                          <p:attrName>style.visibility</p:attrName>
                                        </p:attrNameLst>
                                      </p:cBhvr>
                                      <p:to>
                                        <p:strVal val="visible"/>
                                      </p:to>
                                    </p:set>
                                    <p:anim calcmode="lin" valueType="num">
                                      <p:cBhvr additive="base">
                                        <p:cTn dur="500"/>
                                        <p:tgtEl>
                                          <p:spTgt spid="495"/>
                                        </p:tgtEl>
                                        <p:attrNameLst>
                                          <p:attrName>ppt_w</p:attrName>
                                        </p:attrNameLst>
                                      </p:cBhvr>
                                      <p:tavLst>
                                        <p:tav fmla="" tm="0">
                                          <p:val>
                                            <p:strVal val="0"/>
                                          </p:val>
                                        </p:tav>
                                        <p:tav fmla="" tm="100000">
                                          <p:val>
                                            <p:strVal val="#ppt_w"/>
                                          </p:val>
                                        </p:tav>
                                      </p:tavLst>
                                    </p:anim>
                                    <p:anim calcmode="lin" valueType="num">
                                      <p:cBhvr additive="base">
                                        <p:cTn dur="500"/>
                                        <p:tgtEl>
                                          <p:spTgt spid="49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1"/>
                                        </p:tgtEl>
                                        <p:attrNameLst>
                                          <p:attrName>style.visibility</p:attrName>
                                        </p:attrNameLst>
                                      </p:cBhvr>
                                      <p:to>
                                        <p:strVal val="visible"/>
                                      </p:to>
                                    </p:set>
                                    <p:animEffect filter="fade" transition="in">
                                      <p:cBhvr>
                                        <p:cTn dur="500"/>
                                        <p:tgtEl>
                                          <p:spTgt spid="491"/>
                                        </p:tgtEl>
                                      </p:cBhvr>
                                    </p:animEffect>
                                  </p:childTnLst>
                                </p:cTn>
                              </p:par>
                              <p:par>
                                <p:cTn fill="hold" nodeType="withEffect" presetClass="entr" presetID="10" presetSubtype="0">
                                  <p:stCondLst>
                                    <p:cond delay="0"/>
                                  </p:stCondLst>
                                  <p:childTnLst>
                                    <p:set>
                                      <p:cBhvr>
                                        <p:cTn dur="1" fill="hold">
                                          <p:stCondLst>
                                            <p:cond delay="0"/>
                                          </p:stCondLst>
                                        </p:cTn>
                                        <p:tgtEl>
                                          <p:spTgt spid="490"/>
                                        </p:tgtEl>
                                        <p:attrNameLst>
                                          <p:attrName>style.visibility</p:attrName>
                                        </p:attrNameLst>
                                      </p:cBhvr>
                                      <p:to>
                                        <p:strVal val="visible"/>
                                      </p:to>
                                    </p:set>
                                    <p:animEffect filter="fade" transition="in">
                                      <p:cBhvr>
                                        <p:cTn dur="500"/>
                                        <p:tgtEl>
                                          <p:spTgt spid="4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96"/>
                                        </p:tgtEl>
                                        <p:attrNameLst>
                                          <p:attrName>style.visibility</p:attrName>
                                        </p:attrNameLst>
                                      </p:cBhvr>
                                      <p:to>
                                        <p:strVal val="visible"/>
                                      </p:to>
                                    </p:set>
                                    <p:anim calcmode="lin" valueType="num">
                                      <p:cBhvr additive="base">
                                        <p:cTn dur="500"/>
                                        <p:tgtEl>
                                          <p:spTgt spid="49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3"/>
                                        </p:tgtEl>
                                        <p:attrNameLst>
                                          <p:attrName>style.visibility</p:attrName>
                                        </p:attrNameLst>
                                      </p:cBhvr>
                                      <p:to>
                                        <p:strVal val="visible"/>
                                      </p:to>
                                    </p:set>
                                    <p:animEffect filter="fade" transition="in">
                                      <p:cBhvr>
                                        <p:cTn dur="500"/>
                                        <p:tgtEl>
                                          <p:spTgt spid="493"/>
                                        </p:tgtEl>
                                      </p:cBhvr>
                                    </p:animEffect>
                                  </p:childTnLst>
                                </p:cTn>
                              </p:par>
                              <p:par>
                                <p:cTn fill="hold" nodeType="withEffect" presetClass="entr" presetID="10" presetSubtype="0">
                                  <p:stCondLst>
                                    <p:cond delay="0"/>
                                  </p:stCondLst>
                                  <p:childTnLst>
                                    <p:set>
                                      <p:cBhvr>
                                        <p:cTn dur="1" fill="hold">
                                          <p:stCondLst>
                                            <p:cond delay="0"/>
                                          </p:stCondLst>
                                        </p:cTn>
                                        <p:tgtEl>
                                          <p:spTgt spid="492"/>
                                        </p:tgtEl>
                                        <p:attrNameLst>
                                          <p:attrName>style.visibility</p:attrName>
                                        </p:attrNameLst>
                                      </p:cBhvr>
                                      <p:to>
                                        <p:strVal val="visible"/>
                                      </p:to>
                                    </p:set>
                                    <p:animEffect filter="fade" transition="in">
                                      <p:cBhvr>
                                        <p:cTn dur="500"/>
                                        <p:tgtEl>
                                          <p:spTgt spid="4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97"/>
                                        </p:tgtEl>
                                        <p:attrNameLst>
                                          <p:attrName>style.visibility</p:attrName>
                                        </p:attrNameLst>
                                      </p:cBhvr>
                                      <p:to>
                                        <p:strVal val="visible"/>
                                      </p:to>
                                    </p:set>
                                    <p:anim calcmode="lin" valueType="num">
                                      <p:cBhvr additive="base">
                                        <p:cTn dur="500"/>
                                        <p:tgtEl>
                                          <p:spTgt spid="497"/>
                                        </p:tgtEl>
                                        <p:attrNameLst>
                                          <p:attrName>ppt_w</p:attrName>
                                        </p:attrNameLst>
                                      </p:cBhvr>
                                      <p:tavLst>
                                        <p:tav fmla="" tm="0">
                                          <p:val>
                                            <p:strVal val="0"/>
                                          </p:val>
                                        </p:tav>
                                        <p:tav fmla="" tm="100000">
                                          <p:val>
                                            <p:strVal val="#ppt_w"/>
                                          </p:val>
                                        </p:tav>
                                      </p:tavLst>
                                    </p:anim>
                                    <p:anim calcmode="lin" valueType="num">
                                      <p:cBhvr additive="base">
                                        <p:cTn dur="500"/>
                                        <p:tgtEl>
                                          <p:spTgt spid="49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99"/>
                                        </p:tgtEl>
                                        <p:attrNameLst>
                                          <p:attrName>style.visibility</p:attrName>
                                        </p:attrNameLst>
                                      </p:cBhvr>
                                      <p:to>
                                        <p:strVal val="visible"/>
                                      </p:to>
                                    </p:set>
                                    <p:anim calcmode="lin" valueType="num">
                                      <p:cBhvr additive="base">
                                        <p:cTn dur="500"/>
                                        <p:tgtEl>
                                          <p:spTgt spid="499"/>
                                        </p:tgtEl>
                                        <p:attrNameLst>
                                          <p:attrName>ppt_w</p:attrName>
                                        </p:attrNameLst>
                                      </p:cBhvr>
                                      <p:tavLst>
                                        <p:tav fmla="" tm="0">
                                          <p:val>
                                            <p:strVal val="0"/>
                                          </p:val>
                                        </p:tav>
                                        <p:tav fmla="" tm="100000">
                                          <p:val>
                                            <p:strVal val="#ppt_w"/>
                                          </p:val>
                                        </p:tav>
                                      </p:tavLst>
                                    </p:anim>
                                    <p:anim calcmode="lin" valueType="num">
                                      <p:cBhvr additive="base">
                                        <p:cTn dur="500"/>
                                        <p:tgtEl>
                                          <p:spTgt spid="49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8"/>
                                        </p:tgtEl>
                                        <p:attrNameLst>
                                          <p:attrName>style.visibility</p:attrName>
                                        </p:attrNameLst>
                                      </p:cBhvr>
                                      <p:to>
                                        <p:strVal val="visible"/>
                                      </p:to>
                                    </p:set>
                                    <p:animEffect filter="fade" transition="in">
                                      <p:cBhvr>
                                        <p:cTn dur="500"/>
                                        <p:tgtEl>
                                          <p:spTgt spid="508"/>
                                        </p:tgtEl>
                                      </p:cBhvr>
                                    </p:animEffect>
                                  </p:childTnLst>
                                </p:cTn>
                              </p:par>
                              <p:par>
                                <p:cTn fill="hold" nodeType="withEffect" presetClass="entr" presetID="10" presetSubtype="0">
                                  <p:stCondLst>
                                    <p:cond delay="0"/>
                                  </p:stCondLst>
                                  <p:childTnLst>
                                    <p:set>
                                      <p:cBhvr>
                                        <p:cTn dur="1" fill="hold">
                                          <p:stCondLst>
                                            <p:cond delay="0"/>
                                          </p:stCondLst>
                                        </p:cTn>
                                        <p:tgtEl>
                                          <p:spTgt spid="507"/>
                                        </p:tgtEl>
                                        <p:attrNameLst>
                                          <p:attrName>style.visibility</p:attrName>
                                        </p:attrNameLst>
                                      </p:cBhvr>
                                      <p:to>
                                        <p:strVal val="visible"/>
                                      </p:to>
                                    </p:set>
                                    <p:animEffect filter="fade" transition="in">
                                      <p:cBhvr>
                                        <p:cTn dur="500"/>
                                        <p:tgtEl>
                                          <p:spTgt spid="5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0"/>
                                        </p:tgtEl>
                                        <p:attrNameLst>
                                          <p:attrName>style.visibility</p:attrName>
                                        </p:attrNameLst>
                                      </p:cBhvr>
                                      <p:to>
                                        <p:strVal val="visible"/>
                                      </p:to>
                                    </p:set>
                                    <p:animEffect filter="fade" transition="in">
                                      <p:cBhvr>
                                        <p:cTn dur="500"/>
                                        <p:tgtEl>
                                          <p:spTgt spid="5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91"/>
                                        </p:tgtEl>
                                      </p:cBhvr>
                                    </p:animEffect>
                                    <p:set>
                                      <p:cBhvr>
                                        <p:cTn dur="1" fill="hold">
                                          <p:stCondLst>
                                            <p:cond delay="500"/>
                                          </p:stCondLst>
                                        </p:cTn>
                                        <p:tgtEl>
                                          <p:spTgt spid="49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90"/>
                                        </p:tgtEl>
                                      </p:cBhvr>
                                    </p:animEffect>
                                    <p:set>
                                      <p:cBhvr>
                                        <p:cTn dur="1" fill="hold">
                                          <p:stCondLst>
                                            <p:cond delay="500"/>
                                          </p:stCondLst>
                                        </p:cTn>
                                        <p:tgtEl>
                                          <p:spTgt spid="49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89"/>
                                        </p:tgtEl>
                                      </p:cBhvr>
                                    </p:animEffect>
                                    <p:set>
                                      <p:cBhvr>
                                        <p:cTn dur="1" fill="hold">
                                          <p:stCondLst>
                                            <p:cond delay="500"/>
                                          </p:stCondLst>
                                        </p:cTn>
                                        <p:tgtEl>
                                          <p:spTgt spid="48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88"/>
                                        </p:tgtEl>
                                      </p:cBhvr>
                                    </p:animEffect>
                                    <p:set>
                                      <p:cBhvr>
                                        <p:cTn dur="1" fill="hold">
                                          <p:stCondLst>
                                            <p:cond delay="500"/>
                                          </p:stCondLst>
                                        </p:cTn>
                                        <p:tgtEl>
                                          <p:spTgt spid="48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87"/>
                                        </p:tgtEl>
                                      </p:cBhvr>
                                    </p:animEffect>
                                    <p:set>
                                      <p:cBhvr>
                                        <p:cTn dur="1" fill="hold">
                                          <p:stCondLst>
                                            <p:cond delay="500"/>
                                          </p:stCondLst>
                                        </p:cTn>
                                        <p:tgtEl>
                                          <p:spTgt spid="48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86"/>
                                        </p:tgtEl>
                                      </p:cBhvr>
                                    </p:animEffect>
                                    <p:set>
                                      <p:cBhvr>
                                        <p:cTn dur="1" fill="hold">
                                          <p:stCondLst>
                                            <p:cond delay="500"/>
                                          </p:stCondLst>
                                        </p:cTn>
                                        <p:tgtEl>
                                          <p:spTgt spid="48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93"/>
                                        </p:tgtEl>
                                      </p:cBhvr>
                                    </p:animEffect>
                                    <p:set>
                                      <p:cBhvr>
                                        <p:cTn dur="1" fill="hold">
                                          <p:stCondLst>
                                            <p:cond delay="500"/>
                                          </p:stCondLst>
                                        </p:cTn>
                                        <p:tgtEl>
                                          <p:spTgt spid="49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92"/>
                                        </p:tgtEl>
                                      </p:cBhvr>
                                    </p:animEffect>
                                    <p:set>
                                      <p:cBhvr>
                                        <p:cTn dur="1" fill="hold">
                                          <p:stCondLst>
                                            <p:cond delay="500"/>
                                          </p:stCondLst>
                                        </p:cTn>
                                        <p:tgtEl>
                                          <p:spTgt spid="49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507"/>
                                        </p:tgtEl>
                                        <p:attrNameLst>
                                          <p:attrName>ppt_y</p:attrName>
                                        </p:attrNameLst>
                                      </p:cBhvr>
                                      <p:tavLst>
                                        <p:tav fmla="" tm="0">
                                          <p:val>
                                            <p:strVal val="#ppt_y"/>
                                          </p:val>
                                        </p:tav>
                                        <p:tav fmla="" tm="100000">
                                          <p:val>
                                            <p:strVal val="#ppt_y+1"/>
                                          </p:val>
                                        </p:tav>
                                      </p:tavLst>
                                    </p:anim>
                                    <p:set>
                                      <p:cBhvr>
                                        <p:cTn dur="1" fill="hold">
                                          <p:stCondLst>
                                            <p:cond delay="500"/>
                                          </p:stCondLst>
                                        </p:cTn>
                                        <p:tgtEl>
                                          <p:spTgt spid="507"/>
                                        </p:tgtEl>
                                        <p:attrNameLst>
                                          <p:attrName>style.visibility</p:attrName>
                                        </p:attrNameLst>
                                      </p:cBhvr>
                                      <p:to>
                                        <p:strVal val="hidden"/>
                                      </p:to>
                                    </p:set>
                                  </p:childTnLst>
                                </p:cTn>
                              </p:par>
                              <p:par>
                                <p:cTn fill="hold" nodeType="withEffect" presetClass="exit" presetID="2" presetSubtype="4">
                                  <p:stCondLst>
                                    <p:cond delay="0"/>
                                  </p:stCondLst>
                                  <p:childTnLst>
                                    <p:anim calcmode="lin" valueType="num">
                                      <p:cBhvr additive="base">
                                        <p:cTn dur="500"/>
                                        <p:tgtEl>
                                          <p:spTgt spid="508"/>
                                        </p:tgtEl>
                                        <p:attrNameLst>
                                          <p:attrName>ppt_y</p:attrName>
                                        </p:attrNameLst>
                                      </p:cBhvr>
                                      <p:tavLst>
                                        <p:tav fmla="" tm="0">
                                          <p:val>
                                            <p:strVal val="#ppt_y"/>
                                          </p:val>
                                        </p:tav>
                                        <p:tav fmla="" tm="100000">
                                          <p:val>
                                            <p:strVal val="#ppt_y+1"/>
                                          </p:val>
                                        </p:tav>
                                      </p:tavLst>
                                    </p:anim>
                                    <p:set>
                                      <p:cBhvr>
                                        <p:cTn dur="1" fill="hold">
                                          <p:stCondLst>
                                            <p:cond delay="500"/>
                                          </p:stCondLst>
                                        </p:cTn>
                                        <p:tgtEl>
                                          <p:spTgt spid="50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01"/>
                                        </p:tgtEl>
                                        <p:attrNameLst>
                                          <p:attrName>style.visibility</p:attrName>
                                        </p:attrNameLst>
                                      </p:cBhvr>
                                      <p:to>
                                        <p:strVal val="visible"/>
                                      </p:to>
                                    </p:set>
                                    <p:anim calcmode="lin" valueType="num">
                                      <p:cBhvr additive="base">
                                        <p:cTn dur="500"/>
                                        <p:tgtEl>
                                          <p:spTgt spid="501"/>
                                        </p:tgtEl>
                                        <p:attrNameLst>
                                          <p:attrName>ppt_w</p:attrName>
                                        </p:attrNameLst>
                                      </p:cBhvr>
                                      <p:tavLst>
                                        <p:tav fmla="" tm="0">
                                          <p:val>
                                            <p:strVal val="0"/>
                                          </p:val>
                                        </p:tav>
                                        <p:tav fmla="" tm="100000">
                                          <p:val>
                                            <p:strVal val="#ppt_w"/>
                                          </p:val>
                                        </p:tav>
                                      </p:tavLst>
                                    </p:anim>
                                    <p:anim calcmode="lin" valueType="num">
                                      <p:cBhvr additive="base">
                                        <p:cTn dur="500"/>
                                        <p:tgtEl>
                                          <p:spTgt spid="50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2"/>
                                        </p:tgtEl>
                                        <p:attrNameLst>
                                          <p:attrName>style.visibility</p:attrName>
                                        </p:attrNameLst>
                                      </p:cBhvr>
                                      <p:to>
                                        <p:strVal val="visible"/>
                                      </p:to>
                                    </p:set>
                                    <p:animEffect filter="fade" transition="in">
                                      <p:cBhvr>
                                        <p:cTn dur="500"/>
                                        <p:tgtEl>
                                          <p:spTgt spid="5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3"/>
                                        </p:tgtEl>
                                        <p:attrNameLst>
                                          <p:attrName>style.visibility</p:attrName>
                                        </p:attrNameLst>
                                      </p:cBhvr>
                                      <p:to>
                                        <p:strVal val="visible"/>
                                      </p:to>
                                    </p:set>
                                    <p:animEffect filter="fade" transition="in">
                                      <p:cBhvr>
                                        <p:cTn dur="500"/>
                                        <p:tgtEl>
                                          <p:spTgt spid="5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4"/>
                                        </p:tgtEl>
                                        <p:attrNameLst>
                                          <p:attrName>style.visibility</p:attrName>
                                        </p:attrNameLst>
                                      </p:cBhvr>
                                      <p:to>
                                        <p:strVal val="visible"/>
                                      </p:to>
                                    </p:set>
                                    <p:animEffect filter="fade" transition="in">
                                      <p:cBhvr>
                                        <p:cTn dur="500"/>
                                        <p:tgtEl>
                                          <p:spTgt spid="5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5"/>
                                        </p:tgtEl>
                                        <p:attrNameLst>
                                          <p:attrName>style.visibility</p:attrName>
                                        </p:attrNameLst>
                                      </p:cBhvr>
                                      <p:to>
                                        <p:strVal val="visible"/>
                                      </p:to>
                                    </p:set>
                                    <p:animEffect filter="fade" transition="in">
                                      <p:cBhvr>
                                        <p:cTn dur="500"/>
                                        <p:tgtEl>
                                          <p:spTgt spid="5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7"/>
          <p:cNvSpPr txBox="1"/>
          <p:nvPr/>
        </p:nvSpPr>
        <p:spPr>
          <a:xfrm>
            <a:off x="477156" y="606261"/>
            <a:ext cx="11395529" cy="107721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3200">
                <a:solidFill>
                  <a:srgbClr val="000000"/>
                </a:solidFill>
                <a:latin typeface="Times New Roman"/>
                <a:ea typeface="Times New Roman"/>
                <a:cs typeface="Times New Roman"/>
                <a:sym typeface="Times New Roman"/>
              </a:rPr>
              <a:t>- Nằm khoảng từ vĩ tuyến 36</a:t>
            </a:r>
            <a:r>
              <a:rPr baseline="30000" lang="en-US" sz="3200">
                <a:solidFill>
                  <a:srgbClr val="000000"/>
                </a:solidFill>
                <a:latin typeface="Times New Roman"/>
                <a:ea typeface="Times New Roman"/>
                <a:cs typeface="Times New Roman"/>
                <a:sym typeface="Times New Roman"/>
              </a:rPr>
              <a:t>0</a:t>
            </a:r>
            <a:r>
              <a:rPr lang="en-US" sz="3200">
                <a:solidFill>
                  <a:srgbClr val="000000"/>
                </a:solidFill>
                <a:latin typeface="Times New Roman"/>
                <a:ea typeface="Times New Roman"/>
                <a:cs typeface="Times New Roman"/>
                <a:sym typeface="Times New Roman"/>
              </a:rPr>
              <a:t>B đến 71</a:t>
            </a:r>
            <a:r>
              <a:rPr baseline="30000" lang="en-US" sz="3200">
                <a:solidFill>
                  <a:srgbClr val="000000"/>
                </a:solidFill>
                <a:latin typeface="Times New Roman"/>
                <a:ea typeface="Times New Roman"/>
                <a:cs typeface="Times New Roman"/>
                <a:sym typeface="Times New Roman"/>
              </a:rPr>
              <a:t>0</a:t>
            </a:r>
            <a:r>
              <a:rPr lang="en-US" sz="3200">
                <a:solidFill>
                  <a:srgbClr val="000000"/>
                </a:solidFill>
                <a:latin typeface="Times New Roman"/>
                <a:ea typeface="Times New Roman"/>
                <a:cs typeface="Times New Roman"/>
                <a:sym typeface="Times New Roman"/>
              </a:rPr>
              <a:t>B, chủ yếu trong đới ôn hòa, có 3 mặt giáp biển</a:t>
            </a:r>
            <a:endParaRPr sz="3200">
              <a:solidFill>
                <a:srgbClr val="00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3"/>
                                        </p:tgtEl>
                                        <p:attrNameLst>
                                          <p:attrName>style.visibility</p:attrName>
                                        </p:attrNameLst>
                                      </p:cBhvr>
                                      <p:to>
                                        <p:strVal val="visible"/>
                                      </p:to>
                                    </p:set>
                                    <p:animEffect filter="fade" transition="in">
                                      <p:cBhvr>
                                        <p:cTn dur="500"/>
                                        <p:tgtEl>
                                          <p:spTgt spid="5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pic>
        <p:nvPicPr>
          <p:cNvPr id="518" name="Google Shape;518;p8"/>
          <p:cNvPicPr preferRelativeResize="0"/>
          <p:nvPr/>
        </p:nvPicPr>
        <p:blipFill rotWithShape="1">
          <a:blip r:embed="rId3">
            <a:alphaModFix/>
          </a:blip>
          <a:srcRect b="0" l="0" r="0" t="0"/>
          <a:stretch/>
        </p:blipFill>
        <p:spPr>
          <a:xfrm>
            <a:off x="5343614" y="144222"/>
            <a:ext cx="6222529" cy="6544384"/>
          </a:xfrm>
          <a:prstGeom prst="rect">
            <a:avLst/>
          </a:prstGeom>
          <a:noFill/>
          <a:ln>
            <a:noFill/>
          </a:ln>
        </p:spPr>
      </p:pic>
      <p:sp>
        <p:nvSpPr>
          <p:cNvPr id="519" name="Google Shape;519;p8"/>
          <p:cNvSpPr txBox="1"/>
          <p:nvPr/>
        </p:nvSpPr>
        <p:spPr>
          <a:xfrm rot="-453174">
            <a:off x="8934504" y="4589143"/>
            <a:ext cx="17526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C0000"/>
              </a:buClr>
              <a:buSzPts val="1800"/>
              <a:buFont typeface="Arial"/>
              <a:buNone/>
            </a:pPr>
            <a:r>
              <a:rPr b="1" lang="en-US" sz="1800">
                <a:solidFill>
                  <a:srgbClr val="CC0000"/>
                </a:solidFill>
                <a:latin typeface="Times New Roman"/>
                <a:ea typeface="Times New Roman"/>
                <a:cs typeface="Times New Roman"/>
                <a:sym typeface="Times New Roman"/>
              </a:rPr>
              <a:t>Biển   đen</a:t>
            </a:r>
            <a:endParaRPr b="1" sz="1800">
              <a:solidFill>
                <a:srgbClr val="CC0000"/>
              </a:solidFill>
              <a:latin typeface="Times New Roman"/>
              <a:ea typeface="Times New Roman"/>
              <a:cs typeface="Times New Roman"/>
              <a:sym typeface="Times New Roman"/>
            </a:endParaRPr>
          </a:p>
        </p:txBody>
      </p:sp>
      <p:sp>
        <p:nvSpPr>
          <p:cNvPr id="520" name="Google Shape;520;p8"/>
          <p:cNvSpPr txBox="1"/>
          <p:nvPr/>
        </p:nvSpPr>
        <p:spPr>
          <a:xfrm rot="-485144">
            <a:off x="6430237" y="3182998"/>
            <a:ext cx="10668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C0000"/>
              </a:buClr>
              <a:buSzPts val="1800"/>
              <a:buFont typeface="Arial"/>
              <a:buNone/>
            </a:pPr>
            <a:r>
              <a:rPr b="1" i="1" lang="en-US" sz="1800">
                <a:solidFill>
                  <a:srgbClr val="CC0000"/>
                </a:solidFill>
                <a:latin typeface="Times New Roman"/>
                <a:ea typeface="Times New Roman"/>
                <a:cs typeface="Times New Roman"/>
                <a:sym typeface="Times New Roman"/>
              </a:rPr>
              <a:t>Biển Bắc</a:t>
            </a:r>
            <a:endParaRPr b="1" i="1" sz="1800">
              <a:solidFill>
                <a:srgbClr val="CC0000"/>
              </a:solidFill>
              <a:latin typeface="Times New Roman"/>
              <a:ea typeface="Times New Roman"/>
              <a:cs typeface="Times New Roman"/>
              <a:sym typeface="Times New Roman"/>
            </a:endParaRPr>
          </a:p>
        </p:txBody>
      </p:sp>
      <p:sp>
        <p:nvSpPr>
          <p:cNvPr id="521" name="Google Shape;521;p8"/>
          <p:cNvSpPr txBox="1"/>
          <p:nvPr/>
        </p:nvSpPr>
        <p:spPr>
          <a:xfrm rot="-2794922">
            <a:off x="7512103" y="2919226"/>
            <a:ext cx="17526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C0000"/>
              </a:buClr>
              <a:buSzPts val="1800"/>
              <a:buFont typeface="Arial"/>
              <a:buNone/>
            </a:pPr>
            <a:r>
              <a:rPr b="1" i="1" lang="en-US" sz="1800">
                <a:solidFill>
                  <a:srgbClr val="CC0000"/>
                </a:solidFill>
                <a:latin typeface="Times New Roman"/>
                <a:ea typeface="Times New Roman"/>
                <a:cs typeface="Times New Roman"/>
                <a:sym typeface="Times New Roman"/>
              </a:rPr>
              <a:t>Ban-tích</a:t>
            </a:r>
            <a:endParaRPr b="1" i="1" sz="1800">
              <a:solidFill>
                <a:srgbClr val="CC0000"/>
              </a:solidFill>
              <a:latin typeface="Times New Roman"/>
              <a:ea typeface="Times New Roman"/>
              <a:cs typeface="Times New Roman"/>
              <a:sym typeface="Times New Roman"/>
            </a:endParaRPr>
          </a:p>
        </p:txBody>
      </p:sp>
      <p:sp>
        <p:nvSpPr>
          <p:cNvPr id="522" name="Google Shape;522;p8"/>
          <p:cNvSpPr txBox="1"/>
          <p:nvPr/>
        </p:nvSpPr>
        <p:spPr>
          <a:xfrm rot="-1370019">
            <a:off x="8377734" y="1290503"/>
            <a:ext cx="18288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C0000"/>
              </a:buClr>
              <a:buSzPts val="1800"/>
              <a:buFont typeface="Arial"/>
              <a:buNone/>
            </a:pPr>
            <a:r>
              <a:rPr b="1" i="1" lang="en-US" sz="1800">
                <a:solidFill>
                  <a:srgbClr val="CC0000"/>
                </a:solidFill>
                <a:latin typeface="Times New Roman"/>
                <a:ea typeface="Times New Roman"/>
                <a:cs typeface="Times New Roman"/>
                <a:sym typeface="Times New Roman"/>
              </a:rPr>
              <a:t>Biển trắng</a:t>
            </a:r>
            <a:endParaRPr b="1" i="1" sz="1800">
              <a:solidFill>
                <a:srgbClr val="CC0000"/>
              </a:solidFill>
              <a:latin typeface="Times New Roman"/>
              <a:ea typeface="Times New Roman"/>
              <a:cs typeface="Times New Roman"/>
              <a:sym typeface="Times New Roman"/>
            </a:endParaRPr>
          </a:p>
        </p:txBody>
      </p:sp>
      <p:sp>
        <p:nvSpPr>
          <p:cNvPr id="523" name="Google Shape;523;p8"/>
          <p:cNvSpPr txBox="1"/>
          <p:nvPr/>
        </p:nvSpPr>
        <p:spPr>
          <a:xfrm>
            <a:off x="5201622" y="3990114"/>
            <a:ext cx="20574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C0000"/>
              </a:buClr>
              <a:buSzPts val="1800"/>
              <a:buFont typeface="Arial"/>
              <a:buNone/>
            </a:pPr>
            <a:r>
              <a:rPr lang="en-US" sz="1800">
                <a:solidFill>
                  <a:srgbClr val="CC0000"/>
                </a:solidFill>
                <a:latin typeface="Times New Roman"/>
                <a:ea typeface="Times New Roman"/>
                <a:cs typeface="Times New Roman"/>
                <a:sym typeface="Times New Roman"/>
              </a:rPr>
              <a:t>Măng-sơ</a:t>
            </a:r>
            <a:endParaRPr sz="1800">
              <a:solidFill>
                <a:srgbClr val="CC0000"/>
              </a:solidFill>
              <a:latin typeface="Times New Roman"/>
              <a:ea typeface="Times New Roman"/>
              <a:cs typeface="Times New Roman"/>
              <a:sym typeface="Times New Roman"/>
            </a:endParaRPr>
          </a:p>
        </p:txBody>
      </p:sp>
      <p:sp>
        <p:nvSpPr>
          <p:cNvPr id="524" name="Google Shape;524;p8"/>
          <p:cNvSpPr/>
          <p:nvPr/>
        </p:nvSpPr>
        <p:spPr>
          <a:xfrm rot="3078216">
            <a:off x="9880775" y="2401409"/>
            <a:ext cx="1905000" cy="352022"/>
          </a:xfrm>
          <a:prstGeom prst="wedgeRectCallout">
            <a:avLst>
              <a:gd fmla="val -17759" name="adj1"/>
              <a:gd fmla="val 42287" name="adj2"/>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69240B"/>
                </a:solidFill>
                <a:latin typeface="Times New Roman"/>
                <a:ea typeface="Times New Roman"/>
                <a:cs typeface="Times New Roman"/>
                <a:sym typeface="Times New Roman"/>
              </a:rPr>
              <a:t>Dãy U-RAN</a:t>
            </a:r>
            <a:endParaRPr/>
          </a:p>
        </p:txBody>
      </p:sp>
      <p:sp>
        <p:nvSpPr>
          <p:cNvPr id="525" name="Google Shape;525;p8"/>
          <p:cNvSpPr/>
          <p:nvPr/>
        </p:nvSpPr>
        <p:spPr>
          <a:xfrm rot="-2448905">
            <a:off x="7072186" y="2392673"/>
            <a:ext cx="168594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D160F"/>
              </a:buClr>
              <a:buSzPts val="2000"/>
              <a:buFont typeface="Arial"/>
              <a:buNone/>
            </a:pPr>
            <a:r>
              <a:rPr b="1" lang="en-US" sz="2000">
                <a:solidFill>
                  <a:srgbClr val="4D160F"/>
                </a:solidFill>
                <a:latin typeface="Times New Roman"/>
                <a:ea typeface="Times New Roman"/>
                <a:cs typeface="Times New Roman"/>
                <a:sym typeface="Times New Roman"/>
              </a:rPr>
              <a:t>Xcan-đi-na-vi</a:t>
            </a:r>
            <a:endParaRPr/>
          </a:p>
        </p:txBody>
      </p:sp>
      <p:sp>
        <p:nvSpPr>
          <p:cNvPr id="526" name="Google Shape;526;p8"/>
          <p:cNvSpPr/>
          <p:nvPr/>
        </p:nvSpPr>
        <p:spPr>
          <a:xfrm rot="1560806">
            <a:off x="5224056" y="4689370"/>
            <a:ext cx="119404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D160F"/>
              </a:buClr>
              <a:buSzPts val="2000"/>
              <a:buFont typeface="Arial"/>
              <a:buNone/>
            </a:pPr>
            <a:r>
              <a:rPr b="1" lang="en-US" sz="2000">
                <a:solidFill>
                  <a:srgbClr val="4D160F"/>
                </a:solidFill>
                <a:latin typeface="Times New Roman"/>
                <a:ea typeface="Times New Roman"/>
                <a:cs typeface="Times New Roman"/>
                <a:sym typeface="Times New Roman"/>
              </a:rPr>
              <a:t>I-bê-rich</a:t>
            </a:r>
            <a:endParaRPr/>
          </a:p>
        </p:txBody>
      </p:sp>
      <p:sp>
        <p:nvSpPr>
          <p:cNvPr id="527" name="Google Shape;527;p8"/>
          <p:cNvSpPr/>
          <p:nvPr/>
        </p:nvSpPr>
        <p:spPr>
          <a:xfrm rot="2152928">
            <a:off x="6800085" y="5100345"/>
            <a:ext cx="2316687"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D160F"/>
              </a:buClr>
              <a:buSzPts val="2400"/>
              <a:buFont typeface="Arial"/>
              <a:buNone/>
            </a:pPr>
            <a:r>
              <a:rPr lang="en-US" sz="2400">
                <a:solidFill>
                  <a:srgbClr val="4D160F"/>
                </a:solidFill>
                <a:latin typeface="Arial"/>
                <a:ea typeface="Arial"/>
                <a:cs typeface="Arial"/>
                <a:sym typeface="Arial"/>
              </a:rPr>
              <a:t>I-ta-li-a</a:t>
            </a:r>
            <a:endParaRPr/>
          </a:p>
        </p:txBody>
      </p:sp>
      <p:sp>
        <p:nvSpPr>
          <p:cNvPr id="528" name="Google Shape;528;p8"/>
          <p:cNvSpPr/>
          <p:nvPr/>
        </p:nvSpPr>
        <p:spPr>
          <a:xfrm rot="1857826">
            <a:off x="7287020" y="4975241"/>
            <a:ext cx="273808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D160F"/>
              </a:buClr>
              <a:buSzPts val="2400"/>
              <a:buFont typeface="Arial"/>
              <a:buNone/>
            </a:pPr>
            <a:r>
              <a:rPr lang="en-US" sz="2400">
                <a:solidFill>
                  <a:srgbClr val="4D160F"/>
                </a:solidFill>
                <a:latin typeface="Times New Roman"/>
                <a:ea typeface="Times New Roman"/>
                <a:cs typeface="Times New Roman"/>
                <a:sym typeface="Times New Roman"/>
              </a:rPr>
              <a:t>Ban-căng</a:t>
            </a:r>
            <a:endParaRPr sz="2400">
              <a:solidFill>
                <a:srgbClr val="4D160F"/>
              </a:solidFill>
              <a:latin typeface="Times New Roman"/>
              <a:ea typeface="Times New Roman"/>
              <a:cs typeface="Times New Roman"/>
              <a:sym typeface="Times New Roman"/>
            </a:endParaRPr>
          </a:p>
        </p:txBody>
      </p:sp>
      <p:sp>
        <p:nvSpPr>
          <p:cNvPr id="529" name="Google Shape;529;p8"/>
          <p:cNvSpPr/>
          <p:nvPr/>
        </p:nvSpPr>
        <p:spPr>
          <a:xfrm>
            <a:off x="502243" y="572961"/>
            <a:ext cx="4382373" cy="544431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just">
              <a:spcBef>
                <a:spcPts val="0"/>
              </a:spcBef>
              <a:spcAft>
                <a:spcPts val="0"/>
              </a:spcAft>
              <a:buNone/>
            </a:pPr>
            <a:r>
              <a:rPr b="1" lang="en-US" sz="2800">
                <a:solidFill>
                  <a:srgbClr val="FF0000"/>
                </a:solidFill>
                <a:latin typeface="Times New Roman"/>
                <a:ea typeface="Times New Roman"/>
                <a:cs typeface="Times New Roman"/>
                <a:sym typeface="Times New Roman"/>
              </a:rPr>
              <a:t>+ Xcan-đi-na-vi,</a:t>
            </a:r>
            <a:endParaRPr/>
          </a:p>
          <a:p>
            <a:pPr indent="0" lvl="0" marL="0" marR="0" rtl="0" algn="just">
              <a:spcBef>
                <a:spcPts val="0"/>
              </a:spcBef>
              <a:spcAft>
                <a:spcPts val="0"/>
              </a:spcAft>
              <a:buNone/>
            </a:pPr>
            <a:r>
              <a:rPr b="1" lang="en-US" sz="2800">
                <a:solidFill>
                  <a:srgbClr val="FF0000"/>
                </a:solidFill>
                <a:latin typeface="Times New Roman"/>
                <a:ea typeface="Times New Roman"/>
                <a:cs typeface="Times New Roman"/>
                <a:sym typeface="Times New Roman"/>
              </a:rPr>
              <a:t>+ I-bê-rich, </a:t>
            </a:r>
            <a:endParaRPr/>
          </a:p>
          <a:p>
            <a:pPr indent="0" lvl="0" marL="0" marR="0" rtl="0" algn="just">
              <a:spcBef>
                <a:spcPts val="0"/>
              </a:spcBef>
              <a:spcAft>
                <a:spcPts val="0"/>
              </a:spcAft>
              <a:buNone/>
            </a:pPr>
            <a:r>
              <a:rPr b="1" lang="en-US" sz="2800">
                <a:solidFill>
                  <a:srgbClr val="FF0000"/>
                </a:solidFill>
                <a:latin typeface="Times New Roman"/>
                <a:ea typeface="Times New Roman"/>
                <a:cs typeface="Times New Roman"/>
                <a:sym typeface="Times New Roman"/>
              </a:rPr>
              <a:t>+ I-ta-li-a, </a:t>
            </a:r>
            <a:endParaRPr/>
          </a:p>
          <a:p>
            <a:pPr indent="0" lvl="0" marL="0" marR="0" rtl="0" algn="just">
              <a:spcBef>
                <a:spcPts val="0"/>
              </a:spcBef>
              <a:spcAft>
                <a:spcPts val="0"/>
              </a:spcAft>
              <a:buNone/>
            </a:pPr>
            <a:r>
              <a:rPr b="1" lang="en-US" sz="2800">
                <a:solidFill>
                  <a:srgbClr val="FF0000"/>
                </a:solidFill>
                <a:latin typeface="Times New Roman"/>
                <a:ea typeface="Times New Roman"/>
                <a:cs typeface="Times New Roman"/>
                <a:sym typeface="Times New Roman"/>
              </a:rPr>
              <a:t>+ Ban-căng</a:t>
            </a:r>
            <a:endParaRPr b="1" sz="2800">
              <a:solidFill>
                <a:srgbClr val="FF0000"/>
              </a:solidFill>
              <a:latin typeface="Times New Roman"/>
              <a:ea typeface="Times New Roman"/>
              <a:cs typeface="Times New Roman"/>
              <a:sym typeface="Times New Roman"/>
            </a:endParaRPr>
          </a:p>
          <a:p>
            <a:pPr indent="-177800" lvl="0" marL="0" marR="0" rtl="0" algn="just">
              <a:spcBef>
                <a:spcPts val="0"/>
              </a:spcBef>
              <a:spcAft>
                <a:spcPts val="0"/>
              </a:spcAft>
              <a:buClr>
                <a:srgbClr val="660066"/>
              </a:buClr>
              <a:buSzPts val="2800"/>
              <a:buFont typeface="Times New Roman"/>
              <a:buChar char="-"/>
            </a:pPr>
            <a:r>
              <a:rPr b="1" lang="en-US" sz="2800">
                <a:solidFill>
                  <a:srgbClr val="660066"/>
                </a:solidFill>
                <a:latin typeface="Times New Roman"/>
                <a:ea typeface="Times New Roman"/>
                <a:cs typeface="Times New Roman"/>
                <a:sym typeface="Times New Roman"/>
              </a:rPr>
              <a:t>Các biển : </a:t>
            </a:r>
            <a:endParaRPr/>
          </a:p>
          <a:p>
            <a:pPr indent="0" lvl="0" marL="0" marR="0" rtl="0" algn="just">
              <a:spcBef>
                <a:spcPts val="0"/>
              </a:spcBef>
              <a:spcAft>
                <a:spcPts val="0"/>
              </a:spcAft>
              <a:buNone/>
            </a:pPr>
            <a:r>
              <a:rPr b="1" lang="en-US" sz="2800">
                <a:solidFill>
                  <a:srgbClr val="002060"/>
                </a:solidFill>
                <a:latin typeface="Times New Roman"/>
                <a:ea typeface="Times New Roman"/>
                <a:cs typeface="Times New Roman"/>
                <a:sym typeface="Times New Roman"/>
              </a:rPr>
              <a:t>+ Địa Trung Hải, </a:t>
            </a:r>
            <a:endParaRPr/>
          </a:p>
          <a:p>
            <a:pPr indent="0" lvl="0" marL="0" marR="0" rtl="0" algn="just">
              <a:spcBef>
                <a:spcPts val="0"/>
              </a:spcBef>
              <a:spcAft>
                <a:spcPts val="0"/>
              </a:spcAft>
              <a:buNone/>
            </a:pPr>
            <a:r>
              <a:rPr b="1" lang="en-US" sz="2800">
                <a:solidFill>
                  <a:srgbClr val="002060"/>
                </a:solidFill>
                <a:latin typeface="Times New Roman"/>
                <a:ea typeface="Times New Roman"/>
                <a:cs typeface="Times New Roman"/>
                <a:sym typeface="Times New Roman"/>
              </a:rPr>
              <a:t>+ Măng-sơ,</a:t>
            </a:r>
            <a:endParaRPr/>
          </a:p>
          <a:p>
            <a:pPr indent="0" lvl="0" marL="0" marR="0" rtl="0" algn="just">
              <a:spcBef>
                <a:spcPts val="0"/>
              </a:spcBef>
              <a:spcAft>
                <a:spcPts val="0"/>
              </a:spcAft>
              <a:buNone/>
            </a:pPr>
            <a:r>
              <a:rPr b="1" lang="en-US" sz="2800">
                <a:solidFill>
                  <a:srgbClr val="002060"/>
                </a:solidFill>
                <a:latin typeface="Times New Roman"/>
                <a:ea typeface="Times New Roman"/>
                <a:cs typeface="Times New Roman"/>
                <a:sym typeface="Times New Roman"/>
              </a:rPr>
              <a:t>+ Biển Bắc, </a:t>
            </a:r>
            <a:endParaRPr/>
          </a:p>
          <a:p>
            <a:pPr indent="0" lvl="0" marL="0" marR="0" rtl="0" algn="just">
              <a:spcBef>
                <a:spcPts val="0"/>
              </a:spcBef>
              <a:spcAft>
                <a:spcPts val="0"/>
              </a:spcAft>
              <a:buNone/>
            </a:pPr>
            <a:r>
              <a:rPr b="1" lang="en-US" sz="2800">
                <a:solidFill>
                  <a:srgbClr val="002060"/>
                </a:solidFill>
                <a:latin typeface="Times New Roman"/>
                <a:ea typeface="Times New Roman"/>
                <a:cs typeface="Times New Roman"/>
                <a:sym typeface="Times New Roman"/>
              </a:rPr>
              <a:t>+ Ban-tích, </a:t>
            </a:r>
            <a:endParaRPr/>
          </a:p>
          <a:p>
            <a:pPr indent="0" lvl="0" marL="0" marR="0" rtl="0" algn="just">
              <a:spcBef>
                <a:spcPts val="0"/>
              </a:spcBef>
              <a:spcAft>
                <a:spcPts val="0"/>
              </a:spcAft>
              <a:buNone/>
            </a:pPr>
            <a:r>
              <a:rPr b="1" lang="en-US" sz="2800">
                <a:solidFill>
                  <a:srgbClr val="002060"/>
                </a:solidFill>
                <a:latin typeface="Times New Roman"/>
                <a:ea typeface="Times New Roman"/>
                <a:cs typeface="Times New Roman"/>
                <a:sym typeface="Times New Roman"/>
              </a:rPr>
              <a:t>+ Biển Đen, </a:t>
            </a:r>
            <a:endParaRPr/>
          </a:p>
          <a:p>
            <a:pPr indent="0" lvl="0" marL="0" marR="0" rtl="0" algn="just">
              <a:spcBef>
                <a:spcPts val="0"/>
              </a:spcBef>
              <a:spcAft>
                <a:spcPts val="0"/>
              </a:spcAft>
              <a:buNone/>
            </a:pPr>
            <a:r>
              <a:rPr b="1" lang="en-US" sz="2800">
                <a:solidFill>
                  <a:srgbClr val="002060"/>
                </a:solidFill>
                <a:latin typeface="Times New Roman"/>
                <a:ea typeface="Times New Roman"/>
                <a:cs typeface="Times New Roman"/>
                <a:sym typeface="Times New Roman"/>
              </a:rPr>
              <a:t>+ Biển Trắng</a:t>
            </a:r>
            <a:endParaRPr b="1" sz="2800">
              <a:solidFill>
                <a:srgbClr val="002060"/>
              </a:solidFill>
              <a:latin typeface="Times New Roman"/>
              <a:ea typeface="Times New Roman"/>
              <a:cs typeface="Times New Roman"/>
              <a:sym typeface="Times New Roman"/>
            </a:endParaRPr>
          </a:p>
        </p:txBody>
      </p:sp>
      <p:sp>
        <p:nvSpPr>
          <p:cNvPr id="530" name="Google Shape;530;p8"/>
          <p:cNvSpPr txBox="1"/>
          <p:nvPr/>
        </p:nvSpPr>
        <p:spPr>
          <a:xfrm>
            <a:off x="268539" y="5608625"/>
            <a:ext cx="5022908"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2800">
                <a:solidFill>
                  <a:srgbClr val="FF0000"/>
                </a:solidFill>
                <a:latin typeface="Times New Roman"/>
                <a:ea typeface="Times New Roman"/>
                <a:cs typeface="Times New Roman"/>
                <a:sym typeface="Times New Roman"/>
              </a:rPr>
              <a:t>- Em có nhận xét gì về đường bờ biển của châu Âu?</a:t>
            </a:r>
            <a:endParaRPr b="1" i="1" sz="2800">
              <a:solidFill>
                <a:srgbClr val="FF0000"/>
              </a:solidFill>
              <a:latin typeface="Times New Roman"/>
              <a:ea typeface="Times New Roman"/>
              <a:cs typeface="Times New Roman"/>
              <a:sym typeface="Times New Roman"/>
            </a:endParaRPr>
          </a:p>
        </p:txBody>
      </p:sp>
      <p:sp>
        <p:nvSpPr>
          <p:cNvPr id="531" name="Google Shape;531;p8"/>
          <p:cNvSpPr/>
          <p:nvPr/>
        </p:nvSpPr>
        <p:spPr>
          <a:xfrm>
            <a:off x="502243" y="27503"/>
            <a:ext cx="6096000" cy="95410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800">
                <a:solidFill>
                  <a:srgbClr val="660066"/>
                </a:solidFill>
                <a:latin typeface="Times New Roman"/>
                <a:ea typeface="Times New Roman"/>
                <a:cs typeface="Times New Roman"/>
                <a:sym typeface="Times New Roman"/>
              </a:rPr>
              <a:t>Xác định trên lược đồ: </a:t>
            </a:r>
            <a:endParaRPr/>
          </a:p>
          <a:p>
            <a:pPr indent="0" lvl="0" marL="0" marR="0" rtl="0" algn="just">
              <a:spcBef>
                <a:spcPts val="0"/>
              </a:spcBef>
              <a:spcAft>
                <a:spcPts val="0"/>
              </a:spcAft>
              <a:buNone/>
            </a:pPr>
            <a:r>
              <a:rPr b="1" lang="en-US" sz="2800">
                <a:solidFill>
                  <a:srgbClr val="660066"/>
                </a:solidFill>
                <a:latin typeface="Times New Roman"/>
                <a:ea typeface="Times New Roman"/>
                <a:cs typeface="Times New Roman"/>
                <a:sym typeface="Times New Roman"/>
              </a:rPr>
              <a:t>- Các bán đảo và biển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24"/>
                                        </p:tgtEl>
                                        <p:attrNameLst>
                                          <p:attrName>style.visibility</p:attrName>
                                        </p:attrNameLst>
                                      </p:cBhvr>
                                      <p:to>
                                        <p:strVal val="visible"/>
                                      </p:to>
                                    </p:set>
                                    <p:animEffect filter="fade" transition="in">
                                      <p:cBhvr>
                                        <p:cTn dur="500"/>
                                        <p:tgtEl>
                                          <p:spTgt spid="5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19">
                                            <p:txEl>
                                              <p:pRg end="0" st="0"/>
                                            </p:txEl>
                                          </p:spTgt>
                                        </p:tgtEl>
                                        <p:attrNameLst>
                                          <p:attrName>style.visibility</p:attrName>
                                        </p:attrNameLst>
                                      </p:cBhvr>
                                      <p:to>
                                        <p:strVal val="visible"/>
                                      </p:to>
                                    </p:set>
                                    <p:anim calcmode="lin" valueType="num">
                                      <p:cBhvr additive="base">
                                        <p:cTn dur="500"/>
                                        <p:tgtEl>
                                          <p:spTgt spid="519">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519">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22">
                                            <p:txEl>
                                              <p:pRg end="0" st="0"/>
                                            </p:txEl>
                                          </p:spTgt>
                                        </p:tgtEl>
                                        <p:attrNameLst>
                                          <p:attrName>style.visibility</p:attrName>
                                        </p:attrNameLst>
                                      </p:cBhvr>
                                      <p:to>
                                        <p:strVal val="visible"/>
                                      </p:to>
                                    </p:set>
                                    <p:anim calcmode="lin" valueType="num">
                                      <p:cBhvr additive="base">
                                        <p:cTn dur="500"/>
                                        <p:tgtEl>
                                          <p:spTgt spid="522">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522">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21">
                                            <p:txEl>
                                              <p:pRg end="0" st="0"/>
                                            </p:txEl>
                                          </p:spTgt>
                                        </p:tgtEl>
                                        <p:attrNameLst>
                                          <p:attrName>style.visibility</p:attrName>
                                        </p:attrNameLst>
                                      </p:cBhvr>
                                      <p:to>
                                        <p:strVal val="visible"/>
                                      </p:to>
                                    </p:set>
                                    <p:anim calcmode="lin" valueType="num">
                                      <p:cBhvr additive="base">
                                        <p:cTn dur="500"/>
                                        <p:tgtEl>
                                          <p:spTgt spid="521">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521">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20">
                                            <p:txEl>
                                              <p:pRg end="0" st="0"/>
                                            </p:txEl>
                                          </p:spTgt>
                                        </p:tgtEl>
                                        <p:attrNameLst>
                                          <p:attrName>style.visibility</p:attrName>
                                        </p:attrNameLst>
                                      </p:cBhvr>
                                      <p:to>
                                        <p:strVal val="visible"/>
                                      </p:to>
                                    </p:set>
                                    <p:anim calcmode="lin" valueType="num">
                                      <p:cBhvr additive="base">
                                        <p:cTn dur="500"/>
                                        <p:tgtEl>
                                          <p:spTgt spid="520">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520">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23">
                                            <p:txEl>
                                              <p:pRg end="0" st="0"/>
                                            </p:txEl>
                                          </p:spTgt>
                                        </p:tgtEl>
                                        <p:attrNameLst>
                                          <p:attrName>style.visibility</p:attrName>
                                        </p:attrNameLst>
                                      </p:cBhvr>
                                      <p:to>
                                        <p:strVal val="visible"/>
                                      </p:to>
                                    </p:set>
                                    <p:anim calcmode="lin" valueType="num">
                                      <p:cBhvr additive="base">
                                        <p:cTn dur="500"/>
                                        <p:tgtEl>
                                          <p:spTgt spid="523">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523">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5">
                                            <p:txEl>
                                              <p:pRg end="0" st="0"/>
                                            </p:txEl>
                                          </p:spTgt>
                                        </p:tgtEl>
                                        <p:attrNameLst>
                                          <p:attrName>style.visibility</p:attrName>
                                        </p:attrNameLst>
                                      </p:cBhvr>
                                      <p:to>
                                        <p:strVal val="visible"/>
                                      </p:to>
                                    </p:set>
                                    <p:animEffect filter="fade" transition="in">
                                      <p:cBhvr>
                                        <p:cTn dur="500"/>
                                        <p:tgtEl>
                                          <p:spTgt spid="52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6"/>
                                        </p:tgtEl>
                                        <p:attrNameLst>
                                          <p:attrName>style.visibility</p:attrName>
                                        </p:attrNameLst>
                                      </p:cBhvr>
                                      <p:to>
                                        <p:strVal val="visible"/>
                                      </p:to>
                                    </p:set>
                                    <p:animEffect filter="fade" transition="in">
                                      <p:cBhvr>
                                        <p:cTn dur="500"/>
                                        <p:tgtEl>
                                          <p:spTgt spid="5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7">
                                            <p:txEl>
                                              <p:pRg end="0" st="0"/>
                                            </p:txEl>
                                          </p:spTgt>
                                        </p:tgtEl>
                                        <p:attrNameLst>
                                          <p:attrName>style.visibility</p:attrName>
                                        </p:attrNameLst>
                                      </p:cBhvr>
                                      <p:to>
                                        <p:strVal val="visible"/>
                                      </p:to>
                                    </p:set>
                                    <p:animEffect filter="fade" transition="in">
                                      <p:cBhvr>
                                        <p:cTn dur="500"/>
                                        <p:tgtEl>
                                          <p:spTgt spid="52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8">
                                            <p:txEl>
                                              <p:pRg end="0" st="0"/>
                                            </p:txEl>
                                          </p:spTgt>
                                        </p:tgtEl>
                                        <p:attrNameLst>
                                          <p:attrName>style.visibility</p:attrName>
                                        </p:attrNameLst>
                                      </p:cBhvr>
                                      <p:to>
                                        <p:strVal val="visible"/>
                                      </p:to>
                                    </p:set>
                                    <p:animEffect filter="fade" transition="in">
                                      <p:cBhvr>
                                        <p:cTn dur="500"/>
                                        <p:tgtEl>
                                          <p:spTgt spid="52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9"/>
                                        </p:tgtEl>
                                        <p:attrNameLst>
                                          <p:attrName>style.visibility</p:attrName>
                                        </p:attrNameLst>
                                      </p:cBhvr>
                                      <p:to>
                                        <p:strVal val="visible"/>
                                      </p:to>
                                    </p:set>
                                    <p:animEffect filter="fade" transition="in">
                                      <p:cBhvr>
                                        <p:cTn dur="500"/>
                                        <p:tgtEl>
                                          <p:spTgt spid="5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0"/>
                                        </p:tgtEl>
                                        <p:attrNameLst>
                                          <p:attrName>style.visibility</p:attrName>
                                        </p:attrNameLst>
                                      </p:cBhvr>
                                      <p:to>
                                        <p:strVal val="visible"/>
                                      </p:to>
                                    </p:set>
                                    <p:animEffect filter="fade" transition="in">
                                      <p:cBhvr>
                                        <p:cTn dur="1000"/>
                                        <p:tgtEl>
                                          <p:spTgt spid="5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30"/>
                                        </p:tgtEl>
                                      </p:cBhvr>
                                    </p:animEffect>
                                    <p:set>
                                      <p:cBhvr>
                                        <p:cTn dur="1" fill="hold">
                                          <p:stCondLst>
                                            <p:cond delay="500"/>
                                          </p:stCondLst>
                                        </p:cTn>
                                        <p:tgtEl>
                                          <p:spTgt spid="53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9"/>
          <p:cNvSpPr txBox="1"/>
          <p:nvPr/>
        </p:nvSpPr>
        <p:spPr>
          <a:xfrm>
            <a:off x="477156" y="606261"/>
            <a:ext cx="11395529" cy="107721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 Nằm khoảng từ vĩ tuyến 36</a:t>
            </a:r>
            <a:r>
              <a:rPr baseline="30000" lang="en-US" sz="3200">
                <a:solidFill>
                  <a:schemeClr val="dk1"/>
                </a:solidFill>
                <a:latin typeface="Times New Roman"/>
                <a:ea typeface="Times New Roman"/>
                <a:cs typeface="Times New Roman"/>
                <a:sym typeface="Times New Roman"/>
              </a:rPr>
              <a:t>0</a:t>
            </a:r>
            <a:r>
              <a:rPr lang="en-US" sz="3200">
                <a:solidFill>
                  <a:schemeClr val="dk1"/>
                </a:solidFill>
                <a:latin typeface="Times New Roman"/>
                <a:ea typeface="Times New Roman"/>
                <a:cs typeface="Times New Roman"/>
                <a:sym typeface="Times New Roman"/>
              </a:rPr>
              <a:t>B đến 71</a:t>
            </a:r>
            <a:r>
              <a:rPr baseline="30000" lang="en-US" sz="3200">
                <a:solidFill>
                  <a:schemeClr val="dk1"/>
                </a:solidFill>
                <a:latin typeface="Times New Roman"/>
                <a:ea typeface="Times New Roman"/>
                <a:cs typeface="Times New Roman"/>
                <a:sym typeface="Times New Roman"/>
              </a:rPr>
              <a:t>0</a:t>
            </a:r>
            <a:r>
              <a:rPr lang="en-US" sz="3200">
                <a:solidFill>
                  <a:schemeClr val="dk1"/>
                </a:solidFill>
                <a:latin typeface="Times New Roman"/>
                <a:ea typeface="Times New Roman"/>
                <a:cs typeface="Times New Roman"/>
                <a:sym typeface="Times New Roman"/>
              </a:rPr>
              <a:t>B, chủ yếu trong đới ôn hòa, có 3 mặt giáp biển</a:t>
            </a:r>
            <a:endParaRPr sz="3200">
              <a:solidFill>
                <a:schemeClr val="dk1"/>
              </a:solidFill>
              <a:latin typeface="Times New Roman"/>
              <a:ea typeface="Times New Roman"/>
              <a:cs typeface="Times New Roman"/>
              <a:sym typeface="Times New Roman"/>
            </a:endParaRPr>
          </a:p>
        </p:txBody>
      </p:sp>
      <p:sp>
        <p:nvSpPr>
          <p:cNvPr id="537" name="Google Shape;537;p9"/>
          <p:cNvSpPr txBox="1"/>
          <p:nvPr/>
        </p:nvSpPr>
        <p:spPr>
          <a:xfrm>
            <a:off x="477156" y="2081355"/>
            <a:ext cx="11119758" cy="107721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 Bờ biển bị cắt xẻ mạnh, tạo thành nhiều bán đảo, biển, vũng vịnh ăn sâu vào đất liền.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6"/>
                                        </p:tgtEl>
                                        <p:attrNameLst>
                                          <p:attrName>style.visibility</p:attrName>
                                        </p:attrNameLst>
                                      </p:cBhvr>
                                      <p:to>
                                        <p:strVal val="visible"/>
                                      </p:to>
                                    </p:set>
                                    <p:animEffect filter="fade" transition="in">
                                      <p:cBhvr>
                                        <p:cTn dur="500"/>
                                        <p:tgtEl>
                                          <p:spTgt spid="53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37"/>
                                        </p:tgtEl>
                                        <p:attrNameLst>
                                          <p:attrName>style.visibility</p:attrName>
                                        </p:attrNameLst>
                                      </p:cBhvr>
                                      <p:to>
                                        <p:strVal val="visible"/>
                                      </p:to>
                                    </p:set>
                                    <p:animEffect filter="fade" transition="in">
                                      <p:cBhvr>
                                        <p:cTn dur="800"/>
                                        <p:tgtEl>
                                          <p:spTgt spid="5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1_Equity">
  <a:themeElements>
    <a:clrScheme name="Equity">
      <a:dk1>
        <a:srgbClr val="000000"/>
      </a:dk1>
      <a:lt1>
        <a:srgbClr val="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Equity">
  <a:themeElements>
    <a:clrScheme name="Equity">
      <a:dk1>
        <a:srgbClr val="000000"/>
      </a:dk1>
      <a:lt1>
        <a:srgbClr val="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2022-07-30T09:50:02Z</dcterms:created>
  <dc:creator>OS</dc:creator>
</cp:coreProperties>
</file>